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77" r:id="rId4"/>
    <p:sldId id="282" r:id="rId5"/>
    <p:sldId id="257" r:id="rId6"/>
    <p:sldId id="276" r:id="rId7"/>
    <p:sldId id="260" r:id="rId8"/>
    <p:sldId id="261" r:id="rId9"/>
    <p:sldId id="259" r:id="rId10"/>
    <p:sldId id="283" r:id="rId11"/>
    <p:sldId id="284" r:id="rId12"/>
    <p:sldId id="285" r:id="rId13"/>
    <p:sldId id="286" r:id="rId14"/>
    <p:sldId id="287" r:id="rId15"/>
    <p:sldId id="290" r:id="rId16"/>
    <p:sldId id="291" r:id="rId17"/>
    <p:sldId id="293" r:id="rId18"/>
    <p:sldId id="266" r:id="rId19"/>
    <p:sldId id="267" r:id="rId20"/>
    <p:sldId id="268" r:id="rId21"/>
    <p:sldId id="27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130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7717D-D17D-4126-92C3-4BCCBFCEE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17C91-7C47-4BC1-8BF3-8BDB719F3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F6DD9-C2F8-44ED-BD1B-E324B66E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F24F38-49D9-4488-BCFA-895C919E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641C2E-A647-444D-B33F-1B659B35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0101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BC0A1-9B10-4101-91F3-F3D3AAC4E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A3C158-B8F3-44F2-9709-F2B6A6F75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7ED5FA-D3A2-4BB0-8ECB-53473400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8FAF7-B2B0-4A61-AD4A-4E9BE41E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68C335-0671-43DE-AB63-914F9B17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31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7D3E1CF-0115-42DE-9D76-6B0609D0D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4960BA-0549-4B03-83F7-A3069A098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18915E-E9E8-41D3-B2FB-A8C24B89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5BB2E1-DE52-496F-8A93-34350429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C6D7E-FB17-40FF-86B5-380408CD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999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782CE-3EA9-4989-9987-244D8FC0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BC6B58-AEF7-46DB-9AFF-085A6B08D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DF2460-C4DD-4DE6-8D32-7AC23929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5B43E5-4AF9-4E8A-B230-48D052FC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78DBB-6C25-480D-934D-BB8005F7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39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309E2-F4E9-4CE2-B94E-1DD7F93C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AAE7D6-9F05-4AA5-AEB4-D7686C4F3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AE54CE-C971-4A0D-8F05-5AF372AD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0A1A7D-9D33-405F-9446-894FCA1F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CEB701-338D-471D-A4CB-008552C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096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CAD35-E797-4331-AC52-51AD2491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2E5401-1114-4DCF-8596-9A0B7D6A0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1BB283-97C4-4E9A-A239-F331FF767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B660D5-5AAD-4288-878C-8C4B7619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6C69F8-3D38-4C64-8D84-4FFEF8BE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685914-EC0F-40A4-9CA0-4BF7C398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255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561B2-5D99-4833-A50A-F9C54D9D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F51537-7493-4B06-BA0D-3C1A392B0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920FF0-543E-4564-8D21-B8CEA459A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36650F6-B242-4BB4-BD23-6D7CC6293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BECA5E-2E6D-4E59-B902-E0C15603A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9C478E-7F24-4C66-BA74-FF45DC14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3758CCC-B2D4-46F1-AFEF-673BDB15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BD9BB0-22EC-45FF-A80D-2FC249C6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50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17AA7C-553F-43D8-80B1-A789AC4F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2286A13-DA78-4C1B-BA5A-AAD2D1B8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0E8191-9A33-4E07-BAA5-D8245006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A2C43-4617-40FF-9FF2-5374910A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01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019D04-4B2A-45D2-B08C-7D278EC7E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04C8A9-C005-4EBC-9645-F3E7B637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9BBAE7-BF6C-4289-8F95-F20C208D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62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DB724-6384-4316-B9ED-D5DD3D80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207F2-CB5D-4450-946E-BCC40F65E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653A38-79D3-4F57-9313-B313BBA6F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D3B1CF-6E29-4904-BA53-1E06A983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7ED615-5A7F-465D-91B6-D54AF461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EE8B2A-22F4-451B-9320-16516DD2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004E6-C8BB-4252-8916-96349DFD2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3557EF-C178-410A-B713-33EC0010D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048E13-F24E-45E7-AB69-54F8BAB94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E55BA1-B6EB-44FA-892A-507C14DC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C1102A-6138-499A-86D7-4F4B3AE3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E748B5-CF87-4AA7-A072-7269DCBA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19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03CB8C-7865-45B3-B4E0-C4E03C59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20603-D9DD-46FC-AF68-81A795A1A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354AA-290D-4782-8F60-B86B32086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A7A75-544A-4E8E-96A3-FBB3A076B645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FBA25-E186-4EB0-B413-B529BAB3C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6B2643-ADB6-4968-B7CD-BD58819CD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44F90-F8E7-440D-A600-7F5447B585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99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xmlns="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xmlns="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xmlns="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xmlns="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xmlns="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ân số Việt Nam chạm ngưỡng 100 triệu người  VTC14_1080p">
            <a:hlinkClick r:id="" action="ppaction://media"/>
            <a:extLst>
              <a:ext uri="{FF2B5EF4-FFF2-40B4-BE49-F238E27FC236}">
                <a16:creationId xmlns:a16="http://schemas.microsoft.com/office/drawing/2014/main" xmlns="" id="{45A7E5C0-DF4F-060C-E477-5633B124C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xmlns="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xmlns="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xmlns="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xmlns="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xmlns="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xmlns="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712</Words>
  <Application>Microsoft Office PowerPoint</Application>
  <PresentationFormat>Widescreen</PresentationFormat>
  <Paragraphs>51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#9Slide04 Tinos Bold</vt:lpstr>
      <vt:lpstr>Arial</vt:lpstr>
      <vt:lpstr>Calibri</vt:lpstr>
      <vt:lpstr>Calibri Light</vt:lpstr>
      <vt:lpstr>Cambria</vt:lpstr>
      <vt:lpstr>Times New Roman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2024-10-05T10:59:01Z</dcterms:created>
  <dcterms:modified xsi:type="dcterms:W3CDTF">2024-10-06T05:49:40Z</dcterms:modified>
</cp:coreProperties>
</file>