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</p:sldMasterIdLst>
  <p:notesMasterIdLst>
    <p:notesMasterId r:id="rId26"/>
  </p:notesMasterIdLst>
  <p:sldIdLst>
    <p:sldId id="347" r:id="rId6"/>
    <p:sldId id="348" r:id="rId7"/>
    <p:sldId id="346" r:id="rId8"/>
    <p:sldId id="349" r:id="rId9"/>
    <p:sldId id="311" r:id="rId10"/>
    <p:sldId id="360" r:id="rId11"/>
    <p:sldId id="358" r:id="rId12"/>
    <p:sldId id="351" r:id="rId13"/>
    <p:sldId id="361" r:id="rId14"/>
    <p:sldId id="309" r:id="rId15"/>
    <p:sldId id="352" r:id="rId16"/>
    <p:sldId id="362" r:id="rId17"/>
    <p:sldId id="314" r:id="rId18"/>
    <p:sldId id="281" r:id="rId19"/>
    <p:sldId id="287" r:id="rId20"/>
    <p:sldId id="297" r:id="rId21"/>
    <p:sldId id="298" r:id="rId22"/>
    <p:sldId id="299" r:id="rId23"/>
    <p:sldId id="296" r:id="rId24"/>
    <p:sldId id="35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7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82505" y="0"/>
            <a:ext cx="812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2024.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34A0C02-E8A9-4524-6747-595C6FA0D203}"/>
              </a:ext>
            </a:extLst>
          </p:cNvPr>
          <p:cNvSpPr/>
          <p:nvPr/>
        </p:nvSpPr>
        <p:spPr>
          <a:xfrm rot="20943956">
            <a:off x="2404917" y="3131475"/>
            <a:ext cx="590809" cy="508957"/>
          </a:xfrm>
          <a:prstGeom prst="heart">
            <a:avLst/>
          </a:prstGeom>
          <a:solidFill>
            <a:srgbClr val="EB859B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65D8D-8510-A908-D215-9E0BA3094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962" y="965142"/>
            <a:ext cx="9175275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091445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487946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nhủ bạn nhỏ nên quan tâm đến dì của mình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03" y="1069836"/>
            <a:ext cx="5673653" cy="373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88" y="1625782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NIỀM VUI GIA ĐÌNH  HÁT MẪU  CHỦ ĐỀ 2  GIA ĐÌNH YÊU THƯƠNG  ÂM NHẠC 7  SGK CHÂN TRỜI SÁNG TẠO - Trim">
            <a:hlinkClick r:id="" action="ppaction://media"/>
            <a:extLst>
              <a:ext uri="{FF2B5EF4-FFF2-40B4-BE49-F238E27FC236}">
                <a16:creationId xmlns:a16="http://schemas.microsoft.com/office/drawing/2014/main" id="{A380F913-0123-4AEF-AA59-830735EC0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769" y="1569569"/>
            <a:ext cx="4447419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8" y="397498"/>
            <a:ext cx="3375781" cy="1389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D221C-F0AE-444B-9D50-3B5EAA69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51264"/>
            <a:ext cx="5575526" cy="3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CƯỚI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9" y="4667251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320399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" y="1905000"/>
            <a:ext cx="5040730" cy="4210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2" y="1905000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8" y="1864369"/>
            <a:ext cx="3376800" cy="2741906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61979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222620" y="2164098"/>
            <a:ext cx="743560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066598" y="3700090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640</Words>
  <Application>Microsoft Office PowerPoint</Application>
  <PresentationFormat>Widescreen</PresentationFormat>
  <Paragraphs>86</Paragraphs>
  <Slides>20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iCiel Cadena</vt:lpstr>
      <vt:lpstr>VNI-Avo</vt:lpstr>
      <vt:lpstr>义启紫水晶体</vt:lpstr>
      <vt:lpstr>字魂59号-创粗黑</vt:lpstr>
      <vt:lpstr>1_包图主题2</vt:lpstr>
      <vt:lpstr>2_包图主题2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thảo mai</cp:lastModifiedBy>
  <cp:revision>120</cp:revision>
  <dcterms:created xsi:type="dcterms:W3CDTF">2017-09-15T02:25:26Z</dcterms:created>
  <dcterms:modified xsi:type="dcterms:W3CDTF">2024-10-04T15:23:57Z</dcterms:modified>
</cp:coreProperties>
</file>