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9"/>
  </p:notesMasterIdLst>
  <p:sldIdLst>
    <p:sldId id="283" r:id="rId2"/>
    <p:sldId id="271" r:id="rId3"/>
    <p:sldId id="3033" r:id="rId4"/>
    <p:sldId id="3034" r:id="rId5"/>
    <p:sldId id="2992" r:id="rId6"/>
    <p:sldId id="3035" r:id="rId7"/>
    <p:sldId id="556" r:id="rId8"/>
    <p:sldId id="3038" r:id="rId9"/>
    <p:sldId id="2994" r:id="rId10"/>
    <p:sldId id="3037" r:id="rId11"/>
    <p:sldId id="3025" r:id="rId12"/>
    <p:sldId id="3039" r:id="rId13"/>
    <p:sldId id="3040" r:id="rId14"/>
    <p:sldId id="2651" r:id="rId15"/>
    <p:sldId id="3005" r:id="rId16"/>
    <p:sldId id="2734" r:id="rId17"/>
    <p:sldId id="2748" r:id="rId18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AD745-9477-4FE6-9289-2EAB701A1446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E5EE-214B-44E3-B861-3AD8C6ECD2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104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3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21710-DD4E-459D-8549-E7DE97655A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7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4121710-DD4E-459D-8549-E7DE97655A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40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4B90-C718-0905-88AB-310B2DA8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25425-7784-D65D-A285-6E27F381F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4413E-7675-2A38-6D0C-9F2FA160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1B959-B524-6F83-805F-F69402E2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81EB-4BBC-4F81-73D2-FA9AE2DD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3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55B3-B951-1BD2-B2DC-DEDB37D9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3F91F-BDF4-AC0A-1E5C-800BCD6DC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15AE2-BCB5-9561-7FD6-49B2ADDB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83961-32ED-0039-4ECE-3C7F525B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461F-C412-2E37-9BAA-17CC8D49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75A31-77A8-451E-E526-096AE80B5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82D90-7E98-4C75-F9E9-E1AAE34F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9C273-7CCF-AE51-1575-47800CBD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66D-6F24-682F-BCDD-AAA8368F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88F59-A4D1-CB80-75EB-419856E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5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1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3CFF-7001-6E16-0981-E26D8367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5C903-59B4-CB5D-B307-C60F5E34A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9782-F814-4FFE-CA04-B4C6ADBA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83B9-4610-D31F-7D8E-8E997C7B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58D52-E4A4-BE5F-EF04-C3EEAD0A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0298-F228-D932-82B3-04BAD01B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4B3E8-FF4C-304F-DF1B-70D9313D1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011B1-31BF-697B-1436-A14EADAE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C1239-6F22-0566-11B1-70CBE753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3B49A-305A-FB9A-5E19-7184B3B0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0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1257-F15B-493A-A4DE-F3806A2C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7C80-7FF1-32C0-913E-FD88907EC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B9C69-7693-E4A8-442D-C1D9D7C3E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0351B-B1F9-1A41-8DA7-AA911A5B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95CFB-F4C2-F19C-7A1C-435DBFA7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38C18-C3A0-1195-9724-263107F4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8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CF81-DA58-8A5A-0DA9-373661FF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531B6-2DF6-5ED0-598B-A09F0B34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C8E19-C6BC-D639-397D-2D45ACB56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06173-4426-833E-1046-755C152AD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7DB3A-8B1B-286F-AE36-0B4DFB122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533B4-BD16-0683-E50E-B25C7E45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0C303-825F-9C74-2EEF-D49DC2D1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EE647-22D4-B2C9-62B9-B83C476D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E2A3-B0F9-C316-0FD3-3B7499CE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62F5B-B7BD-7E01-4CD0-A7FEEE45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01D72-E4BF-5AAA-67BC-A890E9C3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84395-5FC6-0F23-BF7C-46B35B63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C24C2-B750-F6B3-495D-3DFF32FA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B1AB2-92C4-6961-ED2F-ABB607A9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273EB-AA38-4490-CD15-08494A17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D639-A3B7-C6CE-F2E7-639CACC8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5F0C-A7C2-460C-9391-FFADF7F4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D5ED7-BE4F-850B-CB9B-50E618937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5E95-12E9-89B1-35BC-4502A36D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656F3-8F71-2AFD-111B-DE95223E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B0476-51F5-2857-15A2-1B44E539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24EF-9FFF-373D-8AE2-D0D2AD2C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D128F-83D6-C586-3598-0798175F8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CB492-5D24-2B3D-0D5C-E76E019D9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709C-294A-7C09-A7E5-C7E92C95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CCD96-273E-9DA7-C0AC-4AF0AF90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15F09-47ED-0B1F-6625-13AA5DC3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74166-5438-DA65-D8DD-F54C03B0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F4CE7-2B3E-17BF-6844-82B6D84F1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11C61-844E-39C2-2DD1-B1946204E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FA7D-C9C2-418F-A3F2-C5D418F21AA8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E8DFE-5B4D-E984-5DA0-EB63168B7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3727E-BAF1-D939-F803-14095AFDA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4F77-BD90-4053-9897-34E60F0E6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7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64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18" Type="http://schemas.openxmlformats.org/officeDocument/2006/relationships/image" Target="../media/image19.wmf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14.gif"/><Relationship Id="rId5" Type="http://schemas.openxmlformats.org/officeDocument/2006/relationships/image" Target="../media/image9.wmf"/><Relationship Id="rId15" Type="http://schemas.openxmlformats.org/officeDocument/2006/relationships/image" Target="../media/image17.png"/><Relationship Id="rId10" Type="http://schemas.openxmlformats.org/officeDocument/2006/relationships/image" Target="../media/image13.gif"/><Relationship Id="rId4" Type="http://schemas.openxmlformats.org/officeDocument/2006/relationships/image" Target="../media/image8.gif"/><Relationship Id="rId9" Type="http://schemas.openxmlformats.org/officeDocument/2006/relationships/image" Target="../media/image12.gif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2238376" y="1967408"/>
            <a:ext cx="7602041" cy="693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4165600" y="5148263"/>
            <a:ext cx="4002088" cy="561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Lớp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4.1 </a:t>
            </a: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43188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000375"/>
            <a:ext cx="9429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4014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4500563"/>
            <a:ext cx="10048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4429126"/>
            <a:ext cx="13335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200033" y="5805816"/>
            <a:ext cx="7858612" cy="52322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endParaRPr lang="en-US" altLang="en-US" sz="3200" dirty="0">
              <a:solidFill>
                <a:srgbClr val="0000FF"/>
              </a:solidFill>
              <a:latin typeface="VNI-Times" pitchFamily="2" charset="0"/>
            </a:endParaRPr>
          </a:p>
        </p:txBody>
      </p:sp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785939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1643064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4217989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9" y="4129089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4" y="4170364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32C1985C-4501-A8CC-9F7F-E93A0F890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9" y="84813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VĨNH TRƯỜNG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9194B-5C59-88F5-EE0F-E2E19142284C}"/>
              </a:ext>
            </a:extLst>
          </p:cNvPr>
          <p:cNvSpPr txBox="1"/>
          <p:nvPr/>
        </p:nvSpPr>
        <p:spPr>
          <a:xfrm>
            <a:off x="205740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PHÒNG GIÁO DỤC VÀ ĐÀO TẠO TP.NHA TRANG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D6B2F-9AAB-BCDD-BB44-7C76EFE284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1379" l="9605" r="89831">
                        <a14:foregroundMark x1="44068" y1="7471" x2="44068" y2="7471"/>
                        <a14:foregroundMark x1="41808" y1="46264" x2="41808" y2="46264"/>
                        <a14:foregroundMark x1="41808" y1="45690" x2="42373" y2="64655"/>
                        <a14:foregroundMark x1="42373" y1="64655" x2="35028" y2="75862"/>
                        <a14:foregroundMark x1="58192" y1="39368" x2="58192" y2="39368"/>
                        <a14:foregroundMark x1="46328" y1="37069" x2="46328" y2="37069"/>
                        <a14:foregroundMark x1="66667" y1="90230" x2="66667" y2="90230"/>
                        <a14:foregroundMark x1="65537" y1="91092" x2="65537" y2="91092"/>
                        <a14:foregroundMark x1="33898" y1="91379" x2="33898" y2="913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1967" y="4676123"/>
            <a:ext cx="1299046" cy="2067781"/>
          </a:xfrm>
          <a:prstGeom prst="rect">
            <a:avLst/>
          </a:prstGeom>
        </p:spPr>
      </p:pic>
      <p:pic>
        <p:nvPicPr>
          <p:cNvPr id="5" name="Picture 4" descr="A child with a stethoscope around her neck&#10;&#10;Description automatically generated with medium confidence">
            <a:extLst>
              <a:ext uri="{FF2B5EF4-FFF2-40B4-BE49-F238E27FC236}">
                <a16:creationId xmlns:a16="http://schemas.microsoft.com/office/drawing/2014/main" id="{428CDD51-3E3A-D6EA-ED4A-76EB6CA182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12" y="4561682"/>
            <a:ext cx="2044809" cy="2037735"/>
          </a:xfrm>
          <a:prstGeom prst="rect">
            <a:avLst/>
          </a:prstGeom>
        </p:spPr>
      </p:pic>
      <p:pic>
        <p:nvPicPr>
          <p:cNvPr id="8" name="Picture 19" descr="HinhDongLoGo14">
            <a:extLst>
              <a:ext uri="{FF2B5EF4-FFF2-40B4-BE49-F238E27FC236}">
                <a16:creationId xmlns:a16="http://schemas.microsoft.com/office/drawing/2014/main" id="{CC949380-5F89-D642-0E29-7BF38A864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87" y="934102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POINSET2">
            <a:extLst>
              <a:ext uri="{FF2B5EF4-FFF2-40B4-BE49-F238E27FC236}">
                <a16:creationId xmlns:a16="http://schemas.microsoft.com/office/drawing/2014/main" id="{AB30EEB1-250A-A657-DB2A-4341C6CF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" y="223457"/>
            <a:ext cx="1829276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2">
            <a:extLst>
              <a:ext uri="{FF2B5EF4-FFF2-40B4-BE49-F238E27FC236}">
                <a16:creationId xmlns:a16="http://schemas.microsoft.com/office/drawing/2014/main" id="{C5531875-E968-D242-BE6F-76E27A1C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41" y="557104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>
            <a:extLst>
              <a:ext uri="{FF2B5EF4-FFF2-40B4-BE49-F238E27FC236}">
                <a16:creationId xmlns:a16="http://schemas.microsoft.com/office/drawing/2014/main" id="{39C94C8B-4561-A2FC-5B82-9B15BB1B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3325" y="5584825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41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  <p:bldP spid="1013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F18C-E9C1-D892-AAE7-DB80DBF2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72" y="482885"/>
            <a:ext cx="3579127" cy="696107"/>
          </a:xfrm>
        </p:spPr>
        <p:txBody>
          <a:bodyPr>
            <a:normAutofit fontScale="90000"/>
          </a:bodyPr>
          <a:lstStyle/>
          <a:p>
            <a:br>
              <a:rPr lang="vi-VN" b="1" dirty="0">
                <a:solidFill>
                  <a:srgbClr val="FF0000"/>
                </a:solidFill>
                <a:latin typeface="+mn-lt"/>
              </a:rPr>
            </a:br>
            <a:r>
              <a:rPr lang="vi-VN" b="1" dirty="0" err="1">
                <a:solidFill>
                  <a:srgbClr val="FF0000"/>
                </a:solidFill>
                <a:latin typeface="+mn-lt"/>
              </a:rPr>
              <a:t>Hướng</a:t>
            </a:r>
            <a:r>
              <a:rPr lang="vi-VN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+mn-lt"/>
              </a:rPr>
              <a:t>dẫn</a:t>
            </a:r>
            <a:r>
              <a:rPr lang="vi-VN" b="1" dirty="0">
                <a:solidFill>
                  <a:srgbClr val="FF0000"/>
                </a:solidFill>
                <a:latin typeface="+mn-lt"/>
              </a:rPr>
              <a:t>. </a:t>
            </a:r>
            <a:br>
              <a:rPr lang="vi-VN" b="1" dirty="0">
                <a:solidFill>
                  <a:srgbClr val="FF0000"/>
                </a:solidFill>
                <a:latin typeface="+mn-lt"/>
              </a:rPr>
            </a:br>
            <a:endParaRPr lang="vi-VN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61554-FBE2-86D2-E3B9-B56F1CE55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43503" y="1890785"/>
            <a:ext cx="554111" cy="419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D4B15-02C7-7E5E-E171-C668EE0AAF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11662" y="2355561"/>
            <a:ext cx="489272" cy="3524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B88763-CF04-34B1-08CC-60FFBC661EF3}"/>
              </a:ext>
            </a:extLst>
          </p:cNvPr>
          <p:cNvSpPr/>
          <p:nvPr/>
        </p:nvSpPr>
        <p:spPr>
          <a:xfrm>
            <a:off x="268514" y="340632"/>
            <a:ext cx="11654972" cy="64388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441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3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15667-66D5-AB40-1296-F861D7349C79}"/>
              </a:ext>
            </a:extLst>
          </p:cNvPr>
          <p:cNvSpPr txBox="1"/>
          <p:nvPr/>
        </p:nvSpPr>
        <p:spPr>
          <a:xfrm>
            <a:off x="486856" y="1746140"/>
            <a:ext cx="10064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rgbClr val="0000FF"/>
                </a:solidFill>
              </a:rPr>
              <a:t>Bước</a:t>
            </a:r>
            <a:r>
              <a:rPr lang="vi-VN" sz="3200" dirty="0">
                <a:solidFill>
                  <a:srgbClr val="0000FF"/>
                </a:solidFill>
              </a:rPr>
              <a:t> 1. </a:t>
            </a:r>
            <a:r>
              <a:rPr lang="vi-VN" sz="3200" dirty="0" err="1">
                <a:solidFill>
                  <a:srgbClr val="0000FF"/>
                </a:solidFill>
              </a:rPr>
              <a:t>Nháy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đúp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chuột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vào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phần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mềm</a:t>
            </a:r>
            <a:r>
              <a:rPr lang="vi-VN" sz="3200" dirty="0">
                <a:solidFill>
                  <a:srgbClr val="0000FF"/>
                </a:solidFill>
              </a:rPr>
              <a:t>        trên </a:t>
            </a:r>
            <a:r>
              <a:rPr lang="vi-VN" sz="3200" dirty="0" err="1">
                <a:solidFill>
                  <a:srgbClr val="0000FF"/>
                </a:solidFill>
              </a:rPr>
              <a:t>màn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hình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nền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để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khởi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động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phần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mềm</a:t>
            </a:r>
            <a:r>
              <a:rPr lang="vi-VN" sz="3200" dirty="0">
                <a:solidFill>
                  <a:srgbClr val="0000FF"/>
                </a:solidFill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DA7E8-CA71-D59D-1EF0-B22D77701BDE}"/>
              </a:ext>
            </a:extLst>
          </p:cNvPr>
          <p:cNvSpPr txBox="1"/>
          <p:nvPr/>
        </p:nvSpPr>
        <p:spPr>
          <a:xfrm>
            <a:off x="486855" y="3149811"/>
            <a:ext cx="11133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rgbClr val="0000FF"/>
                </a:solidFill>
              </a:rPr>
              <a:t>Bước</a:t>
            </a:r>
            <a:r>
              <a:rPr lang="vi-VN" sz="3200" dirty="0">
                <a:solidFill>
                  <a:srgbClr val="0000FF"/>
                </a:solidFill>
              </a:rPr>
              <a:t> 2. </a:t>
            </a:r>
            <a:r>
              <a:rPr lang="vi-VN" sz="3200" dirty="0" err="1">
                <a:solidFill>
                  <a:srgbClr val="0000FF"/>
                </a:solidFill>
              </a:rPr>
              <a:t>Đặt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các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ngón</a:t>
            </a:r>
            <a:r>
              <a:rPr lang="vi-VN" sz="3200" dirty="0">
                <a:solidFill>
                  <a:srgbClr val="0000FF"/>
                </a:solidFill>
              </a:rPr>
              <a:t> tay ở </a:t>
            </a:r>
            <a:r>
              <a:rPr lang="vi-VN" sz="3200" dirty="0" err="1">
                <a:solidFill>
                  <a:srgbClr val="0000FF"/>
                </a:solidFill>
              </a:rPr>
              <a:t>vị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trí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xuất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phát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và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gõ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đoạn</a:t>
            </a:r>
            <a:r>
              <a:rPr lang="vi-VN" sz="3200" dirty="0">
                <a:solidFill>
                  <a:srgbClr val="0000FF"/>
                </a:solidFill>
              </a:rPr>
              <a:t> thơ.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F0A7E-305C-C89C-3219-991EFE3FCEED}"/>
              </a:ext>
            </a:extLst>
          </p:cNvPr>
          <p:cNvSpPr txBox="1"/>
          <p:nvPr/>
        </p:nvSpPr>
        <p:spPr>
          <a:xfrm>
            <a:off x="486856" y="4553482"/>
            <a:ext cx="11436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</a:rPr>
              <a:t>Lưu ý. </a:t>
            </a:r>
            <a:r>
              <a:rPr lang="vi-VN" sz="3200" dirty="0" err="1">
                <a:solidFill>
                  <a:srgbClr val="0000FF"/>
                </a:solidFill>
              </a:rPr>
              <a:t>Sử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dụng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phím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Capslock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hoặc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Shift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để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gõ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được</a:t>
            </a:r>
            <a:r>
              <a:rPr lang="vi-VN" sz="3200" dirty="0">
                <a:solidFill>
                  <a:srgbClr val="0000FF"/>
                </a:solidFill>
              </a:rPr>
              <a:t> </a:t>
            </a:r>
            <a:r>
              <a:rPr lang="vi-VN" sz="3200" dirty="0" err="1">
                <a:solidFill>
                  <a:srgbClr val="0000FF"/>
                </a:solidFill>
              </a:rPr>
              <a:t>chữ</a:t>
            </a:r>
            <a:r>
              <a:rPr lang="vi-VN" sz="3200" dirty="0">
                <a:solidFill>
                  <a:srgbClr val="0000FF"/>
                </a:solidFill>
              </a:rPr>
              <a:t> hoa .</a:t>
            </a:r>
          </a:p>
        </p:txBody>
      </p:sp>
    </p:spTree>
    <p:extLst>
      <p:ext uri="{BB962C8B-B14F-4D97-AF65-F5344CB8AC3E}">
        <p14:creationId xmlns:p14="http://schemas.microsoft.com/office/powerpoint/2010/main" val="12379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508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sau. Em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721E3-F2C1-312D-A963-CBF407EDD35F}"/>
              </a:ext>
            </a:extLst>
          </p:cNvPr>
          <p:cNvSpPr/>
          <p:nvPr/>
        </p:nvSpPr>
        <p:spPr>
          <a:xfrm>
            <a:off x="330507" y="223132"/>
            <a:ext cx="11655846" cy="64530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441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3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E052E-E622-3132-C7F7-82361312CC2A}"/>
              </a:ext>
            </a:extLst>
          </p:cNvPr>
          <p:cNvSpPr txBox="1"/>
          <p:nvPr/>
        </p:nvSpPr>
        <p:spPr>
          <a:xfrm>
            <a:off x="826739" y="1320764"/>
            <a:ext cx="88278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111 –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112 –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113 –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114 –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115 –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UTM Avo" panose="02040603050506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650B6-5018-FC04-0B3F-9164D21DB251}"/>
              </a:ext>
            </a:extLst>
          </p:cNvPr>
          <p:cNvSpPr txBox="1"/>
          <p:nvPr/>
        </p:nvSpPr>
        <p:spPr>
          <a:xfrm>
            <a:off x="714612" y="3762025"/>
            <a:ext cx="11034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365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366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4, 6, 9, 11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1, 3, 5, 7, 8, 10, 12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127F7-2230-7BC6-88F5-58AF52A24EDD}"/>
              </a:ext>
            </a:extLst>
          </p:cNvPr>
          <p:cNvSpPr txBox="1"/>
          <p:nvPr/>
        </p:nvSpPr>
        <p:spPr>
          <a:xfrm>
            <a:off x="838893" y="5403863"/>
            <a:ext cx="1114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5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94BE35-0213-EE84-B477-6C6C3A4D6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635"/>
            <a:ext cx="10515600" cy="3567327"/>
          </a:xfrm>
        </p:spPr>
        <p:txBody>
          <a:bodyPr/>
          <a:lstStyle/>
          <a:p>
            <a:endParaRPr lang="en-US" dirty="0"/>
          </a:p>
          <a:p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54429-1263-0B05-CB25-A0B061F2D559}"/>
              </a:ext>
            </a:extLst>
          </p:cNvPr>
          <p:cNvSpPr txBox="1"/>
          <p:nvPr/>
        </p:nvSpPr>
        <p:spPr>
          <a:xfrm>
            <a:off x="268514" y="684103"/>
            <a:ext cx="11936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B91A21-6CA8-21C1-60A0-37A2ED706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86314"/>
              </p:ext>
            </p:extLst>
          </p:nvPr>
        </p:nvGraphicFramePr>
        <p:xfrm>
          <a:off x="528787" y="2244608"/>
          <a:ext cx="3537026" cy="413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026">
                  <a:extLst>
                    <a:ext uri="{9D8B030D-6E8A-4147-A177-3AD203B41FA5}">
                      <a16:colId xmlns:a16="http://schemas.microsoft.com/office/drawing/2014/main" val="3602894835"/>
                    </a:ext>
                  </a:extLst>
                </a:gridCol>
              </a:tblGrid>
              <a:tr h="52593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trỏ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9028"/>
                  </a:ext>
                </a:extLst>
              </a:tr>
              <a:tr h="52593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trỏ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15429"/>
                  </a:ext>
                </a:extLst>
              </a:tr>
              <a:tr h="52593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729895"/>
                  </a:ext>
                </a:extLst>
              </a:tr>
              <a:tr h="4500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089878"/>
                  </a:ext>
                </a:extLst>
              </a:tr>
              <a:tr h="52593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559141"/>
                  </a:ext>
                </a:extLst>
              </a:tr>
              <a:tr h="52593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48448"/>
                  </a:ext>
                </a:extLst>
              </a:tr>
              <a:tr h="52593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8888"/>
                  </a:ext>
                </a:extLst>
              </a:tr>
              <a:tr h="52593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Ngón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17976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7EF22F8-2780-7604-7ABF-D26A41F4C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97467"/>
              </p:ext>
            </p:extLst>
          </p:nvPr>
        </p:nvGraphicFramePr>
        <p:xfrm>
          <a:off x="7121950" y="2244609"/>
          <a:ext cx="3769208" cy="413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208">
                  <a:extLst>
                    <a:ext uri="{9D8B030D-6E8A-4147-A177-3AD203B41FA5}">
                      <a16:colId xmlns:a16="http://schemas.microsoft.com/office/drawing/2014/main" val="3421611315"/>
                    </a:ext>
                  </a:extLst>
                </a:gridCol>
              </a:tblGrid>
              <a:tr h="5578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6,7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538392"/>
                  </a:ext>
                </a:extLst>
              </a:tr>
              <a:tr h="5115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88013"/>
                  </a:ext>
                </a:extLst>
              </a:tr>
              <a:tr h="5115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4,5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98646"/>
                  </a:ext>
                </a:extLst>
              </a:tr>
              <a:tr h="5115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20304"/>
                  </a:ext>
                </a:extLst>
              </a:tr>
              <a:tr h="5115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223498"/>
                  </a:ext>
                </a:extLst>
              </a:tr>
              <a:tr h="5115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956430"/>
                  </a:ext>
                </a:extLst>
              </a:tr>
              <a:tr h="5115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51478"/>
                  </a:ext>
                </a:extLst>
              </a:tr>
              <a:tr h="5115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h)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vi-V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0936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E6BA140-4D9E-EDC2-5387-E01E06537BF8}"/>
              </a:ext>
            </a:extLst>
          </p:cNvPr>
          <p:cNvSpPr txBox="1"/>
          <p:nvPr/>
        </p:nvSpPr>
        <p:spPr>
          <a:xfrm>
            <a:off x="528787" y="103280"/>
            <a:ext cx="9114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968828-98F3-33E1-F8C6-A4F05AAD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011"/>
            <a:ext cx="818319" cy="631064"/>
          </a:xfrm>
          <a:prstGeom prst="rect">
            <a:avLst/>
          </a:prstGeom>
        </p:spPr>
      </p:pic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955B757A-7CB5-E014-128E-A28D4A44D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10922"/>
              </p:ext>
            </p:extLst>
          </p:nvPr>
        </p:nvGraphicFramePr>
        <p:xfrm>
          <a:off x="528787" y="1681271"/>
          <a:ext cx="1036237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186">
                  <a:extLst>
                    <a:ext uri="{9D8B030D-6E8A-4147-A177-3AD203B41FA5}">
                      <a16:colId xmlns:a16="http://schemas.microsoft.com/office/drawing/2014/main" val="1971925065"/>
                    </a:ext>
                  </a:extLst>
                </a:gridCol>
                <a:gridCol w="5181186">
                  <a:extLst>
                    <a:ext uri="{9D8B030D-6E8A-4147-A177-3AD203B41FA5}">
                      <a16:colId xmlns:a16="http://schemas.microsoft.com/office/drawing/2014/main" val="57424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                   </a:t>
                      </a:r>
                      <a:r>
                        <a:rPr lang="en-US" sz="2800" dirty="0"/>
                        <a:t> A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  <a:endParaRPr lang="vi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6532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E226AB-872A-F836-548D-4D783704BA0E}"/>
              </a:ext>
            </a:extLst>
          </p:cNvPr>
          <p:cNvCxnSpPr>
            <a:cxnSpLocks/>
          </p:cNvCxnSpPr>
          <p:nvPr/>
        </p:nvCxnSpPr>
        <p:spPr>
          <a:xfrm>
            <a:off x="3977366" y="2517434"/>
            <a:ext cx="3216729" cy="1036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71D234-ED94-5FB8-FB23-63B3174854D3}"/>
              </a:ext>
            </a:extLst>
          </p:cNvPr>
          <p:cNvCxnSpPr/>
          <p:nvPr/>
        </p:nvCxnSpPr>
        <p:spPr>
          <a:xfrm flipV="1">
            <a:off x="3886200" y="2473733"/>
            <a:ext cx="3404507" cy="595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D70B34F-D836-E5D2-E392-F03644223993}"/>
              </a:ext>
            </a:extLst>
          </p:cNvPr>
          <p:cNvCxnSpPr>
            <a:cxnSpLocks/>
          </p:cNvCxnSpPr>
          <p:nvPr/>
        </p:nvCxnSpPr>
        <p:spPr>
          <a:xfrm>
            <a:off x="3959679" y="3554298"/>
            <a:ext cx="3331028" cy="993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6116076-6B7C-6532-D54B-FA030867F6E4}"/>
              </a:ext>
            </a:extLst>
          </p:cNvPr>
          <p:cNvCxnSpPr>
            <a:cxnSpLocks/>
          </p:cNvCxnSpPr>
          <p:nvPr/>
        </p:nvCxnSpPr>
        <p:spPr>
          <a:xfrm flipV="1">
            <a:off x="4026338" y="3098621"/>
            <a:ext cx="3174562" cy="901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EAB79E-1251-6040-79E2-D433B392528A}"/>
              </a:ext>
            </a:extLst>
          </p:cNvPr>
          <p:cNvCxnSpPr>
            <a:cxnSpLocks/>
          </p:cNvCxnSpPr>
          <p:nvPr/>
        </p:nvCxnSpPr>
        <p:spPr>
          <a:xfrm>
            <a:off x="3984171" y="4657996"/>
            <a:ext cx="3216729" cy="1448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F5CA8CE-3F30-1B77-DAEA-B86AE96F6ADA}"/>
              </a:ext>
            </a:extLst>
          </p:cNvPr>
          <p:cNvCxnSpPr>
            <a:cxnSpLocks/>
          </p:cNvCxnSpPr>
          <p:nvPr/>
        </p:nvCxnSpPr>
        <p:spPr>
          <a:xfrm flipV="1">
            <a:off x="3936532" y="4037239"/>
            <a:ext cx="3264368" cy="1001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4AFE98-1826-D500-DC94-8C7A407616C0}"/>
              </a:ext>
            </a:extLst>
          </p:cNvPr>
          <p:cNvCxnSpPr>
            <a:cxnSpLocks/>
          </p:cNvCxnSpPr>
          <p:nvPr/>
        </p:nvCxnSpPr>
        <p:spPr>
          <a:xfrm flipV="1">
            <a:off x="3959679" y="5057775"/>
            <a:ext cx="3252105" cy="501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CEB6BBC-7816-C316-4BA3-EE4725E20329}"/>
              </a:ext>
            </a:extLst>
          </p:cNvPr>
          <p:cNvCxnSpPr>
            <a:cxnSpLocks/>
          </p:cNvCxnSpPr>
          <p:nvPr/>
        </p:nvCxnSpPr>
        <p:spPr>
          <a:xfrm flipV="1">
            <a:off x="3984171" y="5585621"/>
            <a:ext cx="3306536" cy="521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247AED9-1608-FE34-D96F-D0A7D94B8679}"/>
              </a:ext>
            </a:extLst>
          </p:cNvPr>
          <p:cNvSpPr/>
          <p:nvPr/>
        </p:nvSpPr>
        <p:spPr>
          <a:xfrm>
            <a:off x="268514" y="114300"/>
            <a:ext cx="11798300" cy="66652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441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3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6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 with low confidence">
            <a:extLst>
              <a:ext uri="{FF2B5EF4-FFF2-40B4-BE49-F238E27FC236}">
                <a16:creationId xmlns:a16="http://schemas.microsoft.com/office/drawing/2014/main" id="{77538EAE-0E4C-2434-2D59-F91B028AF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1" y="1617725"/>
            <a:ext cx="10112829" cy="29877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35E573-5EE1-75F8-4290-8D9C36A17F49}"/>
              </a:ext>
            </a:extLst>
          </p:cNvPr>
          <p:cNvSpPr/>
          <p:nvPr/>
        </p:nvSpPr>
        <p:spPr>
          <a:xfrm>
            <a:off x="431800" y="221801"/>
            <a:ext cx="11594193" cy="64143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441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3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068E7B-7D09-D21D-A792-0970CBB9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489"/>
            <a:ext cx="9342664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2EC6D-D0A0-CE9D-03EA-069AFCEE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26260"/>
            <a:ext cx="925286" cy="631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CF5B5-BCBF-2FD5-BB83-6583B9F04BF6}"/>
              </a:ext>
            </a:extLst>
          </p:cNvPr>
          <p:cNvSpPr txBox="1"/>
          <p:nvPr/>
        </p:nvSpPr>
        <p:spPr>
          <a:xfrm>
            <a:off x="2808060" y="4912970"/>
            <a:ext cx="6262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8DD82-4FA7-4202-50A5-C58D057A0FE8}"/>
              </a:ext>
            </a:extLst>
          </p:cNvPr>
          <p:cNvSpPr/>
          <p:nvPr/>
        </p:nvSpPr>
        <p:spPr>
          <a:xfrm>
            <a:off x="330507" y="223132"/>
            <a:ext cx="11655846" cy="64530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441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3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1D888-1279-5960-1138-B3F232559B6B}"/>
              </a:ext>
            </a:extLst>
          </p:cNvPr>
          <p:cNvSpPr txBox="1"/>
          <p:nvPr/>
        </p:nvSpPr>
        <p:spPr>
          <a:xfrm>
            <a:off x="431515" y="578836"/>
            <a:ext cx="11554838" cy="467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C.Vươn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dirty="0">
                <a:solidFill>
                  <a:srgbClr val="00B0F0"/>
                </a:solidFill>
              </a:rPr>
              <a:t>.</a:t>
            </a:r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91B87-2103-2AFE-8887-5DC1374ADC93}"/>
              </a:ext>
            </a:extLst>
          </p:cNvPr>
          <p:cNvSpPr txBox="1"/>
          <p:nvPr/>
        </p:nvSpPr>
        <p:spPr>
          <a:xfrm>
            <a:off x="2871525" y="5383001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01889-7FFE-5C8C-2088-A70454C4EDA5}"/>
              </a:ext>
            </a:extLst>
          </p:cNvPr>
          <p:cNvSpPr txBox="1"/>
          <p:nvPr/>
        </p:nvSpPr>
        <p:spPr>
          <a:xfrm>
            <a:off x="5088836" y="5383000"/>
            <a:ext cx="201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– C – 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1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D50F-1ABF-E96A-C3FD-8FA8C594C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1701" y="517525"/>
            <a:ext cx="8875362" cy="1173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A3DC-6FD3-F992-A289-9344DDD95F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1701" y="1806413"/>
            <a:ext cx="10616594" cy="19421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PowePoint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5C6D3-7AC2-BEC3-6B27-EA7FF2EF747B}"/>
              </a:ext>
            </a:extLst>
          </p:cNvPr>
          <p:cNvSpPr/>
          <p:nvPr/>
        </p:nvSpPr>
        <p:spPr>
          <a:xfrm>
            <a:off x="374573" y="231355"/>
            <a:ext cx="11611779" cy="644486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1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3323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F9E3E-8C52-7FD8-7A6C-580DC0AE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01" y="648072"/>
            <a:ext cx="988563" cy="912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67C8E0-C264-A17B-6B8A-A3493B9382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09710" y="1976858"/>
            <a:ext cx="679486" cy="550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9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6494" y="484913"/>
            <a:ext cx="10832122" cy="58983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62750">
              <a:defRPr/>
            </a:pPr>
            <a:endParaRPr lang="vi-VN" sz="1108">
              <a:solidFill>
                <a:srgbClr val="000000"/>
              </a:solidFill>
              <a:latin typeface="Nunito Black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17" y="464262"/>
            <a:ext cx="2116320" cy="12431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0277" y="348322"/>
            <a:ext cx="11213123" cy="59787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12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323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886" y="621218"/>
            <a:ext cx="4592092" cy="1159279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726830" y="2150781"/>
            <a:ext cx="11213123" cy="3068491"/>
          </a:xfrm>
          <a:custGeom>
            <a:avLst/>
            <a:gdLst>
              <a:gd name="connsiteX0" fmla="*/ 0 w 6890657"/>
              <a:gd name="connsiteY0" fmla="*/ 986991 h 5921828"/>
              <a:gd name="connsiteX1" fmla="*/ 986991 w 6890657"/>
              <a:gd name="connsiteY1" fmla="*/ 0 h 5921828"/>
              <a:gd name="connsiteX2" fmla="*/ 1631622 w 6890657"/>
              <a:gd name="connsiteY2" fmla="*/ 0 h 5921828"/>
              <a:gd name="connsiteX3" fmla="*/ 2079585 w 6890657"/>
              <a:gd name="connsiteY3" fmla="*/ 0 h 5921828"/>
              <a:gd name="connsiteX4" fmla="*/ 2576716 w 6890657"/>
              <a:gd name="connsiteY4" fmla="*/ 0 h 5921828"/>
              <a:gd name="connsiteX5" fmla="*/ 3073846 w 6890657"/>
              <a:gd name="connsiteY5" fmla="*/ 0 h 5921828"/>
              <a:gd name="connsiteX6" fmla="*/ 3718477 w 6890657"/>
              <a:gd name="connsiteY6" fmla="*/ 0 h 5921828"/>
              <a:gd name="connsiteX7" fmla="*/ 4264774 w 6890657"/>
              <a:gd name="connsiteY7" fmla="*/ 0 h 5921828"/>
              <a:gd name="connsiteX8" fmla="*/ 4909405 w 6890657"/>
              <a:gd name="connsiteY8" fmla="*/ 0 h 5921828"/>
              <a:gd name="connsiteX9" fmla="*/ 5357369 w 6890657"/>
              <a:gd name="connsiteY9" fmla="*/ 0 h 5921828"/>
              <a:gd name="connsiteX10" fmla="*/ 5903666 w 6890657"/>
              <a:gd name="connsiteY10" fmla="*/ 0 h 5921828"/>
              <a:gd name="connsiteX11" fmla="*/ 6890657 w 6890657"/>
              <a:gd name="connsiteY11" fmla="*/ 986991 h 5921828"/>
              <a:gd name="connsiteX12" fmla="*/ 6890657 w 6890657"/>
              <a:gd name="connsiteY12" fmla="*/ 1590447 h 5921828"/>
              <a:gd name="connsiteX13" fmla="*/ 6890657 w 6890657"/>
              <a:gd name="connsiteY13" fmla="*/ 2233382 h 5921828"/>
              <a:gd name="connsiteX14" fmla="*/ 6890657 w 6890657"/>
              <a:gd name="connsiteY14" fmla="*/ 2797360 h 5921828"/>
              <a:gd name="connsiteX15" fmla="*/ 6890657 w 6890657"/>
              <a:gd name="connsiteY15" fmla="*/ 3400817 h 5921828"/>
              <a:gd name="connsiteX16" fmla="*/ 6890657 w 6890657"/>
              <a:gd name="connsiteY16" fmla="*/ 3846359 h 5921828"/>
              <a:gd name="connsiteX17" fmla="*/ 6890657 w 6890657"/>
              <a:gd name="connsiteY17" fmla="*/ 4934837 h 5921828"/>
              <a:gd name="connsiteX18" fmla="*/ 5903666 w 6890657"/>
              <a:gd name="connsiteY18" fmla="*/ 5921828 h 5921828"/>
              <a:gd name="connsiteX19" fmla="*/ 5308202 w 6890657"/>
              <a:gd name="connsiteY19" fmla="*/ 5921828 h 5921828"/>
              <a:gd name="connsiteX20" fmla="*/ 4712738 w 6890657"/>
              <a:gd name="connsiteY20" fmla="*/ 5921828 h 5921828"/>
              <a:gd name="connsiteX21" fmla="*/ 4117274 w 6890657"/>
              <a:gd name="connsiteY21" fmla="*/ 5921828 h 5921828"/>
              <a:gd name="connsiteX22" fmla="*/ 3669310 w 6890657"/>
              <a:gd name="connsiteY22" fmla="*/ 5921828 h 5921828"/>
              <a:gd name="connsiteX23" fmla="*/ 3024680 w 6890657"/>
              <a:gd name="connsiteY23" fmla="*/ 5921828 h 5921828"/>
              <a:gd name="connsiteX24" fmla="*/ 2576716 w 6890657"/>
              <a:gd name="connsiteY24" fmla="*/ 5921828 h 5921828"/>
              <a:gd name="connsiteX25" fmla="*/ 2177919 w 6890657"/>
              <a:gd name="connsiteY25" fmla="*/ 5921828 h 5921828"/>
              <a:gd name="connsiteX26" fmla="*/ 1582455 w 6890657"/>
              <a:gd name="connsiteY26" fmla="*/ 5921828 h 5921828"/>
              <a:gd name="connsiteX27" fmla="*/ 986991 w 6890657"/>
              <a:gd name="connsiteY27" fmla="*/ 5921828 h 5921828"/>
              <a:gd name="connsiteX28" fmla="*/ 0 w 6890657"/>
              <a:gd name="connsiteY28" fmla="*/ 4934837 h 5921828"/>
              <a:gd name="connsiteX29" fmla="*/ 0 w 6890657"/>
              <a:gd name="connsiteY29" fmla="*/ 4291902 h 5921828"/>
              <a:gd name="connsiteX30" fmla="*/ 0 w 6890657"/>
              <a:gd name="connsiteY30" fmla="*/ 3806881 h 5921828"/>
              <a:gd name="connsiteX31" fmla="*/ 0 w 6890657"/>
              <a:gd name="connsiteY31" fmla="*/ 3203425 h 5921828"/>
              <a:gd name="connsiteX32" fmla="*/ 0 w 6890657"/>
              <a:gd name="connsiteY32" fmla="*/ 2599968 h 5921828"/>
              <a:gd name="connsiteX33" fmla="*/ 0 w 6890657"/>
              <a:gd name="connsiteY33" fmla="*/ 2075469 h 5921828"/>
              <a:gd name="connsiteX34" fmla="*/ 0 w 6890657"/>
              <a:gd name="connsiteY34" fmla="*/ 1472012 h 5921828"/>
              <a:gd name="connsiteX35" fmla="*/ 0 w 6890657"/>
              <a:gd name="connsiteY35" fmla="*/ 986991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890657" h="5921828" fill="none" extrusionOk="0">
                <a:moveTo>
                  <a:pt x="0" y="986991"/>
                </a:moveTo>
                <a:cubicBezTo>
                  <a:pt x="-2307" y="554568"/>
                  <a:pt x="438153" y="-37455"/>
                  <a:pt x="986991" y="0"/>
                </a:cubicBezTo>
                <a:cubicBezTo>
                  <a:pt x="1269516" y="-40754"/>
                  <a:pt x="1329144" y="23749"/>
                  <a:pt x="1631622" y="0"/>
                </a:cubicBezTo>
                <a:cubicBezTo>
                  <a:pt x="1934100" y="-23749"/>
                  <a:pt x="1887744" y="22251"/>
                  <a:pt x="2079585" y="0"/>
                </a:cubicBezTo>
                <a:cubicBezTo>
                  <a:pt x="2271426" y="-22251"/>
                  <a:pt x="2369622" y="24182"/>
                  <a:pt x="2576716" y="0"/>
                </a:cubicBezTo>
                <a:cubicBezTo>
                  <a:pt x="2783810" y="-24182"/>
                  <a:pt x="2912789" y="33442"/>
                  <a:pt x="3073846" y="0"/>
                </a:cubicBezTo>
                <a:cubicBezTo>
                  <a:pt x="3234903" y="-33442"/>
                  <a:pt x="3409027" y="75455"/>
                  <a:pt x="3718477" y="0"/>
                </a:cubicBezTo>
                <a:cubicBezTo>
                  <a:pt x="4027927" y="-75455"/>
                  <a:pt x="4103642" y="46594"/>
                  <a:pt x="4264774" y="0"/>
                </a:cubicBezTo>
                <a:cubicBezTo>
                  <a:pt x="4425906" y="-46594"/>
                  <a:pt x="4683965" y="14647"/>
                  <a:pt x="4909405" y="0"/>
                </a:cubicBezTo>
                <a:cubicBezTo>
                  <a:pt x="5134845" y="-14647"/>
                  <a:pt x="5265480" y="41940"/>
                  <a:pt x="5357369" y="0"/>
                </a:cubicBezTo>
                <a:cubicBezTo>
                  <a:pt x="5449258" y="-41940"/>
                  <a:pt x="5732285" y="3293"/>
                  <a:pt x="5903666" y="0"/>
                </a:cubicBezTo>
                <a:cubicBezTo>
                  <a:pt x="6314203" y="53132"/>
                  <a:pt x="6860893" y="445024"/>
                  <a:pt x="6890657" y="986991"/>
                </a:cubicBezTo>
                <a:cubicBezTo>
                  <a:pt x="6917813" y="1173935"/>
                  <a:pt x="6877340" y="1360709"/>
                  <a:pt x="6890657" y="1590447"/>
                </a:cubicBezTo>
                <a:cubicBezTo>
                  <a:pt x="6903974" y="1820185"/>
                  <a:pt x="6881367" y="2092886"/>
                  <a:pt x="6890657" y="2233382"/>
                </a:cubicBezTo>
                <a:cubicBezTo>
                  <a:pt x="6899947" y="2373878"/>
                  <a:pt x="6883233" y="2598998"/>
                  <a:pt x="6890657" y="2797360"/>
                </a:cubicBezTo>
                <a:cubicBezTo>
                  <a:pt x="6898081" y="2995722"/>
                  <a:pt x="6825431" y="3256557"/>
                  <a:pt x="6890657" y="3400817"/>
                </a:cubicBezTo>
                <a:cubicBezTo>
                  <a:pt x="6955883" y="3545077"/>
                  <a:pt x="6877000" y="3632877"/>
                  <a:pt x="6890657" y="3846359"/>
                </a:cubicBezTo>
                <a:cubicBezTo>
                  <a:pt x="6904314" y="4059841"/>
                  <a:pt x="6846746" y="4508507"/>
                  <a:pt x="6890657" y="4934837"/>
                </a:cubicBezTo>
                <a:cubicBezTo>
                  <a:pt x="7040498" y="5466972"/>
                  <a:pt x="6428271" y="5849197"/>
                  <a:pt x="5903666" y="5921828"/>
                </a:cubicBezTo>
                <a:cubicBezTo>
                  <a:pt x="5671160" y="5976843"/>
                  <a:pt x="5571969" y="5867936"/>
                  <a:pt x="5308202" y="5921828"/>
                </a:cubicBezTo>
                <a:cubicBezTo>
                  <a:pt x="5044435" y="5975720"/>
                  <a:pt x="4978969" y="5873995"/>
                  <a:pt x="4712738" y="5921828"/>
                </a:cubicBezTo>
                <a:cubicBezTo>
                  <a:pt x="4446507" y="5969661"/>
                  <a:pt x="4373612" y="5864767"/>
                  <a:pt x="4117274" y="5921828"/>
                </a:cubicBezTo>
                <a:cubicBezTo>
                  <a:pt x="3860936" y="5978889"/>
                  <a:pt x="3783078" y="5872232"/>
                  <a:pt x="3669310" y="5921828"/>
                </a:cubicBezTo>
                <a:cubicBezTo>
                  <a:pt x="3555542" y="5971424"/>
                  <a:pt x="3190097" y="5882222"/>
                  <a:pt x="3024680" y="5921828"/>
                </a:cubicBezTo>
                <a:cubicBezTo>
                  <a:pt x="2859263" y="5961434"/>
                  <a:pt x="2743000" y="5874148"/>
                  <a:pt x="2576716" y="5921828"/>
                </a:cubicBezTo>
                <a:cubicBezTo>
                  <a:pt x="2410432" y="5969508"/>
                  <a:pt x="2326111" y="5875363"/>
                  <a:pt x="2177919" y="5921828"/>
                </a:cubicBezTo>
                <a:cubicBezTo>
                  <a:pt x="2029727" y="5968293"/>
                  <a:pt x="1829295" y="5920293"/>
                  <a:pt x="1582455" y="5921828"/>
                </a:cubicBezTo>
                <a:cubicBezTo>
                  <a:pt x="1335615" y="5923363"/>
                  <a:pt x="1223900" y="5898230"/>
                  <a:pt x="986991" y="5921828"/>
                </a:cubicBezTo>
                <a:cubicBezTo>
                  <a:pt x="494369" y="6007298"/>
                  <a:pt x="-2927" y="5447273"/>
                  <a:pt x="0" y="4934837"/>
                </a:cubicBezTo>
                <a:cubicBezTo>
                  <a:pt x="-27843" y="4689593"/>
                  <a:pt x="16647" y="4553047"/>
                  <a:pt x="0" y="4291902"/>
                </a:cubicBezTo>
                <a:cubicBezTo>
                  <a:pt x="-16647" y="4030758"/>
                  <a:pt x="36425" y="3946988"/>
                  <a:pt x="0" y="3806881"/>
                </a:cubicBezTo>
                <a:cubicBezTo>
                  <a:pt x="-36425" y="3666774"/>
                  <a:pt x="16185" y="3475838"/>
                  <a:pt x="0" y="3203425"/>
                </a:cubicBezTo>
                <a:cubicBezTo>
                  <a:pt x="-16185" y="2931012"/>
                  <a:pt x="64603" y="2775110"/>
                  <a:pt x="0" y="2599968"/>
                </a:cubicBezTo>
                <a:cubicBezTo>
                  <a:pt x="-64603" y="2424826"/>
                  <a:pt x="44286" y="2266070"/>
                  <a:pt x="0" y="2075469"/>
                </a:cubicBezTo>
                <a:cubicBezTo>
                  <a:pt x="-44286" y="1884868"/>
                  <a:pt x="70886" y="1747946"/>
                  <a:pt x="0" y="1472012"/>
                </a:cubicBezTo>
                <a:cubicBezTo>
                  <a:pt x="-70886" y="1196078"/>
                  <a:pt x="22833" y="1215301"/>
                  <a:pt x="0" y="986991"/>
                </a:cubicBezTo>
                <a:close/>
              </a:path>
              <a:path w="6890657" h="5921828" stroke="0" extrusionOk="0">
                <a:moveTo>
                  <a:pt x="0" y="986991"/>
                </a:moveTo>
                <a:cubicBezTo>
                  <a:pt x="24725" y="468078"/>
                  <a:pt x="504523" y="-74721"/>
                  <a:pt x="986991" y="0"/>
                </a:cubicBezTo>
                <a:cubicBezTo>
                  <a:pt x="1110144" y="-2345"/>
                  <a:pt x="1292501" y="35051"/>
                  <a:pt x="1434955" y="0"/>
                </a:cubicBezTo>
                <a:cubicBezTo>
                  <a:pt x="1577409" y="-35051"/>
                  <a:pt x="1634568" y="24092"/>
                  <a:pt x="1833752" y="0"/>
                </a:cubicBezTo>
                <a:cubicBezTo>
                  <a:pt x="2032936" y="-24092"/>
                  <a:pt x="2239808" y="9527"/>
                  <a:pt x="2429216" y="0"/>
                </a:cubicBezTo>
                <a:cubicBezTo>
                  <a:pt x="2618624" y="-9527"/>
                  <a:pt x="2704809" y="53366"/>
                  <a:pt x="2975513" y="0"/>
                </a:cubicBezTo>
                <a:cubicBezTo>
                  <a:pt x="3246217" y="-53366"/>
                  <a:pt x="3260727" y="46988"/>
                  <a:pt x="3472643" y="0"/>
                </a:cubicBezTo>
                <a:cubicBezTo>
                  <a:pt x="3684559" y="-46988"/>
                  <a:pt x="3783844" y="16483"/>
                  <a:pt x="4018941" y="0"/>
                </a:cubicBezTo>
                <a:cubicBezTo>
                  <a:pt x="4254038" y="-16483"/>
                  <a:pt x="4454341" y="64995"/>
                  <a:pt x="4663571" y="0"/>
                </a:cubicBezTo>
                <a:cubicBezTo>
                  <a:pt x="4872801" y="-64995"/>
                  <a:pt x="4984100" y="90"/>
                  <a:pt x="5209869" y="0"/>
                </a:cubicBezTo>
                <a:cubicBezTo>
                  <a:pt x="5435638" y="-90"/>
                  <a:pt x="5735009" y="27378"/>
                  <a:pt x="5903666" y="0"/>
                </a:cubicBezTo>
                <a:cubicBezTo>
                  <a:pt x="6458096" y="-9363"/>
                  <a:pt x="6802922" y="331249"/>
                  <a:pt x="6890657" y="986991"/>
                </a:cubicBezTo>
                <a:cubicBezTo>
                  <a:pt x="6936316" y="1149170"/>
                  <a:pt x="6833341" y="1236215"/>
                  <a:pt x="6890657" y="1472012"/>
                </a:cubicBezTo>
                <a:cubicBezTo>
                  <a:pt x="6947973" y="1707809"/>
                  <a:pt x="6873024" y="1830765"/>
                  <a:pt x="6890657" y="1996512"/>
                </a:cubicBezTo>
                <a:cubicBezTo>
                  <a:pt x="6908290" y="2162259"/>
                  <a:pt x="6834869" y="2336730"/>
                  <a:pt x="6890657" y="2560490"/>
                </a:cubicBezTo>
                <a:cubicBezTo>
                  <a:pt x="6946445" y="2784250"/>
                  <a:pt x="6862967" y="2949528"/>
                  <a:pt x="6890657" y="3084989"/>
                </a:cubicBezTo>
                <a:cubicBezTo>
                  <a:pt x="6918347" y="3220450"/>
                  <a:pt x="6850357" y="3495761"/>
                  <a:pt x="6890657" y="3648967"/>
                </a:cubicBezTo>
                <a:cubicBezTo>
                  <a:pt x="6930957" y="3802173"/>
                  <a:pt x="6856870" y="3997553"/>
                  <a:pt x="6890657" y="4212945"/>
                </a:cubicBezTo>
                <a:cubicBezTo>
                  <a:pt x="6924444" y="4428337"/>
                  <a:pt x="6873977" y="4582127"/>
                  <a:pt x="6890657" y="4934837"/>
                </a:cubicBezTo>
                <a:cubicBezTo>
                  <a:pt x="6904335" y="5418397"/>
                  <a:pt x="6312224" y="5856586"/>
                  <a:pt x="5903666" y="5921828"/>
                </a:cubicBezTo>
                <a:cubicBezTo>
                  <a:pt x="5696443" y="5950894"/>
                  <a:pt x="5538446" y="5906406"/>
                  <a:pt x="5406536" y="5921828"/>
                </a:cubicBezTo>
                <a:cubicBezTo>
                  <a:pt x="5274626" y="5937250"/>
                  <a:pt x="5143593" y="5902848"/>
                  <a:pt x="4958572" y="5921828"/>
                </a:cubicBezTo>
                <a:cubicBezTo>
                  <a:pt x="4773551" y="5940808"/>
                  <a:pt x="4518215" y="5876549"/>
                  <a:pt x="4313941" y="5921828"/>
                </a:cubicBezTo>
                <a:cubicBezTo>
                  <a:pt x="4109667" y="5967107"/>
                  <a:pt x="4002659" y="5875963"/>
                  <a:pt x="3767644" y="5921828"/>
                </a:cubicBezTo>
                <a:cubicBezTo>
                  <a:pt x="3532629" y="5967693"/>
                  <a:pt x="3384661" y="5856998"/>
                  <a:pt x="3221347" y="5921828"/>
                </a:cubicBezTo>
                <a:cubicBezTo>
                  <a:pt x="3058033" y="5986658"/>
                  <a:pt x="2810349" y="5915440"/>
                  <a:pt x="2625883" y="5921828"/>
                </a:cubicBezTo>
                <a:cubicBezTo>
                  <a:pt x="2441417" y="5928216"/>
                  <a:pt x="2282194" y="5901493"/>
                  <a:pt x="2030419" y="5921828"/>
                </a:cubicBezTo>
                <a:cubicBezTo>
                  <a:pt x="1778644" y="5942163"/>
                  <a:pt x="1789020" y="5916602"/>
                  <a:pt x="1631622" y="5921828"/>
                </a:cubicBezTo>
                <a:cubicBezTo>
                  <a:pt x="1474224" y="5927054"/>
                  <a:pt x="1183792" y="5848649"/>
                  <a:pt x="986991" y="5921828"/>
                </a:cubicBezTo>
                <a:cubicBezTo>
                  <a:pt x="578141" y="5869467"/>
                  <a:pt x="15530" y="5594390"/>
                  <a:pt x="0" y="4934837"/>
                </a:cubicBezTo>
                <a:cubicBezTo>
                  <a:pt x="-33531" y="4779279"/>
                  <a:pt x="21837" y="4626781"/>
                  <a:pt x="0" y="4489294"/>
                </a:cubicBezTo>
                <a:cubicBezTo>
                  <a:pt x="-21837" y="4351807"/>
                  <a:pt x="55459" y="4186033"/>
                  <a:pt x="0" y="3925316"/>
                </a:cubicBezTo>
                <a:cubicBezTo>
                  <a:pt x="-55459" y="3664599"/>
                  <a:pt x="31234" y="3545311"/>
                  <a:pt x="0" y="3361338"/>
                </a:cubicBezTo>
                <a:cubicBezTo>
                  <a:pt x="-31234" y="3177365"/>
                  <a:pt x="9214" y="3002429"/>
                  <a:pt x="0" y="2757882"/>
                </a:cubicBezTo>
                <a:cubicBezTo>
                  <a:pt x="-9214" y="2513335"/>
                  <a:pt x="21807" y="2404721"/>
                  <a:pt x="0" y="2154425"/>
                </a:cubicBezTo>
                <a:cubicBezTo>
                  <a:pt x="-21807" y="1904129"/>
                  <a:pt x="9316" y="1746525"/>
                  <a:pt x="0" y="1590447"/>
                </a:cubicBezTo>
                <a:cubicBezTo>
                  <a:pt x="-9316" y="1434369"/>
                  <a:pt x="38607" y="1178518"/>
                  <a:pt x="0" y="98699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62750">
              <a:defRPr/>
            </a:pPr>
            <a:endParaRPr lang="en-US" sz="1662" b="1">
              <a:solidFill>
                <a:prstClr val="black"/>
              </a:solidFill>
              <a:latin typeface="Calibri" panose="020F0502020204030204"/>
              <a:ea typeface="Microsoft YaHei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4393" y="2824117"/>
            <a:ext cx="458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2750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cũ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A picture containing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1" y="2669219"/>
            <a:ext cx="700838" cy="991285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1686760" y="3809416"/>
            <a:ext cx="991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62750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Web(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1).</a:t>
            </a:r>
          </a:p>
        </p:txBody>
      </p:sp>
      <p:pic>
        <p:nvPicPr>
          <p:cNvPr id="5" name="Picture 4" descr="A picture containing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1" y="3714225"/>
            <a:ext cx="894859" cy="991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a tree and a road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0"/>
          <a:stretch>
            <a:fillRect/>
          </a:stretch>
        </p:blipFill>
        <p:spPr>
          <a:xfrm>
            <a:off x="0" y="2"/>
            <a:ext cx="12192000" cy="6835052"/>
          </a:xfrm>
          <a:prstGeom prst="rect">
            <a:avLst/>
          </a:prstGeom>
        </p:spPr>
      </p:pic>
      <p:pic>
        <p:nvPicPr>
          <p:cNvPr id="6" name="图形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6117">
            <a:off x="1005318" y="621037"/>
            <a:ext cx="3012831" cy="1254369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77880" y="1592312"/>
            <a:ext cx="11436239" cy="440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400" kern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CẢM ƠN BGH CÙNG CÁC CÔ ĐÃ </a:t>
            </a:r>
          </a:p>
          <a:p>
            <a:pPr algn="ctr" defTabSz="1219170">
              <a:buClr>
                <a:srgbClr val="000000"/>
              </a:buClr>
            </a:pPr>
            <a:r>
              <a:rPr lang="en-US" sz="4400" kern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VỀ THĂM LỚP </a:t>
            </a:r>
          </a:p>
          <a:p>
            <a:pPr algn="ctr" defTabSz="1219170">
              <a:buClr>
                <a:srgbClr val="000000"/>
              </a:buClr>
            </a:pPr>
            <a:r>
              <a:rPr lang="en-US" sz="4400" kern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CHÚC BGH &amp; CÁC CÔ LUÔN MẠNH KHỎE</a:t>
            </a:r>
          </a:p>
        </p:txBody>
      </p:sp>
    </p:spTree>
    <p:custDataLst>
      <p:tags r:id="rId1"/>
    </p:custDataLst>
  </p:cSld>
  <p:clrMapOvr>
    <a:masterClrMapping/>
  </p:clrMapOvr>
  <p:transition advTm="7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21884" y="-90959"/>
            <a:ext cx="10901498" cy="7160763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2407766" y="3193411"/>
            <a:ext cx="717472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99888" y="648426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21" y="1250574"/>
            <a:ext cx="3933278" cy="2458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90923-0E69-A6C1-1684-A15B760F97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3568" y="459162"/>
            <a:ext cx="11424863" cy="6063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800" kern="1200" dirty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000" kern="1200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000" kern="1200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loa,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3A7D3-DAB0-783E-9694-4E30291580C5}"/>
              </a:ext>
            </a:extLst>
          </p:cNvPr>
          <p:cNvSpPr/>
          <p:nvPr/>
        </p:nvSpPr>
        <p:spPr>
          <a:xfrm>
            <a:off x="268514" y="188844"/>
            <a:ext cx="11654972" cy="650990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1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3323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00921-C18C-C63B-9AC2-415B1E8ACB6E}"/>
              </a:ext>
            </a:extLst>
          </p:cNvPr>
          <p:cNvSpPr/>
          <p:nvPr/>
        </p:nvSpPr>
        <p:spPr>
          <a:xfrm>
            <a:off x="729465" y="3667874"/>
            <a:ext cx="678095" cy="883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4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7FAF-1A17-4D4A-F64B-12301996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6" y="164387"/>
            <a:ext cx="11894048" cy="2550525"/>
          </a:xfrm>
        </p:spPr>
        <p:txBody>
          <a:bodyPr/>
          <a:lstStyle/>
          <a:p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?</a:t>
            </a:r>
            <a:endParaRPr lang="vi-VN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1EB3A03-7F65-28F6-A677-4A7DCA670B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6356" y="2481922"/>
            <a:ext cx="6570502" cy="367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en-US" sz="4800" kern="1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C3A2-444A-1514-AFF0-AF0743C0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6750F6-AC7E-B5D2-7583-40A2574268FB}"/>
              </a:ext>
            </a:extLst>
          </p:cNvPr>
          <p:cNvSpPr/>
          <p:nvPr/>
        </p:nvSpPr>
        <p:spPr>
          <a:xfrm>
            <a:off x="113014" y="164387"/>
            <a:ext cx="11965969" cy="657242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1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3323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62DBDB-D2D3-176D-BB31-603D5C90BB68}"/>
              </a:ext>
            </a:extLst>
          </p:cNvPr>
          <p:cNvSpPr/>
          <p:nvPr/>
        </p:nvSpPr>
        <p:spPr>
          <a:xfrm>
            <a:off x="1556356" y="3595354"/>
            <a:ext cx="673134" cy="839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7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1DAD61-1AEC-4619-8343-9F19A8621F4D}"/>
              </a:ext>
            </a:extLst>
          </p:cNvPr>
          <p:cNvSpPr/>
          <p:nvPr/>
        </p:nvSpPr>
        <p:spPr>
          <a:xfrm>
            <a:off x="506847" y="164387"/>
            <a:ext cx="11400901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681E0-755E-7012-66FD-DDD1635EC5B2}"/>
              </a:ext>
            </a:extLst>
          </p:cNvPr>
          <p:cNvSpPr/>
          <p:nvPr/>
        </p:nvSpPr>
        <p:spPr>
          <a:xfrm>
            <a:off x="506847" y="4768310"/>
            <a:ext cx="11092677" cy="9050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C68B0E-A7ED-861A-2DC4-9EC5E19F983A}"/>
              </a:ext>
            </a:extLst>
          </p:cNvPr>
          <p:cNvSpPr/>
          <p:nvPr/>
        </p:nvSpPr>
        <p:spPr>
          <a:xfrm>
            <a:off x="506847" y="3607749"/>
            <a:ext cx="11572136" cy="9050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CE8189-C654-750C-22D8-E0873AD375FE}"/>
              </a:ext>
            </a:extLst>
          </p:cNvPr>
          <p:cNvSpPr/>
          <p:nvPr/>
        </p:nvSpPr>
        <p:spPr>
          <a:xfrm>
            <a:off x="506847" y="2433493"/>
            <a:ext cx="11965969" cy="9032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rgbClr val="00B0F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4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b="0" i="0" dirty="0">
                <a:solidFill>
                  <a:srgbClr val="00B0F0"/>
                </a:solidFill>
                <a:effectLst/>
                <a:latin typeface="UTM Avo" panose="02040603050506020204"/>
              </a:rPr>
              <a:t>.</a:t>
            </a:r>
            <a:endParaRPr lang="vi-VN" sz="2000" dirty="0">
              <a:solidFill>
                <a:srgbClr val="00B0F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8D3250-8F32-5185-BFB8-F9C3022E2AE7}"/>
              </a:ext>
            </a:extLst>
          </p:cNvPr>
          <p:cNvSpPr/>
          <p:nvPr/>
        </p:nvSpPr>
        <p:spPr>
          <a:xfrm>
            <a:off x="476025" y="2610978"/>
            <a:ext cx="623310" cy="725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6B4FD-1370-992D-9465-73265AEDF904}"/>
              </a:ext>
            </a:extLst>
          </p:cNvPr>
          <p:cNvSpPr/>
          <p:nvPr/>
        </p:nvSpPr>
        <p:spPr>
          <a:xfrm>
            <a:off x="113014" y="164387"/>
            <a:ext cx="11965969" cy="657242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1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3323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3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64F255-0F5B-C279-7024-0C473A53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29" y="209684"/>
            <a:ext cx="11860054" cy="27442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50000"/>
              </a:lnSpc>
            </a:pP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defTabSz="342900">
              <a:lnSpc>
                <a:spcPct val="150000"/>
              </a:lnSpc>
            </a:pP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2E506-998C-AB24-FDE0-F59396F9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518" y="2708737"/>
            <a:ext cx="9577540" cy="9050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342900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0C2AD-3B74-3607-4150-BEFF0797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F53A2-5372-85C8-EBDC-2090B6EC802B}"/>
              </a:ext>
            </a:extLst>
          </p:cNvPr>
          <p:cNvSpPr/>
          <p:nvPr/>
        </p:nvSpPr>
        <p:spPr>
          <a:xfrm>
            <a:off x="1001038" y="3932535"/>
            <a:ext cx="9723280" cy="9050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7FC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838B1-6CA8-1520-DF7B-3F4188CC5234}"/>
              </a:ext>
            </a:extLst>
          </p:cNvPr>
          <p:cNvSpPr/>
          <p:nvPr/>
        </p:nvSpPr>
        <p:spPr>
          <a:xfrm>
            <a:off x="1234356" y="5100436"/>
            <a:ext cx="9256643" cy="9032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7FC354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C46536-C771-F1A3-CE61-F05C3F922071}"/>
              </a:ext>
            </a:extLst>
          </p:cNvPr>
          <p:cNvSpPr/>
          <p:nvPr/>
        </p:nvSpPr>
        <p:spPr>
          <a:xfrm>
            <a:off x="1363038" y="2999258"/>
            <a:ext cx="591576" cy="70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35DB41-2611-85D8-288A-CEC3AB0D59DE}"/>
              </a:ext>
            </a:extLst>
          </p:cNvPr>
          <p:cNvSpPr/>
          <p:nvPr/>
        </p:nvSpPr>
        <p:spPr>
          <a:xfrm>
            <a:off x="113014" y="164387"/>
            <a:ext cx="11965969" cy="657242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1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3323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7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B5B8BB-2777-95C1-B853-4FACEE060026}"/>
              </a:ext>
            </a:extLst>
          </p:cNvPr>
          <p:cNvSpPr txBox="1"/>
          <p:nvPr/>
        </p:nvSpPr>
        <p:spPr>
          <a:xfrm>
            <a:off x="809842" y="486910"/>
            <a:ext cx="10395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02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D18C2-CDF2-08A0-CCAB-0401B2F710C7}"/>
              </a:ext>
            </a:extLst>
          </p:cNvPr>
          <p:cNvSpPr txBox="1"/>
          <p:nvPr/>
        </p:nvSpPr>
        <p:spPr>
          <a:xfrm>
            <a:off x="4009330" y="1643942"/>
            <a:ext cx="3996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Tin </a:t>
            </a:r>
            <a:r>
              <a:rPr lang="vi-VN" sz="60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6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24A47E-A52F-81D9-2EC6-9B1C810683EA}"/>
              </a:ext>
            </a:extLst>
          </p:cNvPr>
          <p:cNvSpPr/>
          <p:nvPr/>
        </p:nvSpPr>
        <p:spPr>
          <a:xfrm>
            <a:off x="202626" y="77930"/>
            <a:ext cx="11786748" cy="66691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1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3323" kern="0">
              <a:solidFill>
                <a:srgbClr val="0000FF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B6E89-8242-D8DF-28AB-0509495A2A9E}"/>
              </a:ext>
            </a:extLst>
          </p:cNvPr>
          <p:cNvSpPr txBox="1"/>
          <p:nvPr/>
        </p:nvSpPr>
        <p:spPr>
          <a:xfrm>
            <a:off x="25929" y="3196996"/>
            <a:ext cx="11963445" cy="3002425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2: </a:t>
            </a:r>
            <a:r>
              <a:rPr lang="vi-VN" sz="6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Thực</a:t>
            </a: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60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Hành</a:t>
            </a:r>
            <a:endParaRPr lang="vi-VN" sz="6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Gõ</a:t>
            </a: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bàn</a:t>
            </a: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phím</a:t>
            </a: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đúng</a:t>
            </a: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( </a:t>
            </a:r>
            <a:r>
              <a:rPr lang="vi-VN" sz="5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2)</a:t>
            </a: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vi-VN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0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AE37C4-160F-1936-0B09-96F93C74A3C5}"/>
              </a:ext>
            </a:extLst>
          </p:cNvPr>
          <p:cNvSpPr txBox="1"/>
          <p:nvPr/>
        </p:nvSpPr>
        <p:spPr>
          <a:xfrm>
            <a:off x="4097676" y="131713"/>
            <a:ext cx="3996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Tin </a:t>
            </a:r>
            <a:r>
              <a:rPr lang="vi-VN" sz="54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54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C397CE-E9E2-FCFA-4D81-E778A266E683}"/>
              </a:ext>
            </a:extLst>
          </p:cNvPr>
          <p:cNvGrpSpPr>
            <a:grpSpLocks/>
          </p:cNvGrpSpPr>
          <p:nvPr/>
        </p:nvGrpSpPr>
        <p:grpSpPr bwMode="auto">
          <a:xfrm>
            <a:off x="-2352615" y="385639"/>
            <a:ext cx="4848434" cy="6154531"/>
            <a:chOff x="-2222500" y="1600200"/>
            <a:chExt cx="4770438" cy="4824413"/>
          </a:xfrm>
        </p:grpSpPr>
        <p:sp>
          <p:nvSpPr>
            <p:cNvPr id="10" name="AutoShape 41">
              <a:extLst>
                <a:ext uri="{FF2B5EF4-FFF2-40B4-BE49-F238E27FC236}">
                  <a16:creationId xmlns:a16="http://schemas.microsoft.com/office/drawing/2014/main" id="{DF5E98FA-E4C1-8BD5-E062-58AFC887E29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AutoShape 42">
              <a:extLst>
                <a:ext uri="{FF2B5EF4-FFF2-40B4-BE49-F238E27FC236}">
                  <a16:creationId xmlns:a16="http://schemas.microsoft.com/office/drawing/2014/main" id="{92D1C169-E7DE-F938-4B3B-8D575E2CAB40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AutoShape 42">
              <a:extLst>
                <a:ext uri="{FF2B5EF4-FFF2-40B4-BE49-F238E27FC236}">
                  <a16:creationId xmlns:a16="http://schemas.microsoft.com/office/drawing/2014/main" id="{EBB6C04D-D8FD-E3E4-4C40-5F61A36228B1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23D92B2-5852-A065-4F6C-E281F2D46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66" y="3350578"/>
            <a:ext cx="2882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MỤCTIÊU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utoShape 47">
            <a:extLst>
              <a:ext uri="{FF2B5EF4-FFF2-40B4-BE49-F238E27FC236}">
                <a16:creationId xmlns:a16="http://schemas.microsoft.com/office/drawing/2014/main" id="{D3EBC359-2A3C-C8E0-5636-0847D863E5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004" y="2364178"/>
            <a:ext cx="8274429" cy="1370478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A15E58-760C-E04E-1039-440859C6B426}"/>
              </a:ext>
            </a:extLst>
          </p:cNvPr>
          <p:cNvGrpSpPr/>
          <p:nvPr/>
        </p:nvGrpSpPr>
        <p:grpSpPr>
          <a:xfrm>
            <a:off x="2395943" y="4019375"/>
            <a:ext cx="9465832" cy="1353619"/>
            <a:chOff x="3023369" y="2403901"/>
            <a:chExt cx="7888069" cy="56954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4C8351-8007-7623-3773-BAD0B9080205}"/>
                </a:ext>
              </a:extLst>
            </p:cNvPr>
            <p:cNvSpPr/>
            <p:nvPr/>
          </p:nvSpPr>
          <p:spPr>
            <a:xfrm>
              <a:off x="3023369" y="2403901"/>
              <a:ext cx="687734" cy="4743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7" name="Chevron 64">
              <a:extLst>
                <a:ext uri="{FF2B5EF4-FFF2-40B4-BE49-F238E27FC236}">
                  <a16:creationId xmlns:a16="http://schemas.microsoft.com/office/drawing/2014/main" id="{F0E228AA-EB07-4AA3-5586-BE3240194D78}"/>
                </a:ext>
              </a:extLst>
            </p:cNvPr>
            <p:cNvSpPr/>
            <p:nvPr/>
          </p:nvSpPr>
          <p:spPr>
            <a:xfrm>
              <a:off x="3675699" y="2488890"/>
              <a:ext cx="264437" cy="34968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utoShape 47">
              <a:extLst>
                <a:ext uri="{FF2B5EF4-FFF2-40B4-BE49-F238E27FC236}">
                  <a16:creationId xmlns:a16="http://schemas.microsoft.com/office/drawing/2014/main" id="{9D6CD159-4769-88B1-8108-FC7E74A499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01758" y="2403901"/>
              <a:ext cx="6909680" cy="569542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2F2EC8-02CA-AE0C-E697-51A5DEF0791C}"/>
              </a:ext>
            </a:extLst>
          </p:cNvPr>
          <p:cNvGrpSpPr/>
          <p:nvPr/>
        </p:nvGrpSpPr>
        <p:grpSpPr>
          <a:xfrm>
            <a:off x="2631530" y="2495156"/>
            <a:ext cx="1027378" cy="1127316"/>
            <a:chOff x="3048000" y="2360277"/>
            <a:chExt cx="956150" cy="64237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DD0A3E-38B7-F322-A2C1-1157B37E8BBF}"/>
                </a:ext>
              </a:extLst>
            </p:cNvPr>
            <p:cNvSpPr/>
            <p:nvPr/>
          </p:nvSpPr>
          <p:spPr>
            <a:xfrm>
              <a:off x="3048000" y="2360277"/>
              <a:ext cx="687734" cy="6423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1" name="Chevron 47">
              <a:extLst>
                <a:ext uri="{FF2B5EF4-FFF2-40B4-BE49-F238E27FC236}">
                  <a16:creationId xmlns:a16="http://schemas.microsoft.com/office/drawing/2014/main" id="{8CD305E2-ADD7-BC6B-4CC8-BC9676D58A87}"/>
                </a:ext>
              </a:extLst>
            </p:cNvPr>
            <p:cNvSpPr/>
            <p:nvPr/>
          </p:nvSpPr>
          <p:spPr>
            <a:xfrm>
              <a:off x="3704431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38873F9-657C-95E1-9CE9-E22F0230A839}"/>
              </a:ext>
            </a:extLst>
          </p:cNvPr>
          <p:cNvSpPr/>
          <p:nvPr/>
        </p:nvSpPr>
        <p:spPr>
          <a:xfrm>
            <a:off x="144206" y="120301"/>
            <a:ext cx="11898127" cy="65168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1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3323" kern="0">
              <a:solidFill>
                <a:srgbClr val="0000FF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25718-5B7E-7A5D-8D41-DE5F80EFA3BA}"/>
              </a:ext>
            </a:extLst>
          </p:cNvPr>
          <p:cNvSpPr txBox="1"/>
          <p:nvPr/>
        </p:nvSpPr>
        <p:spPr>
          <a:xfrm>
            <a:off x="2749611" y="1000006"/>
            <a:ext cx="733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 </a:t>
            </a:r>
            <a:r>
              <a:rPr lang="vi-VN" sz="4800" b="1" dirty="0" err="1">
                <a:solidFill>
                  <a:srgbClr val="0000FF"/>
                </a:solidFill>
              </a:rPr>
              <a:t>Gõ</a:t>
            </a:r>
            <a:r>
              <a:rPr lang="vi-VN" sz="4800" b="1" dirty="0">
                <a:solidFill>
                  <a:srgbClr val="0000FF"/>
                </a:solidFill>
              </a:rPr>
              <a:t> </a:t>
            </a:r>
            <a:r>
              <a:rPr lang="vi-VN" sz="4800" b="1" dirty="0" err="1">
                <a:solidFill>
                  <a:srgbClr val="0000FF"/>
                </a:solidFill>
              </a:rPr>
              <a:t>bàn</a:t>
            </a:r>
            <a:r>
              <a:rPr lang="vi-VN" sz="4800" b="1" dirty="0">
                <a:solidFill>
                  <a:srgbClr val="0000FF"/>
                </a:solidFill>
              </a:rPr>
              <a:t> </a:t>
            </a:r>
            <a:r>
              <a:rPr lang="vi-VN" sz="4800" b="1" dirty="0" err="1">
                <a:solidFill>
                  <a:srgbClr val="0000FF"/>
                </a:solidFill>
              </a:rPr>
              <a:t>phím</a:t>
            </a:r>
            <a:r>
              <a:rPr lang="vi-VN" sz="4800" b="1" dirty="0">
                <a:solidFill>
                  <a:srgbClr val="0000FF"/>
                </a:solidFill>
              </a:rPr>
              <a:t> </a:t>
            </a:r>
            <a:r>
              <a:rPr lang="vi-VN" sz="4800" b="1" dirty="0" err="1">
                <a:solidFill>
                  <a:srgbClr val="0000FF"/>
                </a:solidFill>
              </a:rPr>
              <a:t>đúng</a:t>
            </a:r>
            <a:r>
              <a:rPr lang="vi-VN" sz="4800" b="1" dirty="0">
                <a:solidFill>
                  <a:srgbClr val="0000FF"/>
                </a:solidFill>
              </a:rPr>
              <a:t> </a:t>
            </a:r>
            <a:r>
              <a:rPr lang="vi-VN" sz="4800" b="1" dirty="0" err="1">
                <a:solidFill>
                  <a:srgbClr val="0000FF"/>
                </a:solidFill>
              </a:rPr>
              <a:t>cách</a:t>
            </a:r>
            <a:r>
              <a:rPr lang="vi-VN" sz="48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3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6"/>
            <a:ext cx="1015411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THỰC HÀNH </a:t>
            </a:r>
            <a:r>
              <a:rPr lang="vi-VN" alt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BÀN PHÍM ĐÚNG CÁCH.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9580" y="889101"/>
            <a:ext cx="11204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NHIỆM VỤ 1: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thơ sau đây.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thơ sau.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 Avo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3A5D4B-A268-3715-12AE-ECD62B2FA15F}"/>
              </a:ext>
            </a:extLst>
          </p:cNvPr>
          <p:cNvSpPr/>
          <p:nvPr/>
        </p:nvSpPr>
        <p:spPr>
          <a:xfrm>
            <a:off x="378010" y="188843"/>
            <a:ext cx="11654972" cy="64388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441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32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742B5-4A6E-8059-DC61-D6A3B7B64A03}"/>
              </a:ext>
            </a:extLst>
          </p:cNvPr>
          <p:cNvSpPr txBox="1"/>
          <p:nvPr/>
        </p:nvSpPr>
        <p:spPr>
          <a:xfrm>
            <a:off x="1251503" y="1971913"/>
            <a:ext cx="41507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rgbClr val="0000FF"/>
                </a:solidFill>
              </a:rPr>
              <a:t>Làm</a:t>
            </a:r>
            <a:r>
              <a:rPr lang="vi-VN" sz="3200" dirty="0">
                <a:solidFill>
                  <a:srgbClr val="0000FF"/>
                </a:solidFill>
              </a:rPr>
              <a:t> Anh</a:t>
            </a:r>
          </a:p>
          <a:p>
            <a:r>
              <a:rPr lang="vi-VN" sz="2800" dirty="0" err="1">
                <a:solidFill>
                  <a:srgbClr val="0000FF"/>
                </a:solidFill>
              </a:rPr>
              <a:t>Mẹ</a:t>
            </a:r>
            <a:r>
              <a:rPr lang="vi-VN" sz="2800" dirty="0">
                <a:solidFill>
                  <a:srgbClr val="0000FF"/>
                </a:solidFill>
              </a:rPr>
              <a:t> cho </a:t>
            </a:r>
            <a:r>
              <a:rPr lang="vi-VN" sz="2800" dirty="0" err="1">
                <a:solidFill>
                  <a:srgbClr val="0000FF"/>
                </a:solidFill>
              </a:rPr>
              <a:t>quà</a:t>
            </a:r>
            <a:r>
              <a:rPr lang="vi-VN" sz="2800" dirty="0">
                <a:solidFill>
                  <a:srgbClr val="0000FF"/>
                </a:solidFill>
              </a:rPr>
              <a:t> </a:t>
            </a:r>
            <a:r>
              <a:rPr lang="vi-VN" sz="2800" dirty="0" err="1">
                <a:solidFill>
                  <a:srgbClr val="0000FF"/>
                </a:solidFill>
              </a:rPr>
              <a:t>bánh</a:t>
            </a:r>
            <a:endParaRPr lang="vi-VN" sz="2800" dirty="0">
              <a:solidFill>
                <a:srgbClr val="0000FF"/>
              </a:solidFill>
            </a:endParaRPr>
          </a:p>
          <a:p>
            <a:r>
              <a:rPr lang="vi-VN" sz="2800" dirty="0">
                <a:solidFill>
                  <a:srgbClr val="0000FF"/>
                </a:solidFill>
              </a:rPr>
              <a:t>Chia em </a:t>
            </a:r>
            <a:r>
              <a:rPr lang="vi-VN" sz="2800" dirty="0" err="1">
                <a:solidFill>
                  <a:srgbClr val="0000FF"/>
                </a:solidFill>
              </a:rPr>
              <a:t>phần</a:t>
            </a:r>
            <a:r>
              <a:rPr lang="vi-VN" sz="2800" dirty="0">
                <a:solidFill>
                  <a:srgbClr val="0000FF"/>
                </a:solidFill>
              </a:rPr>
              <a:t> hơn</a:t>
            </a:r>
          </a:p>
          <a:p>
            <a:r>
              <a:rPr lang="vi-VN" sz="2800" dirty="0" err="1">
                <a:solidFill>
                  <a:srgbClr val="0000FF"/>
                </a:solidFill>
              </a:rPr>
              <a:t>Có</a:t>
            </a:r>
            <a:r>
              <a:rPr lang="vi-VN" sz="2800" dirty="0">
                <a:solidFill>
                  <a:srgbClr val="0000FF"/>
                </a:solidFill>
              </a:rPr>
              <a:t> </a:t>
            </a:r>
            <a:r>
              <a:rPr lang="vi-VN" sz="2800" dirty="0" err="1">
                <a:solidFill>
                  <a:srgbClr val="0000FF"/>
                </a:solidFill>
              </a:rPr>
              <a:t>đồ</a:t>
            </a:r>
            <a:r>
              <a:rPr lang="vi-VN" sz="2800" dirty="0">
                <a:solidFill>
                  <a:srgbClr val="0000FF"/>
                </a:solidFill>
              </a:rPr>
              <a:t> chơi </a:t>
            </a:r>
            <a:r>
              <a:rPr lang="vi-VN" sz="2800" dirty="0" err="1">
                <a:solidFill>
                  <a:srgbClr val="0000FF"/>
                </a:solidFill>
              </a:rPr>
              <a:t>đẹp</a:t>
            </a:r>
            <a:endParaRPr lang="vi-VN" sz="2800" dirty="0">
              <a:solidFill>
                <a:srgbClr val="0000FF"/>
              </a:solidFill>
            </a:endParaRPr>
          </a:p>
          <a:p>
            <a:r>
              <a:rPr lang="vi-VN" sz="2800" dirty="0" err="1">
                <a:solidFill>
                  <a:srgbClr val="0000FF"/>
                </a:solidFill>
              </a:rPr>
              <a:t>Cũng</a:t>
            </a:r>
            <a:r>
              <a:rPr lang="vi-VN" sz="2800" dirty="0">
                <a:solidFill>
                  <a:srgbClr val="0000FF"/>
                </a:solidFill>
              </a:rPr>
              <a:t> </a:t>
            </a:r>
            <a:r>
              <a:rPr lang="vi-VN" sz="2800" dirty="0" err="1">
                <a:solidFill>
                  <a:srgbClr val="0000FF"/>
                </a:solidFill>
              </a:rPr>
              <a:t>phần</a:t>
            </a:r>
            <a:r>
              <a:rPr lang="vi-VN" sz="2800" dirty="0">
                <a:solidFill>
                  <a:srgbClr val="0000FF"/>
                </a:solidFill>
              </a:rPr>
              <a:t> em luôn.</a:t>
            </a:r>
          </a:p>
          <a:p>
            <a:endParaRPr lang="vi-VN" sz="2800" dirty="0">
              <a:solidFill>
                <a:srgbClr val="0000FF"/>
              </a:solidFill>
            </a:endParaRPr>
          </a:p>
          <a:p>
            <a:r>
              <a:rPr lang="vi-VN" sz="2800" dirty="0" err="1">
                <a:solidFill>
                  <a:srgbClr val="0000FF"/>
                </a:solidFill>
              </a:rPr>
              <a:t>Làm</a:t>
            </a:r>
            <a:r>
              <a:rPr lang="vi-VN" sz="2800" dirty="0">
                <a:solidFill>
                  <a:srgbClr val="0000FF"/>
                </a:solidFill>
              </a:rPr>
              <a:t> anh </a:t>
            </a:r>
            <a:r>
              <a:rPr lang="vi-VN" sz="2800" dirty="0" err="1">
                <a:solidFill>
                  <a:srgbClr val="0000FF"/>
                </a:solidFill>
              </a:rPr>
              <a:t>thật</a:t>
            </a:r>
            <a:r>
              <a:rPr lang="vi-VN" sz="2800" dirty="0">
                <a:solidFill>
                  <a:srgbClr val="0000FF"/>
                </a:solidFill>
              </a:rPr>
              <a:t> </a:t>
            </a:r>
            <a:r>
              <a:rPr lang="vi-VN" sz="2800" dirty="0" err="1">
                <a:solidFill>
                  <a:srgbClr val="0000FF"/>
                </a:solidFill>
              </a:rPr>
              <a:t>khó</a:t>
            </a:r>
            <a:endParaRPr lang="vi-VN" sz="2800" dirty="0">
              <a:solidFill>
                <a:srgbClr val="0000FF"/>
              </a:solidFill>
            </a:endParaRPr>
          </a:p>
          <a:p>
            <a:r>
              <a:rPr lang="vi-VN" sz="2800" dirty="0">
                <a:solidFill>
                  <a:srgbClr val="0000FF"/>
                </a:solidFill>
              </a:rPr>
              <a:t>Nhưng </a:t>
            </a:r>
            <a:r>
              <a:rPr lang="vi-VN" sz="2800" dirty="0" err="1">
                <a:solidFill>
                  <a:srgbClr val="0000FF"/>
                </a:solidFill>
              </a:rPr>
              <a:t>mà</a:t>
            </a:r>
            <a:r>
              <a:rPr lang="vi-VN" sz="2800" dirty="0">
                <a:solidFill>
                  <a:srgbClr val="0000FF"/>
                </a:solidFill>
              </a:rPr>
              <a:t> </a:t>
            </a:r>
            <a:r>
              <a:rPr lang="vi-VN" sz="2800" dirty="0" err="1">
                <a:solidFill>
                  <a:srgbClr val="0000FF"/>
                </a:solidFill>
              </a:rPr>
              <a:t>thật</a:t>
            </a:r>
            <a:r>
              <a:rPr lang="vi-VN" sz="2800" dirty="0">
                <a:solidFill>
                  <a:srgbClr val="0000FF"/>
                </a:solidFill>
              </a:rPr>
              <a:t> vui</a:t>
            </a:r>
          </a:p>
          <a:p>
            <a:r>
              <a:rPr lang="vi-VN" sz="2800" dirty="0">
                <a:solidFill>
                  <a:srgbClr val="0000FF"/>
                </a:solidFill>
              </a:rPr>
              <a:t>Ai yêu em </a:t>
            </a:r>
            <a:r>
              <a:rPr lang="vi-VN" sz="2800" dirty="0" err="1">
                <a:solidFill>
                  <a:srgbClr val="0000FF"/>
                </a:solidFill>
              </a:rPr>
              <a:t>bé</a:t>
            </a:r>
            <a:endParaRPr lang="vi-VN" sz="2800" dirty="0">
              <a:solidFill>
                <a:srgbClr val="0000FF"/>
              </a:solidFill>
            </a:endParaRPr>
          </a:p>
          <a:p>
            <a:r>
              <a:rPr lang="vi-VN" sz="2800" dirty="0" err="1">
                <a:solidFill>
                  <a:srgbClr val="0000FF"/>
                </a:solidFill>
              </a:rPr>
              <a:t>Thì</a:t>
            </a:r>
            <a:r>
              <a:rPr lang="vi-VN" sz="2800" dirty="0">
                <a:solidFill>
                  <a:srgbClr val="0000FF"/>
                </a:solidFill>
              </a:rPr>
              <a:t> </a:t>
            </a:r>
            <a:r>
              <a:rPr lang="vi-VN" sz="2800" dirty="0" err="1">
                <a:solidFill>
                  <a:srgbClr val="0000FF"/>
                </a:solidFill>
              </a:rPr>
              <a:t>làm</a:t>
            </a:r>
            <a:r>
              <a:rPr lang="vi-VN" sz="2800" dirty="0">
                <a:solidFill>
                  <a:srgbClr val="0000FF"/>
                </a:solidFill>
              </a:rPr>
              <a:t> </a:t>
            </a:r>
            <a:r>
              <a:rPr lang="vi-VN" sz="2800" dirty="0" err="1">
                <a:solidFill>
                  <a:srgbClr val="0000FF"/>
                </a:solidFill>
              </a:rPr>
              <a:t>được</a:t>
            </a:r>
            <a:r>
              <a:rPr lang="vi-VN" sz="2800" dirty="0">
                <a:solidFill>
                  <a:srgbClr val="0000FF"/>
                </a:solidFill>
              </a:rPr>
              <a:t> thôi.</a:t>
            </a:r>
          </a:p>
          <a:p>
            <a:endParaRPr lang="vi-VN" dirty="0"/>
          </a:p>
          <a:p>
            <a:r>
              <a:rPr lang="vi-VN" dirty="0"/>
              <a:t>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FD876C2-B7C7-BE62-0388-26A29C04F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37" y="2216599"/>
            <a:ext cx="5722706" cy="40377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52BE482-9B9B-4C17-97D0-3D9BD5489F0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ק\u0010{2BE8DA1A-49F1-4EB4-98F7-9365883C6472}&quot;,&quot;D:\\Tài liệu\\BÀI DỰ THI VIÊN CHỨC\\New folder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8  ĐỊNH DẠNG VĂN BẢN TRÊN TRANG CHIẾU T2 SỬ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26F5B8-F7CC-4F4C-8DE8-E9C3B5E67642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B6E8A3-B870-4F34-B7A1-6F61EB2C55FD}:5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EC80DA-F377-4E1D-A0B1-D791E2AD1CBC}:29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90B1E0-597F-47E4-AE51-A87E30E2C98E}:30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A10391-42DC-45E6-8A15-0FEFFFB5559B}:26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A1A30A-7BD7-46D4-BA59-D2731E8A3D7C}:30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70E69653-74B7-44CD-B092-C2F085ABABED}"/>
  <p:tag name="ISPRING_CUSTOM_TIMING_USED" val="0"/>
  <p:tag name="ISPRING_PLAYER_LAYOUT_TYPE" val="Full"/>
  <p:tag name="GENSWF_SLIDE_UID" val="{FD8AD04D-1CB2-4D31-AAA3-312465FCC7AC}:2734"/>
  <p:tag name="GENSWF_ADVANCE_TIME" val="22.000"/>
  <p:tag name="GENSWF_SLIDE_TITLE" val="25. Dặn dò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70E69653-74B7-44CD-B092-C2F085ABABED}"/>
  <p:tag name="ISPRING_CUSTOM_TIMING_USED" val="0"/>
  <p:tag name="ISPRING_PLAYER_LAYOUT_TYPE" val="Full"/>
  <p:tag name="GENSWF_SLIDE_UID" val="{D755F639-F5A0-498A-A7F2-B43A777E3EFC}:2748"/>
  <p:tag name="GENSWF_ADVANCE_TIME" val="7.000"/>
  <p:tag name="GENSWF_SLIDE_TITLE" val="26. Chào tạm biệt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910</Words>
  <Application>Microsoft Office PowerPoint</Application>
  <PresentationFormat>Widescreen</PresentationFormat>
  <Paragraphs>102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Josefin Sans Bold</vt:lpstr>
      <vt:lpstr>Nunito Black</vt:lpstr>
      <vt:lpstr>Times New Roman</vt:lpstr>
      <vt:lpstr>UTM  Avo</vt:lpstr>
      <vt:lpstr>UTM Avo</vt:lpstr>
      <vt:lpstr>VNI-Times</vt:lpstr>
      <vt:lpstr>1_Office Theme</vt:lpstr>
      <vt:lpstr>PowerPoint Presentation</vt:lpstr>
      <vt:lpstr>PowerPoint Presentation</vt:lpstr>
      <vt:lpstr>PowerPoint Presentation</vt:lpstr>
      <vt:lpstr>Câu 2: Bộ phận nào sau đây của máy tính dùng để nhập thông tin ?</vt:lpstr>
      <vt:lpstr>PowerPoint Presentation</vt:lpstr>
      <vt:lpstr>Câu 4:  Em đặt ngón tay như thế nào sau khi gõ xong một phím trên hàng phím số ? </vt:lpstr>
      <vt:lpstr>PowerPoint Presentation</vt:lpstr>
      <vt:lpstr>PowerPoint Presentation</vt:lpstr>
      <vt:lpstr>PowerPoint Presentation</vt:lpstr>
      <vt:lpstr> Hướng dẫn.  </vt:lpstr>
      <vt:lpstr>PowerPoint Presentation</vt:lpstr>
      <vt:lpstr>PowerPoint Presentation</vt:lpstr>
      <vt:lpstr>          Cách gõ các phím trên hàng phím số </vt:lpstr>
      <vt:lpstr>PowerPoint Presentation</vt:lpstr>
      <vt:lpstr>               Vận dụng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  ĐỊNH DẠNG VĂN BẢN TRÊN TRANG CHIẾU T2 SỬA</dc:title>
  <dc:creator>tien</dc:creator>
  <cp:lastModifiedBy>tien</cp:lastModifiedBy>
  <cp:revision>168</cp:revision>
  <dcterms:created xsi:type="dcterms:W3CDTF">2023-12-06T07:36:39Z</dcterms:created>
  <dcterms:modified xsi:type="dcterms:W3CDTF">2024-10-01T14:54:12Z</dcterms:modified>
</cp:coreProperties>
</file>