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39"/>
  </p:notesMasterIdLst>
  <p:sldIdLst>
    <p:sldId id="11592" r:id="rId2"/>
    <p:sldId id="337" r:id="rId3"/>
    <p:sldId id="334" r:id="rId4"/>
    <p:sldId id="11596" r:id="rId5"/>
    <p:sldId id="11597" r:id="rId6"/>
    <p:sldId id="11598" r:id="rId7"/>
    <p:sldId id="11593" r:id="rId8"/>
    <p:sldId id="341" r:id="rId9"/>
    <p:sldId id="11599" r:id="rId10"/>
    <p:sldId id="11601" r:id="rId11"/>
    <p:sldId id="11602" r:id="rId12"/>
    <p:sldId id="11603" r:id="rId13"/>
    <p:sldId id="318" r:id="rId14"/>
    <p:sldId id="352" r:id="rId15"/>
    <p:sldId id="11591" r:id="rId16"/>
    <p:sldId id="11606" r:id="rId17"/>
    <p:sldId id="354" r:id="rId18"/>
    <p:sldId id="11607" r:id="rId19"/>
    <p:sldId id="11608" r:id="rId20"/>
    <p:sldId id="11609" r:id="rId21"/>
    <p:sldId id="11610" r:id="rId22"/>
    <p:sldId id="11611" r:id="rId23"/>
    <p:sldId id="11613" r:id="rId24"/>
    <p:sldId id="292" r:id="rId25"/>
    <p:sldId id="328" r:id="rId26"/>
    <p:sldId id="347" r:id="rId27"/>
    <p:sldId id="348" r:id="rId28"/>
    <p:sldId id="330" r:id="rId29"/>
    <p:sldId id="319" r:id="rId30"/>
    <p:sldId id="373" r:id="rId31"/>
    <p:sldId id="349" r:id="rId32"/>
    <p:sldId id="11588" r:id="rId33"/>
    <p:sldId id="11605" r:id="rId34"/>
    <p:sldId id="501" r:id="rId35"/>
    <p:sldId id="272" r:id="rId36"/>
    <p:sldId id="273"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341" autoAdjust="0"/>
  </p:normalViewPr>
  <p:slideViewPr>
    <p:cSldViewPr snapToGrid="0">
      <p:cViewPr varScale="1">
        <p:scale>
          <a:sx n="65" d="100"/>
          <a:sy n="65" d="100"/>
        </p:scale>
        <p:origin x="17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1</a:t>
            </a:fld>
            <a:endParaRPr lang="en-US"/>
          </a:p>
        </p:txBody>
      </p:sp>
    </p:spTree>
    <p:extLst>
      <p:ext uri="{BB962C8B-B14F-4D97-AF65-F5344CB8AC3E}">
        <p14:creationId xmlns:p14="http://schemas.microsoft.com/office/powerpoint/2010/main" val="87960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4</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8027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492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20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50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241915" y="1602419"/>
            <a:ext cx="4067743" cy="3972479"/>
          </a:xfrm>
          <a:prstGeom prst="rect">
            <a:avLst/>
          </a:prstGeom>
        </p:spPr>
      </p:pic>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7.emf"/><Relationship Id="rId5" Type="http://schemas.openxmlformats.org/officeDocument/2006/relationships/image" Target="../media/image3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7.emf"/><Relationship Id="rId5" Type="http://schemas.openxmlformats.org/officeDocument/2006/relationships/image" Target="../media/image3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6.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7.emf"/><Relationship Id="rId5" Type="http://schemas.openxmlformats.org/officeDocument/2006/relationships/image" Target="../media/image36.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8.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5.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30.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jpg"/><Relationship Id="rId10" Type="http://schemas.openxmlformats.org/officeDocument/2006/relationships/image" Target="../media/image60.png"/><Relationship Id="rId4" Type="http://schemas.openxmlformats.org/officeDocument/2006/relationships/image" Target="../media/image56.png"/><Relationship Id="rId9"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jpg"/><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58.png"/><Relationship Id="rId4" Type="http://schemas.openxmlformats.org/officeDocument/2006/relationships/image" Target="../media/image57.jp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jpg"/><Relationship Id="rId10" Type="http://schemas.openxmlformats.org/officeDocument/2006/relationships/image" Target="../media/image62.png"/><Relationship Id="rId4" Type="http://schemas.openxmlformats.org/officeDocument/2006/relationships/image" Target="../media/image56.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jpg"/><Relationship Id="rId1" Type="http://schemas.openxmlformats.org/officeDocument/2006/relationships/slideLayout" Target="../slideLayouts/slideLayout8.xml"/><Relationship Id="rId6" Type="http://schemas.microsoft.com/office/2007/relationships/hdphoto" Target="../media/hdphoto10.wdp"/><Relationship Id="rId5" Type="http://schemas.openxmlformats.org/officeDocument/2006/relationships/image" Target="../media/image67.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3.wav"/><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slide" Target="slide7.xml"/><Relationship Id="rId5" Type="http://schemas.openxmlformats.org/officeDocument/2006/relationships/slideLayout" Target="../slideLayouts/slideLayout8.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2.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a16="http://schemas.microsoft.com/office/drawing/2014/main"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a16="http://schemas.microsoft.com/office/drawing/2014/main"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id="{E14C44EE-BF2B-FC6C-AB42-06B458FD92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id="{93AE978D-3BA4-8EB0-06AA-144580F61D4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116024C-D2FC-3C94-8ED8-44AD4D6E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a16="http://schemas.microsoft.com/office/drawing/2014/main"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24AEE1-7707-410F-8B73-47F11D0D9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a16="http://schemas.microsoft.com/office/drawing/2014/main"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1D76A6-13E5-3FC8-8357-A945F2E0DEA2}"/>
              </a:ext>
            </a:extLst>
          </p:cNvPr>
          <p:cNvPicPr>
            <a:picLocks noChangeAspect="1"/>
          </p:cNvPicPr>
          <p:nvPr/>
        </p:nvPicPr>
        <p:blipFill>
          <a:blip r:embed="rId5"/>
          <a:stretch>
            <a:fillRect/>
          </a:stretch>
        </p:blipFill>
        <p:spPr>
          <a:xfrm>
            <a:off x="3124200" y="1466849"/>
            <a:ext cx="2188906" cy="1304925"/>
          </a:xfrm>
          <a:prstGeom prst="rect">
            <a:avLst/>
          </a:prstGeom>
        </p:spPr>
      </p:pic>
      <p:pic>
        <p:nvPicPr>
          <p:cNvPr id="11" name="Picture 10">
            <a:extLst>
              <a:ext uri="{FF2B5EF4-FFF2-40B4-BE49-F238E27FC236}">
                <a16:creationId xmlns:a16="http://schemas.microsoft.com/office/drawing/2014/main" id="{08BDB765-7E12-B211-24EA-6AD6B97F79F0}"/>
              </a:ext>
            </a:extLst>
          </p:cNvPr>
          <p:cNvPicPr>
            <a:picLocks noChangeAspect="1"/>
          </p:cNvPicPr>
          <p:nvPr/>
        </p:nvPicPr>
        <p:blipFill>
          <a:blip r:embed="rId6"/>
          <a:stretch>
            <a:fillRect/>
          </a:stretch>
        </p:blipFill>
        <p:spPr>
          <a:xfrm>
            <a:off x="6681787" y="1514474"/>
            <a:ext cx="2757347" cy="1209675"/>
          </a:xfrm>
          <a:prstGeom prst="rect">
            <a:avLst/>
          </a:prstGeom>
        </p:spPr>
      </p:pic>
      <p:pic>
        <p:nvPicPr>
          <p:cNvPr id="13" name="Picture 12">
            <a:extLst>
              <a:ext uri="{FF2B5EF4-FFF2-40B4-BE49-F238E27FC236}">
                <a16:creationId xmlns:a16="http://schemas.microsoft.com/office/drawing/2014/main" id="{2212C43B-C25B-9B52-E0B2-084F93FC6983}"/>
              </a:ext>
            </a:extLst>
          </p:cNvPr>
          <p:cNvPicPr>
            <a:picLocks noChangeAspect="1"/>
          </p:cNvPicPr>
          <p:nvPr/>
        </p:nvPicPr>
        <p:blipFill>
          <a:blip r:embed="rId7"/>
          <a:stretch>
            <a:fillRect/>
          </a:stretch>
        </p:blipFill>
        <p:spPr>
          <a:xfrm>
            <a:off x="2452687" y="3267074"/>
            <a:ext cx="3451272" cy="1228725"/>
          </a:xfrm>
          <a:prstGeom prst="rect">
            <a:avLst/>
          </a:prstGeom>
        </p:spPr>
      </p:pic>
      <p:pic>
        <p:nvPicPr>
          <p:cNvPr id="15" name="Picture 14">
            <a:extLst>
              <a:ext uri="{FF2B5EF4-FFF2-40B4-BE49-F238E27FC236}">
                <a16:creationId xmlns:a16="http://schemas.microsoft.com/office/drawing/2014/main" id="{E52735D6-C4D8-EC01-D3C5-69D3189260DE}"/>
              </a:ext>
            </a:extLst>
          </p:cNvPr>
          <p:cNvPicPr>
            <a:picLocks noChangeAspect="1"/>
          </p:cNvPicPr>
          <p:nvPr/>
        </p:nvPicPr>
        <p:blipFill>
          <a:blip r:embed="rId8"/>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a16="http://schemas.microsoft.com/office/drawing/2014/main"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a16="http://schemas.microsoft.com/office/drawing/2014/main"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9975FE7B-86B0-CD36-089E-0D9A5AECBE1E}"/>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3E99413B-C6DB-5300-1BC0-5F9A3B51D9BB}"/>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a16="http://schemas.microsoft.com/office/drawing/2014/main" id="{F46B7340-0810-4F53-A93B-247C9E94C233}"/>
              </a:ext>
            </a:extLst>
          </p:cNvPr>
          <p:cNvPicPr>
            <a:picLocks noChangeAspect="1"/>
          </p:cNvPicPr>
          <p:nvPr/>
        </p:nvPicPr>
        <p:blipFill>
          <a:blip r:embed="rId6"/>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106422" y="164570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72A69-184B-D368-9090-809A2E22EEA5}"/>
              </a:ext>
            </a:extLst>
          </p:cNvPr>
          <p:cNvPicPr>
            <a:picLocks noChangeAspect="1"/>
          </p:cNvPicPr>
          <p:nvPr/>
        </p:nvPicPr>
        <p:blipFill>
          <a:blip r:embed="rId3"/>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a16="http://schemas.microsoft.com/office/drawing/2014/main"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a16="http://schemas.microsoft.com/office/drawing/2014/main"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a16="http://schemas.microsoft.com/office/drawing/2014/main"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a16="http://schemas.microsoft.com/office/drawing/2014/main"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a16="http://schemas.microsoft.com/office/drawing/2014/main"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a16="http://schemas.microsoft.com/office/drawing/2014/main"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a16="http://schemas.microsoft.com/office/drawing/2014/main"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a16="http://schemas.microsoft.com/office/drawing/2014/main"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a16="http://schemas.microsoft.com/office/drawing/2014/main"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a16="http://schemas.microsoft.com/office/drawing/2014/main"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a16="http://schemas.microsoft.com/office/drawing/2014/main" id="{2E74CAA4-148B-C46E-AC96-D62A227DEB8F}"/>
              </a:ext>
            </a:extLst>
          </p:cNvPr>
          <p:cNvPicPr>
            <a:picLocks noChangeAspect="1"/>
          </p:cNvPicPr>
          <p:nvPr/>
        </p:nvPicPr>
        <p:blipFill>
          <a:blip r:embed="rId3"/>
          <a:stretch>
            <a:fillRect/>
          </a:stretch>
        </p:blipFill>
        <p:spPr>
          <a:xfrm>
            <a:off x="991458" y="988802"/>
            <a:ext cx="9082354" cy="1954423"/>
          </a:xfrm>
          <a:prstGeom prst="rect">
            <a:avLst/>
          </a:prstGeom>
        </p:spPr>
      </p:pic>
      <p:sp>
        <p:nvSpPr>
          <p:cNvPr id="7" name="文本框 9">
            <a:extLst>
              <a:ext uri="{FF2B5EF4-FFF2-40B4-BE49-F238E27FC236}">
                <a16:creationId xmlns:a16="http://schemas.microsoft.com/office/drawing/2014/main"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D544911-4E8F-7A26-6D3B-EBE490909510}"/>
              </a:ext>
            </a:extLst>
          </p:cNvPr>
          <p:cNvPicPr>
            <a:picLocks noChangeAspect="1"/>
          </p:cNvPicPr>
          <p:nvPr/>
        </p:nvPicPr>
        <p:blipFill>
          <a:blip r:embed="rId4"/>
          <a:stretch>
            <a:fillRect/>
          </a:stretch>
        </p:blipFill>
        <p:spPr>
          <a:xfrm>
            <a:off x="3739351" y="0"/>
            <a:ext cx="4651651" cy="1072989"/>
          </a:xfrm>
          <a:prstGeom prst="rect">
            <a:avLst/>
          </a:prstGeom>
        </p:spPr>
      </p:pic>
      <p:pic>
        <p:nvPicPr>
          <p:cNvPr id="9" name="图片 2">
            <a:extLst>
              <a:ext uri="{FF2B5EF4-FFF2-40B4-BE49-F238E27FC236}">
                <a16:creationId xmlns:a16="http://schemas.microsoft.com/office/drawing/2014/main" id="{DBC77272-B565-D03D-7489-4B70BB322517}"/>
              </a:ext>
            </a:extLst>
          </p:cNvPr>
          <p:cNvPicPr>
            <a:picLocks noChangeAspect="1"/>
          </p:cNvPicPr>
          <p:nvPr/>
        </p:nvPicPr>
        <p:blipFill>
          <a:blip r:embed="rId3"/>
          <a:stretch>
            <a:fillRect/>
          </a:stretch>
        </p:blipFill>
        <p:spPr>
          <a:xfrm>
            <a:off x="962883" y="2827127"/>
            <a:ext cx="9082354" cy="1954423"/>
          </a:xfrm>
          <a:prstGeom prst="rect">
            <a:avLst/>
          </a:prstGeom>
        </p:spPr>
      </p:pic>
      <p:sp>
        <p:nvSpPr>
          <p:cNvPr id="10" name="文本框 9">
            <a:extLst>
              <a:ext uri="{FF2B5EF4-FFF2-40B4-BE49-F238E27FC236}">
                <a16:creationId xmlns:a16="http://schemas.microsoft.com/office/drawing/2014/main"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a16="http://schemas.microsoft.com/office/drawing/2014/main" id="{EB1818B0-C442-E1D8-D08E-C7B1D64D4838}"/>
              </a:ext>
            </a:extLst>
          </p:cNvPr>
          <p:cNvPicPr>
            <a:picLocks noChangeAspect="1"/>
          </p:cNvPicPr>
          <p:nvPr/>
        </p:nvPicPr>
        <p:blipFill>
          <a:blip r:embed="rId3"/>
          <a:stretch>
            <a:fillRect/>
          </a:stretch>
        </p:blipFill>
        <p:spPr>
          <a:xfrm>
            <a:off x="943833" y="4541627"/>
            <a:ext cx="9082354" cy="1954423"/>
          </a:xfrm>
          <a:prstGeom prst="rect">
            <a:avLst/>
          </a:prstGeom>
        </p:spPr>
      </p:pic>
      <p:sp>
        <p:nvSpPr>
          <p:cNvPr id="13" name="文本框 9">
            <a:extLst>
              <a:ext uri="{FF2B5EF4-FFF2-40B4-BE49-F238E27FC236}">
                <a16:creationId xmlns:a16="http://schemas.microsoft.com/office/drawing/2014/main"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a16="http://schemas.microsoft.com/office/drawing/2014/main"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a16="http://schemas.microsoft.com/office/drawing/2014/main"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a16="http://schemas.microsoft.com/office/drawing/2014/main"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a16="http://schemas.microsoft.com/office/drawing/2014/main"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7B05FAC-867D-9347-42AB-7B3DE86267C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16" name="Oval 3"/>
          <p:cNvSpPr/>
          <p:nvPr/>
        </p:nvSpPr>
        <p:spPr>
          <a:xfrm>
            <a:off x="104846" y="262659"/>
            <a:ext cx="8168929" cy="6106057"/>
          </a:xfrm>
          <a:custGeom>
            <a:avLst/>
            <a:gdLst>
              <a:gd name="connsiteX0" fmla="*/ 0 w 10097900"/>
              <a:gd name="connsiteY0" fmla="*/ 3043075 h 6086150"/>
              <a:gd name="connsiteX1" fmla="*/ 5048950 w 10097900"/>
              <a:gd name="connsiteY1" fmla="*/ 0 h 6086150"/>
              <a:gd name="connsiteX2" fmla="*/ 10097900 w 10097900"/>
              <a:gd name="connsiteY2" fmla="*/ 3043075 h 6086150"/>
              <a:gd name="connsiteX3" fmla="*/ 5048950 w 10097900"/>
              <a:gd name="connsiteY3" fmla="*/ 6086150 h 6086150"/>
              <a:gd name="connsiteX4" fmla="*/ 0 w 10097900"/>
              <a:gd name="connsiteY4" fmla="*/ 3043075 h 6086150"/>
              <a:gd name="connsiteX0" fmla="*/ 449433 w 10547333"/>
              <a:gd name="connsiteY0" fmla="*/ 3151789 h 6194864"/>
              <a:gd name="connsiteX1" fmla="*/ 818402 w 10547333"/>
              <a:gd name="connsiteY1" fmla="*/ 910819 h 6194864"/>
              <a:gd name="connsiteX2" fmla="*/ 5498383 w 10547333"/>
              <a:gd name="connsiteY2" fmla="*/ 108714 h 6194864"/>
              <a:gd name="connsiteX3" fmla="*/ 10547333 w 10547333"/>
              <a:gd name="connsiteY3" fmla="*/ 3151789 h 6194864"/>
              <a:gd name="connsiteX4" fmla="*/ 5498383 w 10547333"/>
              <a:gd name="connsiteY4" fmla="*/ 6194864 h 6194864"/>
              <a:gd name="connsiteX5" fmla="*/ 449433 w 10547333"/>
              <a:gd name="connsiteY5" fmla="*/ 3151789 h 6194864"/>
              <a:gd name="connsiteX0" fmla="*/ 449433 w 10704146"/>
              <a:gd name="connsiteY0" fmla="*/ 3044700 h 6087775"/>
              <a:gd name="connsiteX1" fmla="*/ 818402 w 10704146"/>
              <a:gd name="connsiteY1" fmla="*/ 803730 h 6087775"/>
              <a:gd name="connsiteX2" fmla="*/ 5498383 w 10704146"/>
              <a:gd name="connsiteY2" fmla="*/ 1625 h 6087775"/>
              <a:gd name="connsiteX3" fmla="*/ 9481140 w 10704146"/>
              <a:gd name="connsiteY3" fmla="*/ 675393 h 6087775"/>
              <a:gd name="connsiteX4" fmla="*/ 10547333 w 10704146"/>
              <a:gd name="connsiteY4" fmla="*/ 3044700 h 6087775"/>
              <a:gd name="connsiteX5" fmla="*/ 5498383 w 10704146"/>
              <a:gd name="connsiteY5" fmla="*/ 6087775 h 6087775"/>
              <a:gd name="connsiteX6" fmla="*/ 449433 w 10704146"/>
              <a:gd name="connsiteY6" fmla="*/ 3044700 h 6087775"/>
              <a:gd name="connsiteX0" fmla="*/ 236156 w 10490869"/>
              <a:gd name="connsiteY0" fmla="*/ 3044700 h 6106541"/>
              <a:gd name="connsiteX1" fmla="*/ 605125 w 10490869"/>
              <a:gd name="connsiteY1" fmla="*/ 803730 h 6106541"/>
              <a:gd name="connsiteX2" fmla="*/ 5285106 w 10490869"/>
              <a:gd name="connsiteY2" fmla="*/ 1625 h 6106541"/>
              <a:gd name="connsiteX3" fmla="*/ 9267863 w 10490869"/>
              <a:gd name="connsiteY3" fmla="*/ 675393 h 6106541"/>
              <a:gd name="connsiteX4" fmla="*/ 10334056 w 10490869"/>
              <a:gd name="connsiteY4" fmla="*/ 3044700 h 6106541"/>
              <a:gd name="connsiteX5" fmla="*/ 5285106 w 10490869"/>
              <a:gd name="connsiteY5" fmla="*/ 6087775 h 6106541"/>
              <a:gd name="connsiteX6" fmla="*/ 444704 w 10490869"/>
              <a:gd name="connsiteY6" fmla="*/ 4268825 h 6106541"/>
              <a:gd name="connsiteX7" fmla="*/ 236156 w 10490869"/>
              <a:gd name="connsiteY7" fmla="*/ 3044700 h 6106541"/>
              <a:gd name="connsiteX0" fmla="*/ 236156 w 10426146"/>
              <a:gd name="connsiteY0" fmla="*/ 3044700 h 6334057"/>
              <a:gd name="connsiteX1" fmla="*/ 605125 w 10426146"/>
              <a:gd name="connsiteY1" fmla="*/ 803730 h 6334057"/>
              <a:gd name="connsiteX2" fmla="*/ 5285106 w 10426146"/>
              <a:gd name="connsiteY2" fmla="*/ 1625 h 6334057"/>
              <a:gd name="connsiteX3" fmla="*/ 9267863 w 10426146"/>
              <a:gd name="connsiteY3" fmla="*/ 675393 h 6334057"/>
              <a:gd name="connsiteX4" fmla="*/ 10334056 w 10426146"/>
              <a:gd name="connsiteY4" fmla="*/ 3044700 h 6334057"/>
              <a:gd name="connsiteX5" fmla="*/ 8209083 w 10426146"/>
              <a:gd name="connsiteY5" fmla="*/ 5985330 h 6334057"/>
              <a:gd name="connsiteX6" fmla="*/ 5285106 w 10426146"/>
              <a:gd name="connsiteY6" fmla="*/ 6087775 h 6334057"/>
              <a:gd name="connsiteX7" fmla="*/ 444704 w 10426146"/>
              <a:gd name="connsiteY7" fmla="*/ 4268825 h 6334057"/>
              <a:gd name="connsiteX8" fmla="*/ 236156 w 10426146"/>
              <a:gd name="connsiteY8" fmla="*/ 3044700 h 633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146" h="6334057">
                <a:moveTo>
                  <a:pt x="236156" y="3044700"/>
                </a:moveTo>
                <a:cubicBezTo>
                  <a:pt x="262893" y="2467184"/>
                  <a:pt x="-236367" y="1310909"/>
                  <a:pt x="605125" y="803730"/>
                </a:cubicBezTo>
                <a:cubicBezTo>
                  <a:pt x="1446617" y="296551"/>
                  <a:pt x="3841316" y="23015"/>
                  <a:pt x="5285106" y="1625"/>
                </a:cubicBezTo>
                <a:cubicBezTo>
                  <a:pt x="6728896" y="-19764"/>
                  <a:pt x="8426371" y="168214"/>
                  <a:pt x="9267863" y="675393"/>
                </a:cubicBezTo>
                <a:cubicBezTo>
                  <a:pt x="10109355" y="1182572"/>
                  <a:pt x="10652225" y="2274679"/>
                  <a:pt x="10334056" y="3044700"/>
                </a:cubicBezTo>
                <a:cubicBezTo>
                  <a:pt x="10015887" y="3814721"/>
                  <a:pt x="9050575" y="5478151"/>
                  <a:pt x="8209083" y="5985330"/>
                </a:cubicBezTo>
                <a:cubicBezTo>
                  <a:pt x="7367591" y="6492509"/>
                  <a:pt x="6579169" y="6373859"/>
                  <a:pt x="5285106" y="6087775"/>
                </a:cubicBezTo>
                <a:cubicBezTo>
                  <a:pt x="3991043" y="5801691"/>
                  <a:pt x="1286196" y="4776004"/>
                  <a:pt x="444704" y="4268825"/>
                </a:cubicBezTo>
                <a:cubicBezTo>
                  <a:pt x="-396788" y="3761646"/>
                  <a:pt x="209419" y="3622216"/>
                  <a:pt x="236156" y="3044700"/>
                </a:cubicBezTo>
                <a:close/>
              </a:path>
            </a:pathLst>
          </a:custGeom>
          <a:solidFill>
            <a:schemeClr val="bg1"/>
          </a:solidFill>
          <a:ln w="177800">
            <a:solidFill>
              <a:srgbClr val="F2A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图片 7" descr="C:\Users\Am'be'r\Desktop\千库网_母爱母亲节花朵母女_元素编号12008801.png千库网_母爱母亲节花朵母女_元素编号12008801"/>
          <p:cNvPicPr>
            <a:picLocks noChangeAspect="1"/>
          </p:cNvPicPr>
          <p:nvPr/>
        </p:nvPicPr>
        <p:blipFill>
          <a:blip r:embed="rId4"/>
          <a:srcRect/>
          <a:stretch>
            <a:fillRect/>
          </a:stretch>
        </p:blipFill>
        <p:spPr>
          <a:xfrm>
            <a:off x="433199" y="4281713"/>
            <a:ext cx="2887952" cy="2888535"/>
          </a:xfrm>
          <a:prstGeom prst="rect">
            <a:avLst/>
          </a:prstGeom>
          <a:ln>
            <a:noFill/>
          </a:ln>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35" b="95702" l="9964" r="89996"/>
                    </a14:imgEffect>
                  </a14:imgLayer>
                </a14:imgProps>
              </a:ext>
              <a:ext uri="{28A0092B-C50C-407E-A947-70E740481C1C}">
                <a14:useLocalDpi xmlns:a14="http://schemas.microsoft.com/office/drawing/2010/main" val="0"/>
              </a:ext>
            </a:extLst>
          </a:blip>
          <a:srcRect l="28017" t="2104" r="20846" b="4328"/>
          <a:stretch/>
        </p:blipFill>
        <p:spPr>
          <a:xfrm>
            <a:off x="5728815" y="4692604"/>
            <a:ext cx="1726901" cy="2105977"/>
          </a:xfrm>
          <a:prstGeom prst="rect">
            <a:avLst/>
          </a:prstGeom>
        </p:spPr>
      </p:pic>
      <p:pic>
        <p:nvPicPr>
          <p:cNvPr id="20" name="图片 7" descr="千库网_粉色系手绘花朵花捧花花束PNG免抠素_元素编号11784136"/>
          <p:cNvPicPr>
            <a:picLocks noChangeAspect="1"/>
          </p:cNvPicPr>
          <p:nvPr/>
        </p:nvPicPr>
        <p:blipFill>
          <a:blip r:embed="rId7"/>
          <a:stretch>
            <a:fillRect/>
          </a:stretch>
        </p:blipFill>
        <p:spPr>
          <a:xfrm rot="1110987" flipH="1">
            <a:off x="-477286" y="-118342"/>
            <a:ext cx="2510954" cy="2710947"/>
          </a:xfrm>
          <a:prstGeom prst="rect">
            <a:avLst/>
          </a:prstGeom>
        </p:spPr>
      </p:pic>
      <p:pic>
        <p:nvPicPr>
          <p:cNvPr id="2" name="Picture 1">
            <a:extLst>
              <a:ext uri="{FF2B5EF4-FFF2-40B4-BE49-F238E27FC236}">
                <a16:creationId xmlns:a16="http://schemas.microsoft.com/office/drawing/2014/main" id="{CA59C6A6-6B1B-7457-9330-55CC8C8C3B64}"/>
              </a:ext>
            </a:extLst>
          </p:cNvPr>
          <p:cNvPicPr>
            <a:picLocks noChangeAspect="1"/>
          </p:cNvPicPr>
          <p:nvPr/>
        </p:nvPicPr>
        <p:blipFill>
          <a:blip r:embed="rId8"/>
          <a:stretch>
            <a:fillRect/>
          </a:stretch>
        </p:blipFill>
        <p:spPr>
          <a:xfrm>
            <a:off x="1207877" y="2196754"/>
            <a:ext cx="6328196" cy="2121592"/>
          </a:xfrm>
          <a:prstGeom prst="rect">
            <a:avLst/>
          </a:prstGeom>
        </p:spPr>
      </p:pic>
      <p:pic>
        <p:nvPicPr>
          <p:cNvPr id="3" name="Picture 2" descr="A cartoon of a child reading a book&#10;&#10;Description automatically generated">
            <a:extLst>
              <a:ext uri="{FF2B5EF4-FFF2-40B4-BE49-F238E27FC236}">
                <a16:creationId xmlns:a16="http://schemas.microsoft.com/office/drawing/2014/main" id="{29281D67-F3EB-8708-9ECE-F21418371B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96149" y="-647700"/>
            <a:ext cx="5057775" cy="5057775"/>
          </a:xfrm>
          <a:prstGeom prst="rect">
            <a:avLst/>
          </a:prstGeom>
        </p:spPr>
      </p:pic>
    </p:spTree>
    <p:custDataLst>
      <p:tags r:id="rId1"/>
    </p:custDataLst>
    <p:extLst>
      <p:ext uri="{BB962C8B-B14F-4D97-AF65-F5344CB8AC3E}">
        <p14:creationId xmlns:p14="http://schemas.microsoft.com/office/powerpoint/2010/main" val="24948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EF0DB2CB-4B64-12E5-5092-32B4A3772153}"/>
              </a:ext>
            </a:extLst>
          </p:cNvPr>
          <p:cNvPicPr>
            <a:picLocks noChangeAspect="1"/>
          </p:cNvPicPr>
          <p:nvPr/>
        </p:nvPicPr>
        <p:blipFill>
          <a:blip r:embed="rId10"/>
          <a:stretch>
            <a:fillRect/>
          </a:stretch>
        </p:blipFill>
        <p:spPr>
          <a:xfrm>
            <a:off x="3245860" y="635427"/>
            <a:ext cx="6005080" cy="1853345"/>
          </a:xfrm>
          <a:prstGeom prst="rect">
            <a:avLst/>
          </a:prstGeom>
        </p:spPr>
      </p:pic>
    </p:spTree>
    <p:extLst>
      <p:ext uri="{BB962C8B-B14F-4D97-AF65-F5344CB8AC3E}">
        <p14:creationId xmlns:p14="http://schemas.microsoft.com/office/powerpoint/2010/main" val="26224151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3837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1DFBD053-76C0-8DDF-F5F2-6803BC62E009}"/>
              </a:ext>
            </a:extLst>
          </p:cNvPr>
          <p:cNvPicPr>
            <a:picLocks noChangeAspect="1"/>
          </p:cNvPicPr>
          <p:nvPr/>
        </p:nvPicPr>
        <p:blipFill>
          <a:blip r:embed="rId9"/>
          <a:stretch>
            <a:fillRect/>
          </a:stretch>
        </p:blipFill>
        <p:spPr>
          <a:xfrm>
            <a:off x="3160135" y="368727"/>
            <a:ext cx="6005080" cy="1853345"/>
          </a:xfrm>
          <a:prstGeom prst="rect">
            <a:avLst/>
          </a:prstGeom>
        </p:spPr>
      </p:pic>
    </p:spTree>
    <p:extLst>
      <p:ext uri="{BB962C8B-B14F-4D97-AF65-F5344CB8AC3E}">
        <p14:creationId xmlns:p14="http://schemas.microsoft.com/office/powerpoint/2010/main" val="228925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2FCDADE2-A95C-F9C4-FC63-DB9670BAE45E}"/>
              </a:ext>
            </a:extLst>
          </p:cNvPr>
          <p:cNvPicPr>
            <a:picLocks noChangeAspect="1"/>
          </p:cNvPicPr>
          <p:nvPr/>
        </p:nvPicPr>
        <p:blipFill>
          <a:blip r:embed="rId10"/>
          <a:stretch>
            <a:fillRect/>
          </a:stretch>
        </p:blipFill>
        <p:spPr>
          <a:xfrm>
            <a:off x="3217285" y="425877"/>
            <a:ext cx="6005080" cy="1853345"/>
          </a:xfrm>
          <a:prstGeom prst="rect">
            <a:avLst/>
          </a:prstGeom>
        </p:spPr>
      </p:pic>
    </p:spTree>
    <p:extLst>
      <p:ext uri="{BB962C8B-B14F-4D97-AF65-F5344CB8AC3E}">
        <p14:creationId xmlns:p14="http://schemas.microsoft.com/office/powerpoint/2010/main" val="27295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extLst>
      <p:ext uri="{BB962C8B-B14F-4D97-AF65-F5344CB8AC3E}">
        <p14:creationId xmlns:p14="http://schemas.microsoft.com/office/powerpoint/2010/main" val="21139121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E8BC18F2-4141-CEE3-94D1-BEB62BACCE10}"/>
              </a:ext>
            </a:extLst>
          </p:cNvPr>
          <p:cNvPicPr>
            <a:picLocks noChangeAspect="1"/>
          </p:cNvPicPr>
          <p:nvPr/>
        </p:nvPicPr>
        <p:blipFill>
          <a:blip r:embed="rId7"/>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ea typeface="字魂59号-创粗黑"/>
                <a:cs typeface="+mn-cs"/>
              </a:rPr>
              <a:t>Phương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hướng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hoạt</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động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Tuần</a:t>
            </a:r>
            <a:r>
              <a:rPr kumimoji="0" lang="en-US" sz="4000" b="0" i="0" u="none" strike="noStrike" kern="1200" cap="none" spc="0" normalizeH="0" baseline="0" noProof="0" dirty="0">
                <a:ln>
                  <a:noFill/>
                </a:ln>
                <a:solidFill>
                  <a:srgbClr val="C00000"/>
                </a:solidFill>
                <a:effectLst/>
                <a:uLnTx/>
                <a:uFillTx/>
                <a:ea typeface="字魂59号-创粗黑"/>
                <a:cs typeface="+mn-cs"/>
              </a:rPr>
              <a:t> 6</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12601436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542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 name="Rectangle: Rounded Corners 1">
            <a:extLst>
              <a:ext uri="{FF2B5EF4-FFF2-40B4-BE49-F238E27FC236}">
                <a16:creationId xmlns:a16="http://schemas.microsoft.com/office/drawing/2014/main" id="{2BD9EDE2-C8FB-7C3F-B3EE-C8013ADBBBA2}"/>
              </a:ext>
            </a:extLst>
          </p:cNvPr>
          <p:cNvSpPr/>
          <p:nvPr/>
        </p:nvSpPr>
        <p:spPr>
          <a:xfrm>
            <a:off x="1095375" y="184848"/>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0000"/>
                </a:solidFill>
                <a:latin typeface="Calibri" panose="020F0502020204030204" pitchFamily="34" charset="0"/>
                <a:cs typeface="Calibri" panose="020F0502020204030204" pitchFamily="34" charset="0"/>
              </a:rPr>
              <a:t>Em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hãy</a:t>
            </a:r>
            <a:r>
              <a:rPr lang="en-US" sz="3600" b="1" dirty="0">
                <a:solidFill>
                  <a:srgbClr val="000000"/>
                </a:solidFill>
                <a:latin typeface="Calibri" panose="020F0502020204030204" pitchFamily="34" charset="0"/>
                <a:cs typeface="Calibri" panose="020F0502020204030204" pitchFamily="34" charset="0"/>
              </a:rPr>
              <a:t> chia </a:t>
            </a:r>
            <a:r>
              <a:rPr lang="en-US" sz="3600" b="1" dirty="0" err="1">
                <a:solidFill>
                  <a:srgbClr val="000000"/>
                </a:solidFill>
                <a:latin typeface="Calibri" panose="020F0502020204030204" pitchFamily="34" charset="0"/>
                <a:cs typeface="Calibri" panose="020F0502020204030204" pitchFamily="34" charset="0"/>
              </a:rPr>
              <a:t>sẻ</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về</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kết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quả</a:t>
            </a:r>
            <a:r>
              <a:rPr lang="en-US" sz="3600" b="1" dirty="0">
                <a:solidFill>
                  <a:srgbClr val="000000"/>
                </a:solidFill>
                <a:latin typeface="Calibri" panose="020F0502020204030204" pitchFamily="34" charset="0"/>
                <a:cs typeface="Calibri" panose="020F0502020204030204" pitchFamily="34" charset="0"/>
              </a:rPr>
              <a:t> ban </a:t>
            </a:r>
            <a:r>
              <a:rPr lang="en-US" sz="3600" b="1" dirty="0" err="1">
                <a:solidFill>
                  <a:srgbClr val="000000"/>
                </a:solidFill>
                <a:latin typeface="Calibri" panose="020F0502020204030204" pitchFamily="34" charset="0"/>
                <a:cs typeface="Calibri" panose="020F0502020204030204" pitchFamily="34" charset="0"/>
              </a:rPr>
              <a:t>đầu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thực</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hiện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nền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nếp</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theo</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thời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gian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biểu</a:t>
            </a:r>
            <a:r>
              <a:rPr lang="en-US" sz="3600" b="1"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8911BB-F8AC-4D09-1856-9DD02416168A}"/>
              </a:ext>
            </a:extLst>
          </p:cNvPr>
          <p:cNvSpPr txBox="1"/>
          <p:nvPr/>
        </p:nvSpPr>
        <p:spPr>
          <a:xfrm>
            <a:off x="2615758" y="2334681"/>
            <a:ext cx="9052367" cy="636061"/>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việc đã làm được đúng theo thời gian biểu.</a:t>
            </a:r>
          </a:p>
        </p:txBody>
      </p:sp>
      <p:sp>
        <p:nvSpPr>
          <p:cNvPr id="5" name="TextBox 4">
            <a:extLst>
              <a:ext uri="{FF2B5EF4-FFF2-40B4-BE49-F238E27FC236}">
                <a16:creationId xmlns:a16="http://schemas.microsoft.com/office/drawing/2014/main" id="{86DE8EEB-3133-EBED-8C9B-2E11AAEB66F4}"/>
              </a:ext>
            </a:extLst>
          </p:cNvPr>
          <p:cNvSpPr txBox="1"/>
          <p:nvPr/>
        </p:nvSpPr>
        <p:spPr>
          <a:xfrm>
            <a:off x="2730058" y="3601506"/>
            <a:ext cx="9052367"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điểm chưa hợp lí khi xây dựng thời gian biểu dẫn đến những hoạt động chưa thể làm đúng theo thời gian biểu.</a:t>
            </a:r>
          </a:p>
        </p:txBody>
      </p:sp>
    </p:spTree>
    <p:extLst>
      <p:ext uri="{BB962C8B-B14F-4D97-AF65-F5344CB8AC3E}">
        <p14:creationId xmlns:p14="http://schemas.microsoft.com/office/powerpoint/2010/main" val="121571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1">
            <a:extLst>
              <a:ext uri="{FF2B5EF4-FFF2-40B4-BE49-F238E27FC236}">
                <a16:creationId xmlns:a16="http://schemas.microsoft.com/office/drawing/2014/main" id="{29DBF23F-F5A9-4A9C-B104-4AC0A2A9B2A3}"/>
              </a:ext>
            </a:extLst>
          </p:cNvPr>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35B3D836-D881-60E4-50AB-60A5BE5C7C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742950" y="3068186"/>
            <a:ext cx="2932319" cy="3275587"/>
          </a:xfrm>
          <a:prstGeom prst="rect">
            <a:avLst/>
          </a:prstGeom>
        </p:spPr>
      </p:pic>
      <p:grpSp>
        <p:nvGrpSpPr>
          <p:cNvPr id="4" name="Group 3">
            <a:extLst>
              <a:ext uri="{FF2B5EF4-FFF2-40B4-BE49-F238E27FC236}">
                <a16:creationId xmlns:a16="http://schemas.microsoft.com/office/drawing/2014/main" id="{A912DE4F-C38E-36A6-AC51-3AD4F6926E9E}"/>
              </a:ext>
            </a:extLst>
          </p:cNvPr>
          <p:cNvGrpSpPr/>
          <p:nvPr/>
        </p:nvGrpSpPr>
        <p:grpSpPr>
          <a:xfrm>
            <a:off x="3538118" y="1711173"/>
            <a:ext cx="7463743" cy="2356002"/>
            <a:chOff x="647361" y="477443"/>
            <a:chExt cx="8438540" cy="1187014"/>
          </a:xfrm>
        </p:grpSpPr>
        <p:sp>
          <p:nvSpPr>
            <p:cNvPr id="5" name="Rectangle: Rounded Corners 4">
              <a:extLst>
                <a:ext uri="{FF2B5EF4-FFF2-40B4-BE49-F238E27FC236}">
                  <a16:creationId xmlns:a16="http://schemas.microsoft.com/office/drawing/2014/main" id="{0CB4B5D8-0A38-F6C3-FD7F-6C00903AF2E3}"/>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2239572E-1192-F172-16BE-BF7EB36D16DB}"/>
                </a:ext>
              </a:extLst>
            </p:cNvPr>
            <p:cNvSpPr txBox="1"/>
            <p:nvPr/>
          </p:nvSpPr>
          <p:spPr>
            <a:xfrm>
              <a:off x="836293" y="548635"/>
              <a:ext cx="8022910" cy="77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hãy</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cảm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nghĩ</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quả</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thực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hiện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nền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nếp</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sinh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hoạt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bạn</a:t>
              </a:r>
              <a:r>
                <a:rPr lang="en-US" sz="4000" b="1" kern="0" dirty="0">
                  <a:solidFill>
                    <a:srgbClr val="000000"/>
                  </a:solidFill>
                  <a:latin typeface="Calibri" panose="020F0502020204030204" pitchFamily="34" charset="0"/>
                  <a:cs typeface="Calibri" panose="020F0502020204030204" pitchFamily="34" charset="0"/>
                  <a:sym typeface="Arial"/>
                </a:rPr>
                <a:t> </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2085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id="{D8605152-DE87-A048-26D1-635248A23982}"/>
              </a:ext>
            </a:extLst>
          </p:cNvPr>
          <p:cNvSpPr txBox="1"/>
          <p:nvPr/>
        </p:nvSpPr>
        <p:spPr>
          <a:xfrm>
            <a:off x="3333750" y="1333500"/>
            <a:ext cx="5619750" cy="1446550"/>
          </a:xfrm>
          <a:prstGeom prst="rect">
            <a:avLst/>
          </a:prstGeom>
          <a:noFill/>
        </p:spPr>
        <p:txBody>
          <a:bodyPr wrap="square" rtlCol="0">
            <a:spAutoFit/>
          </a:bodyPr>
          <a:lstStyle/>
          <a:p>
            <a:pPr algn="ctr"/>
            <a:r>
              <a:rPr lang="en-US" sz="4400" b="1" dirty="0">
                <a:solidFill>
                  <a:schemeClr val="bg1"/>
                </a:solidFill>
              </a:rPr>
              <a:t>2. </a:t>
            </a:r>
            <a:r>
              <a:rPr lang="vi-VN" sz="4400" b="1" dirty="0">
                <a:solidFill>
                  <a:schemeClr val="bg1"/>
                </a:solidFill>
              </a:rPr>
              <a:t>Chơi trò chơi Nếu 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id="{721C2DFC-EDBA-414D-8A59-DB8DA11176CF}"/>
              </a:ext>
            </a:extLst>
          </p:cNvPr>
          <p:cNvPicPr>
            <a:picLocks noChangeAspect="1"/>
          </p:cNvPicPr>
          <p:nvPr/>
        </p:nvPicPr>
        <p:blipFill>
          <a:blip r:embed="rId10"/>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3">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3">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a16="http://schemas.microsoft.com/office/drawing/2014/main"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a16="http://schemas.microsoft.com/office/drawing/2014/main"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a16="http://schemas.microsoft.com/office/drawing/2014/main"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a16="http://schemas.microsoft.com/office/drawing/2014/main" id="{762B9308-7236-4974-A468-D722B079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6"/>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94" name="TextBox 93">
            <a:extLst>
              <a:ext uri="{FF2B5EF4-FFF2-40B4-BE49-F238E27FC236}">
                <a16:creationId xmlns:a16="http://schemas.microsoft.com/office/drawing/2014/main"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a16="http://schemas.microsoft.com/office/drawing/2014/main"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98" name="Rounded Rectangle 116">
            <a:hlinkClick r:id="rId11" action="ppaction://hlinksldjump"/>
            <a:extLst>
              <a:ext uri="{FF2B5EF4-FFF2-40B4-BE49-F238E27FC236}">
                <a16:creationId xmlns:a16="http://schemas.microsoft.com/office/drawing/2014/main"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9EC21486-5377-5D07-1362-B3371657898D}"/>
              </a:ext>
            </a:extLst>
          </p:cNvPr>
          <p:cNvPicPr>
            <a:picLocks noChangeAspect="1"/>
          </p:cNvPicPr>
          <p:nvPr/>
        </p:nvPicPr>
        <p:blipFill>
          <a:blip r:embed="rId7"/>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9F9C6DA-7669-D868-9D86-6E4A4697F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TotalTime>
  <Words>745</Words>
  <Application>Microsoft Office PowerPoint</Application>
  <PresentationFormat>Widescreen</PresentationFormat>
  <Paragraphs>93</Paragraphs>
  <Slides>37</Slides>
  <Notes>8</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微软雅黑</vt:lpstr>
      <vt:lpstr>宋体</vt:lpstr>
      <vt:lpstr>#9Slide03 AllRoundGothic</vt:lpstr>
      <vt:lpstr>Arial</vt:lpstr>
      <vt:lpstr>Baloo 2</vt:lpstr>
      <vt:lpstr>Calibri</vt:lpstr>
      <vt:lpstr>Calibri Light</vt:lpstr>
      <vt:lpstr>等线</vt:lpstr>
      <vt:lpstr>等线 Light</vt:lpstr>
      <vt:lpstr>Times New Roman</vt:lpstr>
      <vt:lpstr>Wingdings</vt:lpstr>
      <vt:lpstr>字魂59号-创粗黑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34</cp:revision>
  <dcterms:created xsi:type="dcterms:W3CDTF">2023-07-26T09:38:04Z</dcterms:created>
  <dcterms:modified xsi:type="dcterms:W3CDTF">2023-08-23T12:46:00Z</dcterms:modified>
  <cp:category>9Slide.vn</cp:category>
</cp:coreProperties>
</file>