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1" r:id="rId3"/>
    <p:sldMasterId id="2147483713" r:id="rId4"/>
  </p:sldMasterIdLst>
  <p:notesMasterIdLst>
    <p:notesMasterId r:id="rId26"/>
  </p:notesMasterIdLst>
  <p:sldIdLst>
    <p:sldId id="437" r:id="rId5"/>
    <p:sldId id="411" r:id="rId6"/>
    <p:sldId id="412" r:id="rId7"/>
    <p:sldId id="423" r:id="rId8"/>
    <p:sldId id="424" r:id="rId9"/>
    <p:sldId id="425" r:id="rId10"/>
    <p:sldId id="410" r:id="rId11"/>
    <p:sldId id="284" r:id="rId12"/>
    <p:sldId id="426" r:id="rId13"/>
    <p:sldId id="413" r:id="rId14"/>
    <p:sldId id="428" r:id="rId15"/>
    <p:sldId id="429" r:id="rId16"/>
    <p:sldId id="414" r:id="rId17"/>
    <p:sldId id="430" r:id="rId18"/>
    <p:sldId id="416" r:id="rId19"/>
    <p:sldId id="431" r:id="rId20"/>
    <p:sldId id="433" r:id="rId21"/>
    <p:sldId id="434" r:id="rId22"/>
    <p:sldId id="417" r:id="rId23"/>
    <p:sldId id="435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66" d="100"/>
          <a:sy n="66" d="100"/>
        </p:scale>
        <p:origin x="13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2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418" y="1689503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719" r:id="rId15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44.png"/><Relationship Id="rId34" Type="http://schemas.openxmlformats.org/officeDocument/2006/relationships/image" Target="../media/image54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33" Type="http://schemas.openxmlformats.org/officeDocument/2006/relationships/image" Target="../media/image53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43.png"/><Relationship Id="rId29" Type="http://schemas.openxmlformats.org/officeDocument/2006/relationships/image" Target="../media/image49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6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45.png"/><Relationship Id="rId27" Type="http://schemas.openxmlformats.org/officeDocument/2006/relationships/image" Target="../media/image4.png"/><Relationship Id="rId30" Type="http://schemas.openxmlformats.org/officeDocument/2006/relationships/image" Target="../media/image50.png"/><Relationship Id="rId8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5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847357" y="3898247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79549" y="1606704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75573" y="3028114"/>
            <a:ext cx="8225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ĐỘNG TỪ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53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174</TotalTime>
  <Words>316</Words>
  <Application>Microsoft Office PowerPoint</Application>
  <PresentationFormat>Widescreen</PresentationFormat>
  <Paragraphs>39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宋体</vt:lpstr>
      <vt:lpstr>#9Slide02 Noi dung dai</vt:lpstr>
      <vt:lpstr>#9Slide02 Tieu de dai</vt:lpstr>
      <vt:lpstr>Arial</vt:lpstr>
      <vt:lpstr>Bodoni MT</vt:lpstr>
      <vt:lpstr>Calibri</vt:lpstr>
      <vt:lpstr>Calibri Light</vt:lpstr>
      <vt:lpstr>DengXian</vt:lpstr>
      <vt:lpstr>DengXian</vt:lpstr>
      <vt:lpstr>等线 Light</vt:lpstr>
      <vt:lpstr>Impact</vt:lpstr>
      <vt:lpstr>SVN-Holidays</vt:lpstr>
      <vt:lpstr>Times New Roman</vt:lpstr>
      <vt:lpstr>字魂27号-布丁体</vt:lpstr>
      <vt:lpstr>字魂95号-手刻宋</vt:lpstr>
      <vt:lpstr>思源黑体 CN Bold</vt:lpstr>
      <vt:lpstr>方正正中黑简体</vt:lpstr>
      <vt:lpstr>方正行楷简体</vt:lpstr>
      <vt:lpstr>汉真广标</vt:lpstr>
      <vt:lpstr>2_Office 主题</vt:lpstr>
      <vt:lpstr>Office 主题​​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30</cp:revision>
  <dcterms:created xsi:type="dcterms:W3CDTF">2023-08-04T11:49:09Z</dcterms:created>
  <dcterms:modified xsi:type="dcterms:W3CDTF">2024-10-06T13:54:49Z</dcterms:modified>
  <cp:category>9Slide.vn</cp:category>
</cp:coreProperties>
</file>