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22"/>
  </p:notesMasterIdLst>
  <p:handoutMasterIdLst>
    <p:handoutMasterId r:id="rId23"/>
  </p:handoutMasterIdLst>
  <p:sldIdLst>
    <p:sldId id="271" r:id="rId3"/>
    <p:sldId id="281" r:id="rId4"/>
    <p:sldId id="282" r:id="rId5"/>
    <p:sldId id="283" r:id="rId6"/>
    <p:sldId id="284" r:id="rId7"/>
    <p:sldId id="285" r:id="rId8"/>
    <p:sldId id="257" r:id="rId9"/>
    <p:sldId id="286" r:id="rId10"/>
    <p:sldId id="261" r:id="rId11"/>
    <p:sldId id="287" r:id="rId12"/>
    <p:sldId id="288" r:id="rId13"/>
    <p:sldId id="265" r:id="rId14"/>
    <p:sldId id="289" r:id="rId15"/>
    <p:sldId id="290" r:id="rId16"/>
    <p:sldId id="258" r:id="rId17"/>
    <p:sldId id="262" r:id="rId18"/>
    <p:sldId id="291" r:id="rId19"/>
    <p:sldId id="292" r:id="rId20"/>
    <p:sldId id="269" r:id="rId21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NTH-LuoLuoNotangYuanTi 1" panose="020B0604020202020204" charset="-128"/>
      <p:regular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E76B"/>
    <a:srgbClr val="2D7B56"/>
    <a:srgbClr val="7ACEA6"/>
    <a:srgbClr val="133B75"/>
    <a:srgbClr val="ED3A3A"/>
    <a:srgbClr val="C5F1FB"/>
    <a:srgbClr val="73DCF4"/>
    <a:srgbClr val="FF6C6C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73" autoAdjust="0"/>
  </p:normalViewPr>
  <p:slideViewPr>
    <p:cSldViewPr snapToGrid="0">
      <p:cViewPr varScale="1">
        <p:scale>
          <a:sx n="74" d="100"/>
          <a:sy n="74" d="100"/>
        </p:scale>
        <p:origin x="93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4.gif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2.pn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5.sv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10.sv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18" Type="http://schemas.openxmlformats.org/officeDocument/2006/relationships/image" Target="../media/image10.png"/><Relationship Id="rId26" Type="http://schemas.openxmlformats.org/officeDocument/2006/relationships/audio" Target="NULL"/><Relationship Id="rId3" Type="http://schemas.openxmlformats.org/officeDocument/2006/relationships/slideLayout" Target="../slideLayouts/slideLayout13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17" Type="http://schemas.openxmlformats.org/officeDocument/2006/relationships/image" Target="../media/image12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5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10.svg"/><Relationship Id="rId23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4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17" Type="http://schemas.openxmlformats.org/officeDocument/2006/relationships/image" Target="../media/image12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4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5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10.svg"/><Relationship Id="rId23" Type="http://schemas.openxmlformats.org/officeDocument/2006/relationships/audio" Target="NULL"/><Relationship Id="rId10" Type="http://schemas.openxmlformats.org/officeDocument/2006/relationships/image" Target="../media/image11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KHỞI </a:t>
              </a:r>
            </a:p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ĐỘNG</a:t>
              </a:r>
              <a:endParaRPr lang="en-US" altLang="ko-KR" sz="11500" b="1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Ở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I</a:t>
              </a:r>
            </a:p>
            <a:p>
              <a:pPr algn="ctr"/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Đ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Ộ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G</a:t>
              </a:r>
              <a:endParaRPr lang="en-US" altLang="ko-KR" sz="11500" b="1" spc="600" dirty="0">
                <a:solidFill>
                  <a:srgbClr val="FF6C6C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1008993" y="105103"/>
            <a:ext cx="1053136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457" y="1628939"/>
            <a:ext cx="3887619" cy="83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3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88579" y="105103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79" y="1331857"/>
            <a:ext cx="4167979" cy="969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3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10434754" cy="150260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104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550780"/>
            <a:ext cx="7679659" cy="3986654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70E324-65B7-0168-65C5-B7996B37CC0F}"/>
                </a:ext>
              </a:extLst>
            </p:cNvPr>
            <p:cNvSpPr txBox="1"/>
            <p:nvPr/>
          </p:nvSpPr>
          <p:spPr>
            <a:xfrm>
              <a:off x="5238942" y="861165"/>
              <a:ext cx="5814512" cy="52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viết số đo diện tích dưới dạng số thập phân,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Viết số đo diện tích dưới dạng phân số thập phân hoặc hỗn số có phần phân số là phân số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Chuyển phân số thập phân và hỗn số có phần phân số là phân số thập phân dưới dạng số thập phân.</a:t>
              </a:r>
            </a:p>
          </p:txBody>
        </p:sp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186152"/>
            <a:ext cx="7679659" cy="4351282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 gọn: 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blipFill>
                  <a:blip r:embed="rId5"/>
                  <a:stretch>
                    <a:fillRect l="-1334" r="-1168" b="-3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blipFill>
                  <a:blip r:embed="rId5"/>
                  <a:stretch>
                    <a:fillRect l="-1668" r="-1668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75" y="1228285"/>
            <a:ext cx="695613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20FAD9-AAB3-8A96-11A5-AE59E3BDCFB5}"/>
              </a:ext>
            </a:extLst>
          </p:cNvPr>
          <p:cNvSpPr/>
          <p:nvPr/>
        </p:nvSpPr>
        <p:spPr>
          <a:xfrm>
            <a:off x="3626068" y="20442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C47046-A221-C958-211D-BEB6B360E833}"/>
              </a:ext>
            </a:extLst>
          </p:cNvPr>
          <p:cNvSpPr/>
          <p:nvPr/>
        </p:nvSpPr>
        <p:spPr>
          <a:xfrm>
            <a:off x="3195143" y="2822026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E9E31-C596-65E0-6F61-A808583868F7}"/>
              </a:ext>
            </a:extLst>
          </p:cNvPr>
          <p:cNvSpPr/>
          <p:nvPr/>
        </p:nvSpPr>
        <p:spPr>
          <a:xfrm>
            <a:off x="2564523" y="3662853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3B043F-1E93-E6D5-3F8A-A7E1DC0F4DC9}"/>
              </a:ext>
            </a:extLst>
          </p:cNvPr>
          <p:cNvSpPr/>
          <p:nvPr/>
        </p:nvSpPr>
        <p:spPr>
          <a:xfrm>
            <a:off x="10016357" y="207579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45EE0B-3329-011B-AA0B-A845166F1D09}"/>
              </a:ext>
            </a:extLst>
          </p:cNvPr>
          <p:cNvSpPr/>
          <p:nvPr/>
        </p:nvSpPr>
        <p:spPr>
          <a:xfrm>
            <a:off x="9511860" y="2895598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1F20DD-E9A1-65D1-FE8C-B77E3AC7FD82}"/>
              </a:ext>
            </a:extLst>
          </p:cNvPr>
          <p:cNvSpPr/>
          <p:nvPr/>
        </p:nvSpPr>
        <p:spPr>
          <a:xfrm>
            <a:off x="8481846" y="3715404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44" grpId="0" animBg="1"/>
      <p:bldP spid="45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F01C-9A87-5984-4047-E68665AA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105103"/>
            <a:ext cx="8565931" cy="28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5791200" y="3783724"/>
            <a:ext cx="6053959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4,15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4,15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4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7488619" y="1839309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1B35F-3759-217F-A286-32C358C7AE88}"/>
              </a:ext>
            </a:extLst>
          </p:cNvPr>
          <p:cNvSpPr/>
          <p:nvPr/>
        </p:nvSpPr>
        <p:spPr>
          <a:xfrm>
            <a:off x="7425557" y="262758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03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5AC18-6794-052E-2B84-AA4CD878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8" y="583269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-421837"/>
            <a:ext cx="12639985" cy="3540849"/>
            <a:chOff x="-148932" y="-470569"/>
            <a:chExt cx="12639985" cy="3540849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24442" y="-470569"/>
              <a:ext cx="10266611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262 kg = ..?..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5,262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526,2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5,202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52,62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4" y="1025611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96837" y="1550085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47166" y="3757241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3319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02778" y="575026"/>
              <a:ext cx="874468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52 kg = ?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3,25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35,2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3,02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3,52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060132" y="1318242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54461" y="263759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8145" cy="2460583"/>
            <a:chOff x="1" y="294969"/>
            <a:chExt cx="1289814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1535" y="434621"/>
              <a:ext cx="10266611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152 kg = ..?.. </a:t>
              </a:r>
              <a:r>
                <a:rPr kumimoji="0" lang="en-GB" sz="8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15,2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0,152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2147425" y="964932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3769" y="193410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590742" y="3230291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777890" y="3163585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968F0-A1FE-FF86-3ED3-5E260932D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706" y="247801"/>
            <a:ext cx="2554199" cy="101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2C6C7-C381-3F78-7011-425F66D6F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862" y="2037786"/>
            <a:ext cx="7911819" cy="296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B3157-1D04-19D7-4307-5C2024BDF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6475" y="1082092"/>
            <a:ext cx="462116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2673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613</Words>
  <Application>Microsoft Office PowerPoint</Application>
  <PresentationFormat>Widescreen</PresentationFormat>
  <Paragraphs>97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Cambria</vt:lpstr>
      <vt:lpstr>Times New Roman</vt:lpstr>
      <vt:lpstr>SVN-Gretoon</vt:lpstr>
      <vt:lpstr>Yu Mincho</vt:lpstr>
      <vt:lpstr>HY견고딕</vt:lpstr>
      <vt:lpstr>等线 Light</vt:lpstr>
      <vt:lpstr>Calibri Light</vt:lpstr>
      <vt:lpstr>思源黑体 CN Bold</vt:lpstr>
      <vt:lpstr>Calibri</vt:lpstr>
      <vt:lpstr>LNTH-LuoLuoNotangYuanTi 1</vt:lpstr>
      <vt:lpstr>思源黑体 CN Regular</vt:lpstr>
      <vt:lpstr>Wingdings</vt:lpstr>
      <vt:lpstr>Arial</vt:lpstr>
      <vt:lpstr>UTM Showcard</vt:lpstr>
      <vt:lpstr>Cambria Math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Windows User</cp:lastModifiedBy>
  <cp:revision>70</cp:revision>
  <dcterms:created xsi:type="dcterms:W3CDTF">2022-05-26T07:07:17Z</dcterms:created>
  <dcterms:modified xsi:type="dcterms:W3CDTF">2024-10-06T07:28:27Z</dcterms:modified>
</cp:coreProperties>
</file>