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30" r:id="rId3"/>
    <p:sldMasterId id="2147483742" r:id="rId4"/>
    <p:sldMasterId id="2147483754" r:id="rId5"/>
    <p:sldMasterId id="2147483766" r:id="rId6"/>
  </p:sldMasterIdLst>
  <p:notesMasterIdLst>
    <p:notesMasterId r:id="rId26"/>
  </p:notesMasterIdLst>
  <p:sldIdLst>
    <p:sldId id="392" r:id="rId7"/>
    <p:sldId id="310" r:id="rId8"/>
    <p:sldId id="383" r:id="rId9"/>
    <p:sldId id="382" r:id="rId10"/>
    <p:sldId id="384" r:id="rId11"/>
    <p:sldId id="385" r:id="rId12"/>
    <p:sldId id="275" r:id="rId13"/>
    <p:sldId id="390" r:id="rId14"/>
    <p:sldId id="277" r:id="rId15"/>
    <p:sldId id="388" r:id="rId16"/>
    <p:sldId id="377" r:id="rId17"/>
    <p:sldId id="276" r:id="rId18"/>
    <p:sldId id="387" r:id="rId19"/>
    <p:sldId id="378" r:id="rId20"/>
    <p:sldId id="394" r:id="rId21"/>
    <p:sldId id="393" r:id="rId22"/>
    <p:sldId id="395" r:id="rId23"/>
    <p:sldId id="396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905" autoAdjust="0"/>
  </p:normalViewPr>
  <p:slideViewPr>
    <p:cSldViewPr snapToGrid="0">
      <p:cViewPr varScale="1">
        <p:scale>
          <a:sx n="70" d="100"/>
          <a:sy n="70" d="100"/>
        </p:scale>
        <p:origin x="102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ED390-C46A-45F5-84B0-2F98018280A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E1E74-BAEA-4E52-B57D-BD8A33680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2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E8DB53-E84D-42E0-9481-CF24053E2975}" type="slidenum">
              <a:rPr lang="en-US" altLang="en-US" smtClean="0">
                <a:solidFill>
                  <a:srgbClr val="1F497D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09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xmlns="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xmlns="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xmlns="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xmlns="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8835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4B803C12-BF47-4B09-ADCD-C9C13A49050D}"/>
              </a:ext>
            </a:extLst>
          </p:cNvPr>
          <p:cNvSpPr/>
          <p:nvPr userDrawn="1"/>
        </p:nvSpPr>
        <p:spPr>
          <a:xfrm>
            <a:off x="350874" y="393405"/>
            <a:ext cx="11504428" cy="6113721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0335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1805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80335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39236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xmlns="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36389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xmlns="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xmlns="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63366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xmlns="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xmlns="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xmlns="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94924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xmlns="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46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xmlns="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6760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A9265DEC-FDCA-4FEA-BD7A-59D5EB396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FA3714DE-9F0E-4871-B5FE-68284FD5724E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4EFAC3EF-DB60-4BAE-B252-D270650FA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947" y="154004"/>
            <a:ext cx="1633952" cy="119977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6CB7D861-F04C-4013-A1FF-96248D58E5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893" y="5579917"/>
            <a:ext cx="1656154" cy="1278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704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xmlns="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xmlns="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xmlns="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xmlns="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6454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BDBFC4C8-070A-4880-93FA-BC60766C2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0401DDCB-28FA-4364-9559-D334586B75C1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7E67A5C2-C8DA-4930-845F-BB7556CD27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73" y="193255"/>
            <a:ext cx="1633952" cy="119977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248D997B-07C4-480B-B72C-4B32EA4B42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72" y="4987430"/>
            <a:ext cx="1054855" cy="181871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6473258C-5973-4453-A21A-2F50B45E85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156" y="49090"/>
            <a:ext cx="1017113" cy="1017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CA1B1305-506F-422A-A4B6-0FFAC1AD5D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" y="5783001"/>
            <a:ext cx="1010422" cy="89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49641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DA11936E-B00C-4615-BD43-994B718A6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AA2622A8-FDA6-428B-A35A-FDB414375B96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DE7A261B-3EC8-4707-9D1D-9347DA5F8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91" y="5505762"/>
            <a:ext cx="1521772" cy="122504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860B76D7-7E06-40CC-B8AE-3F28745F7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/>
        </p:blipFill>
        <p:spPr>
          <a:xfrm>
            <a:off x="10306255" y="0"/>
            <a:ext cx="1885745" cy="116161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D009FA01-673B-45EE-86C6-6C67B11A6F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93" y="5559539"/>
            <a:ext cx="1130869" cy="111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0864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FBB406AD-BD3C-4E0A-A978-B12FBF1E00FD}"/>
              </a:ext>
            </a:extLst>
          </p:cNvPr>
          <p:cNvSpPr/>
          <p:nvPr userDrawn="1"/>
        </p:nvSpPr>
        <p:spPr>
          <a:xfrm>
            <a:off x="233915" y="329609"/>
            <a:ext cx="11674549" cy="6092455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0" y="5019437"/>
            <a:ext cx="1016748" cy="18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89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4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27700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4CFC4C7A-2F4C-4A10-B8AE-5A09AF022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52195968-6919-4635-A2C7-F6EC08B28F1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84B6CBD0-F16E-4135-B1A1-455A2BCAB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3" b="1"/>
          <a:stretch/>
        </p:blipFill>
        <p:spPr>
          <a:xfrm rot="16200000">
            <a:off x="4357564" y="-77413"/>
            <a:ext cx="1054855" cy="187057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0B7431A9-FAC4-4C79-A7F0-4D3427899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38" y="5550808"/>
            <a:ext cx="1885745" cy="13934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xmlns="" id="{0D3D998B-2521-4A69-9DE2-E8329E9A32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40" y="82032"/>
            <a:ext cx="1444160" cy="1844197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xmlns="" id="{D4856C9C-E561-477D-9EFC-48AFDA3F06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5196" y="1601107"/>
            <a:ext cx="5867556" cy="365578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8737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4FBAAED0-7D0F-43DC-B9A8-3E8138012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FDB8C226-FEDC-4FF8-97A3-0A7C3BA13EF5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xmlns="" id="{A7DBD622-33F0-44A7-8AD9-6D672389D8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46200" y="1549400"/>
            <a:ext cx="3759200" cy="3759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75B1AE3C-AB71-4AE4-B490-0627EDFF5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99" y="303459"/>
            <a:ext cx="1521772" cy="12250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F14DF3E9-CAA8-43B3-97E2-673BEB50B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60" y="202880"/>
            <a:ext cx="1633952" cy="119977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8A3F58AB-AC0D-44EF-BFC7-CB9C19EBFD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2" y="5429292"/>
            <a:ext cx="1885745" cy="139340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2B03B70C-7E26-4E0B-80F6-9CC861A415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2" y="5039392"/>
            <a:ext cx="1656154" cy="12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22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5FDC7BD1-2D3C-46F0-802A-ABD54ABD7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6836AAA7-8F97-4891-A2F9-8791969D1A59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xmlns="" id="{A26BFA7B-B016-427F-8101-17BAC52A60B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32829" y="861827"/>
            <a:ext cx="3037114" cy="30371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xmlns="" id="{2665D21F-5D84-498A-907E-FB96A6D2B5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2829" y="4103896"/>
            <a:ext cx="3037114" cy="189227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xmlns="" id="{B579275F-C0FC-45EA-8A51-E757DCA17B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75143" y="861827"/>
            <a:ext cx="3037114" cy="513434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7045BB03-DA0B-4227-8D39-36C76ECDE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" y="4829173"/>
            <a:ext cx="1054855" cy="18187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891E9843-4A9E-4D6C-A723-535BA9440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>
          <a:xfrm>
            <a:off x="10162717" y="0"/>
            <a:ext cx="1885745" cy="118748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74A82DC4-043F-4A6D-B64D-9882236FB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26" y="261881"/>
            <a:ext cx="896666" cy="4817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2EB7411B-A0CD-48C2-A90A-4D6D91319B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06" y="5080578"/>
            <a:ext cx="1017113" cy="10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98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xmlns="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xmlns="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xmlns="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xmlns="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131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61CFB29-4BFF-418A-ABAB-94F4C3DEF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187B6FC2-9B9F-46F9-9A73-C04751A96E94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xmlns="" id="{A2358125-AFC4-40CE-9681-89D1586D55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F89B670C-51F6-4988-8103-CB21DFC45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12" y="5546979"/>
            <a:ext cx="1521772" cy="122504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05441A7B-5FCB-48D2-92A0-883E56C728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396" y="5458274"/>
            <a:ext cx="1633952" cy="11997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BB310143-707E-462D-975E-43CC0F4384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9" y="5630574"/>
            <a:ext cx="1067299" cy="97027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8E915B3B-02F4-4441-8444-C7F9CC6AAC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76" y="5341055"/>
            <a:ext cx="1130869" cy="11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A36D0193-728F-4EF1-BEC1-57F6C1BDB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58036D0A-D753-4A2F-B962-2D8F812EE26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64DDB0C8-EA1A-4C49-881B-EE0AEF52C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05" y="3805877"/>
            <a:ext cx="1770231" cy="305212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8C5384F3-5C4B-452F-81DD-CAC53C6E7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764" y="137739"/>
            <a:ext cx="3080438" cy="2276186"/>
          </a:xfrm>
          <a:prstGeom prst="rect">
            <a:avLst/>
          </a:prstGeom>
        </p:spPr>
      </p:pic>
      <p:sp>
        <p:nvSpPr>
          <p:cNvPr id="8" name="그림 개체 틀 11">
            <a:extLst>
              <a:ext uri="{FF2B5EF4-FFF2-40B4-BE49-F238E27FC236}">
                <a16:creationId xmlns:a16="http://schemas.microsoft.com/office/drawing/2014/main" xmlns="" id="{37F182C0-99E2-44EB-BC1E-89ACB9040C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3643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4165C8B8-E98E-4183-8B2B-EADBB6EC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B2F57D06-2FB5-4585-89C9-61BB97A78E1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E80D4EA5-DB65-4B80-9529-A5DB51179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33" y="-107662"/>
            <a:ext cx="2420933" cy="194887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3F2055BC-2F1F-4B5A-8464-5529F61692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899" y="5169341"/>
            <a:ext cx="1979175" cy="1453268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xmlns="" id="{0876B7A2-7A7C-4B06-A7A5-D9EC8D9FC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23496FED-CADE-4004-BB75-0E04F401A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34" y="5026739"/>
            <a:ext cx="1645220" cy="156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61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xmlns="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2505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xmlns="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93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28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441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110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074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40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6864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4434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935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109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38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400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99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2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4019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986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84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64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156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0121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71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8647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258816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4881-C7A6-4921-9E74-0AD7BDDB12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02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D0FC-DD9A-45F1-98C7-16A9562623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33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3668C-4F49-4A71-80E1-48D970FC22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150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0B09-32BA-443E-98DA-7E87562D0D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378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4533E-8A87-49D9-A720-E91AF35A40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9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37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6DCCC-4135-49D4-96A7-9E281B3252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87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B4439-2EC3-4144-A55D-4724A71042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346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EFA6-C601-49D1-B5BD-4680C204BF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532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FD836-BFB4-4A79-897D-732EEE5A08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135B-3B82-4757-8A13-40C258D28F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935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206E-42AA-4495-ACE8-D15F3E2CA5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647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4881-C7A6-4921-9E74-0AD7BDDB12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412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D0FC-DD9A-45F1-98C7-16A9562623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80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3668C-4F49-4A71-80E1-48D970FC22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375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0B09-32BA-443E-98DA-7E87562D0D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96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6212E781-E7CD-47B2-9C44-FAB276FDBB71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5F061E45-2D40-447D-B775-784903F15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67" y="3679247"/>
            <a:ext cx="1770231" cy="30521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D1A681D4-257F-4CB1-9F56-573EFA92F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12569"/>
          <a:stretch/>
        </p:blipFill>
        <p:spPr>
          <a:xfrm>
            <a:off x="9159776" y="4867913"/>
            <a:ext cx="3032224" cy="199008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7057B8B5-EE35-4808-8D2F-C1A4922F76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5317592"/>
            <a:ext cx="1363453" cy="123950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E3643D3A-318A-42E7-9D29-CB54A75EF3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26" y="466747"/>
            <a:ext cx="2115703" cy="163272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FAA55A9A-88D6-4B50-B0E8-9B8E36DAB6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3" y="4015356"/>
            <a:ext cx="2325378" cy="225113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15A0D484-2F57-48EC-AF6D-69B339D75BE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6" y="554410"/>
            <a:ext cx="1979175" cy="14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3617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4533E-8A87-49D9-A720-E91AF35A40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078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6DCCC-4135-49D4-96A7-9E281B3252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394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B4439-2EC3-4144-A55D-4724A71042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455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EFA6-C601-49D1-B5BD-4680C204BF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28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FD836-BFB4-4A79-897D-732EEE5A08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19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135B-3B82-4757-8A13-40C258D28F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077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206E-42AA-4495-ACE8-D15F3E2CA5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7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4881-C7A6-4921-9E74-0AD7BDDB12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668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D0FC-DD9A-45F1-98C7-16A9562623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337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3668C-4F49-4A71-80E1-48D970FC22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28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52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0B09-32BA-443E-98DA-7E87562D0D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57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4533E-8A87-49D9-A720-E91AF35A40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870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6DCCC-4135-49D4-96A7-9E281B3252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366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B4439-2EC3-4144-A55D-4724A71042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832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EFA6-C601-49D1-B5BD-4680C204BF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350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FD836-BFB4-4A79-897D-732EEE5A08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621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135B-3B82-4757-8A13-40C258D28F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71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206E-42AA-4495-ACE8-D15F3E2CA5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738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E3F8AA-F3DD-4AD7-B332-9A27D17CDD81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C71616-E25F-4B6B-9BD7-FD89C0225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128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D7AB4F-54BC-41DF-9309-8940FFBF851A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D547E9-5C46-4F14-AFFE-27691830E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xmlns="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xmlns="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7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7DC340-EA09-4880-A16B-5476A56C601E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9234EE-B79F-4599-8DE3-4C936E561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637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9AD7DA-9B57-4C63-9090-5A0E75B247A4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B44A4B-9910-43B1-83C6-45781AAFA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294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D1AB57-5711-41C6-9D99-08F1FCBA6318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AAEC9-6165-4D63-9262-699C86891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390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7340F6-45BA-497D-A703-D86D1ECDC36A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CA8671-55F1-4B7A-9C14-F29C53F88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513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CB2F93-D3BC-46FA-880E-955FDF044E27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241148-01C0-4719-9EE6-26CE08D48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243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29AD4E-2C90-49B6-BEF8-CD903CA8EC8E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882AED-6FB9-4BAF-B0F8-D06E4B270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670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679E5E-0484-4796-9A3D-4696D90D1878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CA15A2-5EA8-41E3-9153-FB992AC8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186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C3215-018F-412F-A4DE-DB3A6EDC6134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DF9322-132E-41AF-B016-3EDD09858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743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E8E2B8-1981-41BC-84D2-200BB03F6631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82AB7B-9133-485C-BC7F-BB9F68068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4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228" y="64447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2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2" r:id="rId5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6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899B23-5198-4928-A28D-2E4B9E3B3C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5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6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899B23-5198-4928-A28D-2E4B9E3B3C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4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6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899B23-5198-4928-A28D-2E4B9E3B3C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3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43312F-2934-4DB3-B358-9C9820933FF1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B22088-2AD5-45AF-8DDC-87CEA980A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23.gif"/><Relationship Id="rId12" Type="http://schemas.openxmlformats.org/officeDocument/2006/relationships/image" Target="../media/image28.gif"/><Relationship Id="rId2" Type="http://schemas.openxmlformats.org/officeDocument/2006/relationships/audio" Target="file:///C:\Users\Administrator\Downloads\Hi&#7873;n%20Th&#7909;c%20&#8211;%20M&#225;i%20Tr&#432;&#7901;ng%20M&#7871;n%20Y&#234;u.mp3" TargetMode="External"/><Relationship Id="rId1" Type="http://schemas.openxmlformats.org/officeDocument/2006/relationships/audio" Target="file:///F:\BO%20GIAO%20AN%20THI%20GVDG%20HUYEN%2008-09\GADT%20MI%20THUAT%20CUA%20NAM%20DU%20THI%20GVDG%20HUYEN%2008-09\Tuoi%20hong.mp3" TargetMode="Externa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Tuoi h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7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4114800" y="5054367"/>
            <a:ext cx="4434682" cy="5151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1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800" b="1" kern="1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4800" b="1" kern="1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Lê</a:t>
            </a:r>
            <a:r>
              <a:rPr lang="en-US" sz="4800" b="1" kern="1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800" b="1" kern="1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Mùi</a:t>
            </a:r>
            <a:r>
              <a:rPr lang="en-US" sz="4800" b="1" kern="1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Hạnh</a:t>
            </a:r>
            <a:endParaRPr lang="en-US" sz="4800" b="1" kern="1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16388" name="Group 5"/>
          <p:cNvGrpSpPr>
            <a:grpSpLocks/>
          </p:cNvGrpSpPr>
          <p:nvPr/>
        </p:nvGrpSpPr>
        <p:grpSpPr bwMode="auto">
          <a:xfrm>
            <a:off x="0" y="28576"/>
            <a:ext cx="12191999" cy="6799263"/>
            <a:chOff x="48" y="13"/>
            <a:chExt cx="5712" cy="4283"/>
          </a:xfrm>
        </p:grpSpPr>
        <p:grpSp>
          <p:nvGrpSpPr>
            <p:cNvPr id="16406" name="Group 6"/>
            <p:cNvGrpSpPr>
              <a:grpSpLocks/>
            </p:cNvGrpSpPr>
            <p:nvPr/>
          </p:nvGrpSpPr>
          <p:grpSpPr bwMode="auto">
            <a:xfrm>
              <a:off x="48" y="3560"/>
              <a:ext cx="5712" cy="736"/>
              <a:chOff x="48" y="3560"/>
              <a:chExt cx="5712" cy="736"/>
            </a:xfrm>
          </p:grpSpPr>
          <p:sp>
            <p:nvSpPr>
              <p:cNvPr id="2269" name="Freeform 7"/>
              <p:cNvSpPr>
                <a:spLocks/>
              </p:cNvSpPr>
              <p:nvPr/>
            </p:nvSpPr>
            <p:spPr bwMode="auto">
              <a:xfrm rot="5400000">
                <a:off x="362" y="3246"/>
                <a:ext cx="736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0" name="Freeform 8"/>
              <p:cNvSpPr>
                <a:spLocks/>
              </p:cNvSpPr>
              <p:nvPr/>
            </p:nvSpPr>
            <p:spPr bwMode="auto">
              <a:xfrm rot="5400000">
                <a:off x="45" y="4197"/>
                <a:ext cx="47" cy="23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1" name="Freeform 9"/>
              <p:cNvSpPr>
                <a:spLocks/>
              </p:cNvSpPr>
              <p:nvPr/>
            </p:nvSpPr>
            <p:spPr bwMode="auto">
              <a:xfrm rot="5400000">
                <a:off x="96" y="4181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2" name="Freeform 10"/>
              <p:cNvSpPr>
                <a:spLocks/>
              </p:cNvSpPr>
              <p:nvPr/>
            </p:nvSpPr>
            <p:spPr bwMode="auto">
              <a:xfrm rot="5400000">
                <a:off x="91" y="3589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3" name="Freeform 11"/>
              <p:cNvSpPr>
                <a:spLocks/>
              </p:cNvSpPr>
              <p:nvPr/>
            </p:nvSpPr>
            <p:spPr bwMode="auto">
              <a:xfrm rot="5400000">
                <a:off x="86" y="3679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4" name="Freeform 12"/>
              <p:cNvSpPr>
                <a:spLocks/>
              </p:cNvSpPr>
              <p:nvPr/>
            </p:nvSpPr>
            <p:spPr bwMode="auto">
              <a:xfrm rot="5400000">
                <a:off x="-150" y="3936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5" name="Freeform 13"/>
              <p:cNvSpPr>
                <a:spLocks/>
              </p:cNvSpPr>
              <p:nvPr/>
            </p:nvSpPr>
            <p:spPr bwMode="auto">
              <a:xfrm rot="5400000">
                <a:off x="108" y="4199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6" name="Freeform 14"/>
              <p:cNvSpPr>
                <a:spLocks/>
              </p:cNvSpPr>
              <p:nvPr/>
            </p:nvSpPr>
            <p:spPr bwMode="auto">
              <a:xfrm rot="5400000">
                <a:off x="91" y="4206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7" name="Freeform 15"/>
              <p:cNvSpPr>
                <a:spLocks/>
              </p:cNvSpPr>
              <p:nvPr/>
            </p:nvSpPr>
            <p:spPr bwMode="auto">
              <a:xfrm rot="5400000">
                <a:off x="89" y="4209"/>
                <a:ext cx="2" cy="5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8" name="Freeform 16"/>
              <p:cNvSpPr>
                <a:spLocks/>
              </p:cNvSpPr>
              <p:nvPr/>
            </p:nvSpPr>
            <p:spPr bwMode="auto">
              <a:xfrm rot="5400000">
                <a:off x="125" y="3537"/>
                <a:ext cx="10" cy="83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9" name="Freeform 17"/>
              <p:cNvSpPr>
                <a:spLocks/>
              </p:cNvSpPr>
              <p:nvPr/>
            </p:nvSpPr>
            <p:spPr bwMode="auto">
              <a:xfrm rot="5400000">
                <a:off x="121" y="4160"/>
                <a:ext cx="17" cy="83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0" name="Freeform 18"/>
              <p:cNvSpPr>
                <a:spLocks/>
              </p:cNvSpPr>
              <p:nvPr/>
            </p:nvSpPr>
            <p:spPr bwMode="auto">
              <a:xfrm rot="5400000">
                <a:off x="93" y="4197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1" name="Freeform 19"/>
              <p:cNvSpPr>
                <a:spLocks/>
              </p:cNvSpPr>
              <p:nvPr/>
            </p:nvSpPr>
            <p:spPr bwMode="auto">
              <a:xfrm rot="5400000">
                <a:off x="126" y="3563"/>
                <a:ext cx="3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2" name="Freeform 20"/>
              <p:cNvSpPr>
                <a:spLocks/>
              </p:cNvSpPr>
              <p:nvPr/>
            </p:nvSpPr>
            <p:spPr bwMode="auto">
              <a:xfrm rot="5400000">
                <a:off x="128" y="3539"/>
                <a:ext cx="5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3" name="Freeform 21"/>
              <p:cNvSpPr>
                <a:spLocks/>
              </p:cNvSpPr>
              <p:nvPr/>
            </p:nvSpPr>
            <p:spPr bwMode="auto">
              <a:xfrm rot="5400000">
                <a:off x="117" y="3673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4" name="Freeform 22"/>
              <p:cNvSpPr>
                <a:spLocks/>
              </p:cNvSpPr>
              <p:nvPr/>
            </p:nvSpPr>
            <p:spPr bwMode="auto">
              <a:xfrm rot="5400000">
                <a:off x="116" y="4224"/>
                <a:ext cx="3" cy="10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5" name="Freeform 23"/>
              <p:cNvSpPr>
                <a:spLocks/>
              </p:cNvSpPr>
              <p:nvPr/>
            </p:nvSpPr>
            <p:spPr bwMode="auto">
              <a:xfrm rot="5400000">
                <a:off x="-118" y="3939"/>
                <a:ext cx="473" cy="10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6" name="Freeform 24"/>
              <p:cNvSpPr>
                <a:spLocks/>
              </p:cNvSpPr>
              <p:nvPr/>
            </p:nvSpPr>
            <p:spPr bwMode="auto">
              <a:xfrm rot="5400000">
                <a:off x="125" y="3593"/>
                <a:ext cx="15" cy="31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7" name="Freeform 25"/>
              <p:cNvSpPr>
                <a:spLocks/>
              </p:cNvSpPr>
              <p:nvPr/>
            </p:nvSpPr>
            <p:spPr bwMode="auto">
              <a:xfrm rot="5400000">
                <a:off x="117" y="3667"/>
                <a:ext cx="32" cy="31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8" name="Freeform 26"/>
              <p:cNvSpPr>
                <a:spLocks/>
              </p:cNvSpPr>
              <p:nvPr/>
            </p:nvSpPr>
            <p:spPr bwMode="auto">
              <a:xfrm rot="5400000">
                <a:off x="275" y="3757"/>
                <a:ext cx="346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9" name="Freeform 27"/>
              <p:cNvSpPr>
                <a:spLocks/>
              </p:cNvSpPr>
              <p:nvPr/>
            </p:nvSpPr>
            <p:spPr bwMode="auto">
              <a:xfrm rot="5400000">
                <a:off x="90" y="3761"/>
                <a:ext cx="337" cy="247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0" name="Freeform 28"/>
              <p:cNvSpPr>
                <a:spLocks/>
              </p:cNvSpPr>
              <p:nvPr/>
            </p:nvSpPr>
            <p:spPr bwMode="auto">
              <a:xfrm rot="5400000">
                <a:off x="144" y="4258"/>
                <a:ext cx="7" cy="6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1" name="Freeform 29"/>
              <p:cNvSpPr>
                <a:spLocks/>
              </p:cNvSpPr>
              <p:nvPr/>
            </p:nvSpPr>
            <p:spPr bwMode="auto">
              <a:xfrm rot="5400000">
                <a:off x="135" y="3719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2" name="Freeform 30"/>
              <p:cNvSpPr>
                <a:spLocks/>
              </p:cNvSpPr>
              <p:nvPr/>
            </p:nvSpPr>
            <p:spPr bwMode="auto">
              <a:xfrm rot="5400000">
                <a:off x="206" y="4242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3" name="Freeform 31"/>
              <p:cNvSpPr>
                <a:spLocks/>
              </p:cNvSpPr>
              <p:nvPr/>
            </p:nvSpPr>
            <p:spPr bwMode="auto">
              <a:xfrm rot="5400000">
                <a:off x="206" y="4107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4" name="Freeform 32"/>
              <p:cNvSpPr>
                <a:spLocks/>
              </p:cNvSpPr>
              <p:nvPr/>
            </p:nvSpPr>
            <p:spPr bwMode="auto">
              <a:xfrm rot="5400000">
                <a:off x="180" y="3681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5" name="Freeform 33"/>
              <p:cNvSpPr>
                <a:spLocks/>
              </p:cNvSpPr>
              <p:nvPr/>
            </p:nvSpPr>
            <p:spPr bwMode="auto">
              <a:xfrm rot="5400000">
                <a:off x="205" y="3812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6" name="Freeform 34"/>
              <p:cNvSpPr>
                <a:spLocks/>
              </p:cNvSpPr>
              <p:nvPr/>
            </p:nvSpPr>
            <p:spPr bwMode="auto">
              <a:xfrm rot="5400000">
                <a:off x="194" y="4260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7" name="Freeform 35"/>
              <p:cNvSpPr>
                <a:spLocks/>
              </p:cNvSpPr>
              <p:nvPr/>
            </p:nvSpPr>
            <p:spPr bwMode="auto">
              <a:xfrm rot="5400000">
                <a:off x="200" y="3992"/>
                <a:ext cx="23" cy="42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8" name="Freeform 36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9" name="Freeform 37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0" name="Freeform 38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1" name="Freeform 39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2" name="Freeform 40"/>
              <p:cNvSpPr>
                <a:spLocks/>
              </p:cNvSpPr>
              <p:nvPr/>
            </p:nvSpPr>
            <p:spPr bwMode="auto">
              <a:xfrm rot="5400000">
                <a:off x="203" y="3806"/>
                <a:ext cx="9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3" name="Freeform 41"/>
              <p:cNvSpPr>
                <a:spLocks/>
              </p:cNvSpPr>
              <p:nvPr/>
            </p:nvSpPr>
            <p:spPr bwMode="auto">
              <a:xfrm rot="5400000">
                <a:off x="204" y="4231"/>
                <a:ext cx="49" cy="38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4" name="Freeform 42"/>
              <p:cNvSpPr>
                <a:spLocks/>
              </p:cNvSpPr>
              <p:nvPr/>
            </p:nvSpPr>
            <p:spPr bwMode="auto">
              <a:xfrm rot="5400000">
                <a:off x="217" y="3849"/>
                <a:ext cx="7" cy="14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5" name="Freeform 43"/>
              <p:cNvSpPr>
                <a:spLocks/>
              </p:cNvSpPr>
              <p:nvPr/>
            </p:nvSpPr>
            <p:spPr bwMode="auto">
              <a:xfrm rot="5400000">
                <a:off x="211" y="3798"/>
                <a:ext cx="10" cy="19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6" name="Freeform 44"/>
              <p:cNvSpPr>
                <a:spLocks/>
              </p:cNvSpPr>
              <p:nvPr/>
            </p:nvSpPr>
            <p:spPr bwMode="auto">
              <a:xfrm rot="5400000">
                <a:off x="211" y="3819"/>
                <a:ext cx="12" cy="19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7" name="Freeform 45"/>
              <p:cNvSpPr>
                <a:spLocks/>
              </p:cNvSpPr>
              <p:nvPr/>
            </p:nvSpPr>
            <p:spPr bwMode="auto">
              <a:xfrm rot="5400000">
                <a:off x="212" y="3790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8" name="Freeform 46"/>
              <p:cNvSpPr>
                <a:spLocks/>
              </p:cNvSpPr>
              <p:nvPr/>
            </p:nvSpPr>
            <p:spPr bwMode="auto">
              <a:xfrm rot="5400000">
                <a:off x="219" y="427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9" name="Freeform 47"/>
              <p:cNvSpPr>
                <a:spLocks/>
              </p:cNvSpPr>
              <p:nvPr/>
            </p:nvSpPr>
            <p:spPr bwMode="auto">
              <a:xfrm rot="5400000">
                <a:off x="227" y="3815"/>
                <a:ext cx="9" cy="8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0" name="Freeform 48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1" name="Freeform 49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2" name="Freeform 50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3" name="Freeform 51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4" name="Freeform 52"/>
              <p:cNvSpPr>
                <a:spLocks/>
              </p:cNvSpPr>
              <p:nvPr/>
            </p:nvSpPr>
            <p:spPr bwMode="auto">
              <a:xfrm rot="5400000">
                <a:off x="676" y="3835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5" name="Freeform 53"/>
              <p:cNvSpPr>
                <a:spLocks/>
              </p:cNvSpPr>
              <p:nvPr/>
            </p:nvSpPr>
            <p:spPr bwMode="auto">
              <a:xfrm rot="5400000">
                <a:off x="687" y="3837"/>
                <a:ext cx="7" cy="872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6" name="Freeform 54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7" name="Freeform 55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8" name="Freeform 56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9" name="Freeform 57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0" name="Freeform 58"/>
              <p:cNvSpPr>
                <a:spLocks/>
              </p:cNvSpPr>
              <p:nvPr/>
            </p:nvSpPr>
            <p:spPr bwMode="auto">
              <a:xfrm rot="5400000">
                <a:off x="363" y="4079"/>
                <a:ext cx="37" cy="72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1" name="Freeform 59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2" name="Freeform 60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3" name="Freeform 61"/>
              <p:cNvSpPr>
                <a:spLocks/>
              </p:cNvSpPr>
              <p:nvPr/>
            </p:nvSpPr>
            <p:spPr bwMode="auto">
              <a:xfrm rot="5400000">
                <a:off x="391" y="4095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4" name="Freeform 62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5" name="Freeform 63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6" name="Freeform 64"/>
              <p:cNvSpPr>
                <a:spLocks/>
              </p:cNvSpPr>
              <p:nvPr/>
            </p:nvSpPr>
            <p:spPr bwMode="auto">
              <a:xfrm rot="5400000">
                <a:off x="397" y="3991"/>
                <a:ext cx="7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7" name="Freeform 65"/>
              <p:cNvSpPr>
                <a:spLocks/>
              </p:cNvSpPr>
              <p:nvPr/>
            </p:nvSpPr>
            <p:spPr bwMode="auto">
              <a:xfrm rot="5400000">
                <a:off x="413" y="4129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8" name="Freeform 66"/>
              <p:cNvSpPr>
                <a:spLocks/>
              </p:cNvSpPr>
              <p:nvPr/>
            </p:nvSpPr>
            <p:spPr bwMode="auto">
              <a:xfrm rot="5400000">
                <a:off x="413" y="4129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9" name="Freeform 67"/>
              <p:cNvSpPr>
                <a:spLocks/>
              </p:cNvSpPr>
              <p:nvPr/>
            </p:nvSpPr>
            <p:spPr bwMode="auto">
              <a:xfrm rot="5400000">
                <a:off x="457" y="3915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0" name="Freeform 68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1" name="Freeform 69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2" name="Freeform 70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3" name="Freeform 71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4" name="Freeform 72"/>
              <p:cNvSpPr>
                <a:spLocks/>
              </p:cNvSpPr>
              <p:nvPr/>
            </p:nvSpPr>
            <p:spPr bwMode="auto">
              <a:xfrm rot="5400000">
                <a:off x="441" y="4045"/>
                <a:ext cx="3" cy="24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5" name="Freeform 73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6" name="Freeform 74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7" name="Freeform 75"/>
              <p:cNvSpPr>
                <a:spLocks/>
              </p:cNvSpPr>
              <p:nvPr/>
            </p:nvSpPr>
            <p:spPr bwMode="auto">
              <a:xfrm rot="5400000">
                <a:off x="458" y="423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8" name="Freeform 76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9" name="Freeform 77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0" name="Freeform 78"/>
              <p:cNvSpPr>
                <a:spLocks/>
              </p:cNvSpPr>
              <p:nvPr/>
            </p:nvSpPr>
            <p:spPr bwMode="auto">
              <a:xfrm rot="5400000">
                <a:off x="484" y="407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1" name="Freeform 79"/>
              <p:cNvSpPr>
                <a:spLocks/>
              </p:cNvSpPr>
              <p:nvPr/>
            </p:nvSpPr>
            <p:spPr bwMode="auto">
              <a:xfrm rot="5400000">
                <a:off x="730" y="3881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2" name="Freeform 80"/>
              <p:cNvSpPr>
                <a:spLocks/>
              </p:cNvSpPr>
              <p:nvPr/>
            </p:nvSpPr>
            <p:spPr bwMode="auto">
              <a:xfrm rot="5400000">
                <a:off x="732" y="3841"/>
                <a:ext cx="164" cy="627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3" name="Freeform 81"/>
              <p:cNvSpPr>
                <a:spLocks/>
              </p:cNvSpPr>
              <p:nvPr/>
            </p:nvSpPr>
            <p:spPr bwMode="auto">
              <a:xfrm rot="5400000">
                <a:off x="515" y="4034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4" name="Freeform 82"/>
              <p:cNvSpPr>
                <a:spLocks/>
              </p:cNvSpPr>
              <p:nvPr/>
            </p:nvSpPr>
            <p:spPr bwMode="auto">
              <a:xfrm rot="5400000">
                <a:off x="543" y="3971"/>
                <a:ext cx="49" cy="96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" name="Freeform 83"/>
              <p:cNvSpPr>
                <a:spLocks/>
              </p:cNvSpPr>
              <p:nvPr/>
            </p:nvSpPr>
            <p:spPr bwMode="auto">
              <a:xfrm rot="5400000">
                <a:off x="546" y="4189"/>
                <a:ext cx="23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6" name="Freeform 84"/>
              <p:cNvSpPr>
                <a:spLocks/>
              </p:cNvSpPr>
              <p:nvPr/>
            </p:nvSpPr>
            <p:spPr bwMode="auto">
              <a:xfrm rot="5400000">
                <a:off x="578" y="4095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7" name="Freeform 85"/>
              <p:cNvSpPr>
                <a:spLocks/>
              </p:cNvSpPr>
              <p:nvPr/>
            </p:nvSpPr>
            <p:spPr bwMode="auto">
              <a:xfrm rot="5400000">
                <a:off x="850" y="4193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8" name="Freeform 86"/>
              <p:cNvSpPr>
                <a:spLocks/>
              </p:cNvSpPr>
              <p:nvPr/>
            </p:nvSpPr>
            <p:spPr bwMode="auto">
              <a:xfrm rot="5400000">
                <a:off x="876" y="4184"/>
                <a:ext cx="32" cy="33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9" name="Freeform 87"/>
              <p:cNvSpPr>
                <a:spLocks/>
              </p:cNvSpPr>
              <p:nvPr/>
            </p:nvSpPr>
            <p:spPr bwMode="auto">
              <a:xfrm rot="5400000">
                <a:off x="909" y="4189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0" name="Freeform 88"/>
              <p:cNvSpPr>
                <a:spLocks/>
              </p:cNvSpPr>
              <p:nvPr/>
            </p:nvSpPr>
            <p:spPr bwMode="auto">
              <a:xfrm rot="5400000">
                <a:off x="922" y="4182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1" name="Freeform 89"/>
              <p:cNvSpPr>
                <a:spLocks/>
              </p:cNvSpPr>
              <p:nvPr/>
            </p:nvSpPr>
            <p:spPr bwMode="auto">
              <a:xfrm rot="5400000">
                <a:off x="927" y="4199"/>
                <a:ext cx="7" cy="19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2" name="Freeform 90"/>
              <p:cNvSpPr>
                <a:spLocks/>
              </p:cNvSpPr>
              <p:nvPr/>
            </p:nvSpPr>
            <p:spPr bwMode="auto">
              <a:xfrm rot="5400000">
                <a:off x="956" y="4186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3" name="Freeform 91"/>
              <p:cNvSpPr>
                <a:spLocks/>
              </p:cNvSpPr>
              <p:nvPr/>
            </p:nvSpPr>
            <p:spPr bwMode="auto">
              <a:xfrm rot="5400000">
                <a:off x="973" y="4194"/>
                <a:ext cx="7" cy="9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4" name="Freeform 92"/>
              <p:cNvSpPr>
                <a:spLocks/>
              </p:cNvSpPr>
              <p:nvPr/>
            </p:nvSpPr>
            <p:spPr bwMode="auto">
              <a:xfrm rot="5400000">
                <a:off x="1112" y="4222"/>
                <a:ext cx="35" cy="59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5" name="Freeform 93"/>
              <p:cNvSpPr>
                <a:spLocks/>
              </p:cNvSpPr>
              <p:nvPr/>
            </p:nvSpPr>
            <p:spPr bwMode="auto">
              <a:xfrm rot="5400000">
                <a:off x="1153" y="4220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6" name="Freeform 94"/>
              <p:cNvSpPr>
                <a:spLocks/>
              </p:cNvSpPr>
              <p:nvPr/>
            </p:nvSpPr>
            <p:spPr bwMode="auto">
              <a:xfrm rot="5400000">
                <a:off x="1139" y="4266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" name="Freeform 95"/>
              <p:cNvSpPr>
                <a:spLocks/>
              </p:cNvSpPr>
              <p:nvPr/>
            </p:nvSpPr>
            <p:spPr bwMode="auto">
              <a:xfrm rot="5400000">
                <a:off x="1148" y="4208"/>
                <a:ext cx="7" cy="18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8" name="Freeform 96"/>
              <p:cNvSpPr>
                <a:spLocks/>
              </p:cNvSpPr>
              <p:nvPr/>
            </p:nvSpPr>
            <p:spPr bwMode="auto">
              <a:xfrm rot="5400000">
                <a:off x="1220" y="4202"/>
                <a:ext cx="31" cy="141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9" name="Freeform 97"/>
              <p:cNvSpPr>
                <a:spLocks/>
              </p:cNvSpPr>
              <p:nvPr/>
            </p:nvSpPr>
            <p:spPr bwMode="auto">
              <a:xfrm rot="5400000">
                <a:off x="1222" y="4164"/>
                <a:ext cx="32" cy="147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0" name="Freeform 98"/>
              <p:cNvSpPr>
                <a:spLocks/>
              </p:cNvSpPr>
              <p:nvPr/>
            </p:nvSpPr>
            <p:spPr bwMode="auto">
              <a:xfrm rot="5400000">
                <a:off x="1308" y="4241"/>
                <a:ext cx="15" cy="27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1" name="Freeform 99"/>
              <p:cNvSpPr>
                <a:spLocks/>
              </p:cNvSpPr>
              <p:nvPr/>
            </p:nvSpPr>
            <p:spPr bwMode="auto">
              <a:xfrm rot="5400000">
                <a:off x="1331" y="4253"/>
                <a:ext cx="27" cy="5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2" name="Freeform 100"/>
              <p:cNvSpPr>
                <a:spLocks/>
              </p:cNvSpPr>
              <p:nvPr/>
            </p:nvSpPr>
            <p:spPr bwMode="auto">
              <a:xfrm rot="5400000">
                <a:off x="1346" y="424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3" name="Freeform 101"/>
              <p:cNvSpPr>
                <a:spLocks/>
              </p:cNvSpPr>
              <p:nvPr/>
            </p:nvSpPr>
            <p:spPr bwMode="auto">
              <a:xfrm rot="5400000">
                <a:off x="1381" y="4251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700" name="Group 102"/>
              <p:cNvGrpSpPr>
                <a:grpSpLocks/>
              </p:cNvGrpSpPr>
              <p:nvPr/>
            </p:nvGrpSpPr>
            <p:grpSpPr bwMode="auto">
              <a:xfrm>
                <a:off x="4328" y="3586"/>
                <a:ext cx="1432" cy="700"/>
                <a:chOff x="4328" y="3574"/>
                <a:chExt cx="1432" cy="700"/>
              </a:xfrm>
            </p:grpSpPr>
            <p:sp>
              <p:nvSpPr>
                <p:cNvPr id="2367" name="Freeform 103"/>
                <p:cNvSpPr>
                  <a:spLocks/>
                </p:cNvSpPr>
                <p:nvPr/>
              </p:nvSpPr>
              <p:spPr bwMode="auto">
                <a:xfrm>
                  <a:off x="4328" y="3574"/>
                  <a:ext cx="1432" cy="700"/>
                </a:xfrm>
                <a:custGeom>
                  <a:avLst/>
                  <a:gdLst>
                    <a:gd name="T0" fmla="*/ 0 w 4809"/>
                    <a:gd name="T1" fmla="*/ 0 h 4316"/>
                    <a:gd name="T2" fmla="*/ 0 w 4809"/>
                    <a:gd name="T3" fmla="*/ 0 h 4316"/>
                    <a:gd name="T4" fmla="*/ 0 w 4809"/>
                    <a:gd name="T5" fmla="*/ 0 h 4316"/>
                    <a:gd name="T6" fmla="*/ 0 w 4809"/>
                    <a:gd name="T7" fmla="*/ 0 h 4316"/>
                    <a:gd name="T8" fmla="*/ 0 w 4809"/>
                    <a:gd name="T9" fmla="*/ 0 h 4316"/>
                    <a:gd name="T10" fmla="*/ 0 w 4809"/>
                    <a:gd name="T11" fmla="*/ 0 h 4316"/>
                    <a:gd name="T12" fmla="*/ 0 w 4809"/>
                    <a:gd name="T13" fmla="*/ 0 h 4316"/>
                    <a:gd name="T14" fmla="*/ 0 w 4809"/>
                    <a:gd name="T15" fmla="*/ 0 h 4316"/>
                    <a:gd name="T16" fmla="*/ 0 w 4809"/>
                    <a:gd name="T17" fmla="*/ 0 h 4316"/>
                    <a:gd name="T18" fmla="*/ 0 w 4809"/>
                    <a:gd name="T19" fmla="*/ 0 h 4316"/>
                    <a:gd name="T20" fmla="*/ 0 w 4809"/>
                    <a:gd name="T21" fmla="*/ 0 h 4316"/>
                    <a:gd name="T22" fmla="*/ 0 w 4809"/>
                    <a:gd name="T23" fmla="*/ 0 h 4316"/>
                    <a:gd name="T24" fmla="*/ 0 w 4809"/>
                    <a:gd name="T25" fmla="*/ 0 h 4316"/>
                    <a:gd name="T26" fmla="*/ 0 w 4809"/>
                    <a:gd name="T27" fmla="*/ 0 h 4316"/>
                    <a:gd name="T28" fmla="*/ 0 w 4809"/>
                    <a:gd name="T29" fmla="*/ 0 h 4316"/>
                    <a:gd name="T30" fmla="*/ 0 w 4809"/>
                    <a:gd name="T31" fmla="*/ 0 h 4316"/>
                    <a:gd name="T32" fmla="*/ 0 w 4809"/>
                    <a:gd name="T33" fmla="*/ 0 h 4316"/>
                    <a:gd name="T34" fmla="*/ 0 w 4809"/>
                    <a:gd name="T35" fmla="*/ 0 h 4316"/>
                    <a:gd name="T36" fmla="*/ 0 w 4809"/>
                    <a:gd name="T37" fmla="*/ 0 h 4316"/>
                    <a:gd name="T38" fmla="*/ 0 w 4809"/>
                    <a:gd name="T39" fmla="*/ 0 h 4316"/>
                    <a:gd name="T40" fmla="*/ 0 w 4809"/>
                    <a:gd name="T41" fmla="*/ 0 h 4316"/>
                    <a:gd name="T42" fmla="*/ 0 w 4809"/>
                    <a:gd name="T43" fmla="*/ 0 h 4316"/>
                    <a:gd name="T44" fmla="*/ 0 w 4809"/>
                    <a:gd name="T45" fmla="*/ 0 h 4316"/>
                    <a:gd name="T46" fmla="*/ 0 w 4809"/>
                    <a:gd name="T47" fmla="*/ 0 h 4316"/>
                    <a:gd name="T48" fmla="*/ 0 w 4809"/>
                    <a:gd name="T49" fmla="*/ 0 h 4316"/>
                    <a:gd name="T50" fmla="*/ 0 w 4809"/>
                    <a:gd name="T51" fmla="*/ 0 h 4316"/>
                    <a:gd name="T52" fmla="*/ 0 w 4809"/>
                    <a:gd name="T53" fmla="*/ 0 h 4316"/>
                    <a:gd name="T54" fmla="*/ 0 w 4809"/>
                    <a:gd name="T55" fmla="*/ 0 h 4316"/>
                    <a:gd name="T56" fmla="*/ 0 w 4809"/>
                    <a:gd name="T57" fmla="*/ 0 h 4316"/>
                    <a:gd name="T58" fmla="*/ 0 w 4809"/>
                    <a:gd name="T59" fmla="*/ 0 h 4316"/>
                    <a:gd name="T60" fmla="*/ 0 w 4809"/>
                    <a:gd name="T61" fmla="*/ 0 h 4316"/>
                    <a:gd name="T62" fmla="*/ 0 w 4809"/>
                    <a:gd name="T63" fmla="*/ 0 h 4316"/>
                    <a:gd name="T64" fmla="*/ 0 w 4809"/>
                    <a:gd name="T65" fmla="*/ 0 h 4316"/>
                    <a:gd name="T66" fmla="*/ 0 w 4809"/>
                    <a:gd name="T67" fmla="*/ 0 h 4316"/>
                    <a:gd name="T68" fmla="*/ 0 w 4809"/>
                    <a:gd name="T69" fmla="*/ 0 h 4316"/>
                    <a:gd name="T70" fmla="*/ 0 w 4809"/>
                    <a:gd name="T71" fmla="*/ 0 h 4316"/>
                    <a:gd name="T72" fmla="*/ 0 w 4809"/>
                    <a:gd name="T73" fmla="*/ 0 h 4316"/>
                    <a:gd name="T74" fmla="*/ 0 w 4809"/>
                    <a:gd name="T75" fmla="*/ 0 h 4316"/>
                    <a:gd name="T76" fmla="*/ 0 w 4809"/>
                    <a:gd name="T77" fmla="*/ 0 h 4316"/>
                    <a:gd name="T78" fmla="*/ 0 w 4809"/>
                    <a:gd name="T79" fmla="*/ 0 h 4316"/>
                    <a:gd name="T80" fmla="*/ 0 w 4809"/>
                    <a:gd name="T81" fmla="*/ 0 h 4316"/>
                    <a:gd name="T82" fmla="*/ 0 w 4809"/>
                    <a:gd name="T83" fmla="*/ 0 h 4316"/>
                    <a:gd name="T84" fmla="*/ 0 w 4809"/>
                    <a:gd name="T85" fmla="*/ 0 h 4316"/>
                    <a:gd name="T86" fmla="*/ 0 w 4809"/>
                    <a:gd name="T87" fmla="*/ 0 h 4316"/>
                    <a:gd name="T88" fmla="*/ 0 w 4809"/>
                    <a:gd name="T89" fmla="*/ 0 h 4316"/>
                    <a:gd name="T90" fmla="*/ 0 w 4809"/>
                    <a:gd name="T91" fmla="*/ 0 h 4316"/>
                    <a:gd name="T92" fmla="*/ 0 w 4809"/>
                    <a:gd name="T93" fmla="*/ 0 h 4316"/>
                    <a:gd name="T94" fmla="*/ 0 w 4809"/>
                    <a:gd name="T95" fmla="*/ 0 h 4316"/>
                    <a:gd name="T96" fmla="*/ 0 w 4809"/>
                    <a:gd name="T97" fmla="*/ 0 h 4316"/>
                    <a:gd name="T98" fmla="*/ 0 w 4809"/>
                    <a:gd name="T99" fmla="*/ 0 h 4316"/>
                    <a:gd name="T100" fmla="*/ 0 w 4809"/>
                    <a:gd name="T101" fmla="*/ 0 h 4316"/>
                    <a:gd name="T102" fmla="*/ 0 w 4809"/>
                    <a:gd name="T103" fmla="*/ 0 h 4316"/>
                    <a:gd name="T104" fmla="*/ 0 w 4809"/>
                    <a:gd name="T105" fmla="*/ 0 h 4316"/>
                    <a:gd name="T106" fmla="*/ 0 w 4809"/>
                    <a:gd name="T107" fmla="*/ 0 h 4316"/>
                    <a:gd name="T108" fmla="*/ 0 w 4809"/>
                    <a:gd name="T109" fmla="*/ 0 h 4316"/>
                    <a:gd name="T110" fmla="*/ 0 w 4809"/>
                    <a:gd name="T111" fmla="*/ 0 h 4316"/>
                    <a:gd name="T112" fmla="*/ 0 w 4809"/>
                    <a:gd name="T113" fmla="*/ 0 h 431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4809" h="4316">
                      <a:moveTo>
                        <a:pt x="4040" y="4229"/>
                      </a:moveTo>
                      <a:lnTo>
                        <a:pt x="1042" y="4216"/>
                      </a:lnTo>
                      <a:lnTo>
                        <a:pt x="994" y="4216"/>
                      </a:lnTo>
                      <a:lnTo>
                        <a:pt x="977" y="4216"/>
                      </a:lnTo>
                      <a:lnTo>
                        <a:pt x="946" y="4229"/>
                      </a:lnTo>
                      <a:lnTo>
                        <a:pt x="914" y="4259"/>
                      </a:lnTo>
                      <a:lnTo>
                        <a:pt x="898" y="4259"/>
                      </a:lnTo>
                      <a:lnTo>
                        <a:pt x="866" y="4259"/>
                      </a:lnTo>
                      <a:lnTo>
                        <a:pt x="833" y="4287"/>
                      </a:lnTo>
                      <a:lnTo>
                        <a:pt x="818" y="4303"/>
                      </a:lnTo>
                      <a:lnTo>
                        <a:pt x="802" y="4303"/>
                      </a:lnTo>
                      <a:lnTo>
                        <a:pt x="770" y="4259"/>
                      </a:lnTo>
                      <a:lnTo>
                        <a:pt x="722" y="4216"/>
                      </a:lnTo>
                      <a:lnTo>
                        <a:pt x="689" y="4201"/>
                      </a:lnTo>
                      <a:lnTo>
                        <a:pt x="641" y="4201"/>
                      </a:lnTo>
                      <a:lnTo>
                        <a:pt x="545" y="4216"/>
                      </a:lnTo>
                      <a:lnTo>
                        <a:pt x="466" y="4229"/>
                      </a:lnTo>
                      <a:lnTo>
                        <a:pt x="417" y="4229"/>
                      </a:lnTo>
                      <a:lnTo>
                        <a:pt x="369" y="4229"/>
                      </a:lnTo>
                      <a:lnTo>
                        <a:pt x="321" y="4201"/>
                      </a:lnTo>
                      <a:lnTo>
                        <a:pt x="288" y="4186"/>
                      </a:lnTo>
                      <a:lnTo>
                        <a:pt x="257" y="4157"/>
                      </a:lnTo>
                      <a:lnTo>
                        <a:pt x="257" y="4186"/>
                      </a:lnTo>
                      <a:lnTo>
                        <a:pt x="225" y="4186"/>
                      </a:lnTo>
                      <a:lnTo>
                        <a:pt x="192" y="4186"/>
                      </a:lnTo>
                      <a:lnTo>
                        <a:pt x="177" y="4216"/>
                      </a:lnTo>
                      <a:lnTo>
                        <a:pt x="144" y="4229"/>
                      </a:lnTo>
                      <a:lnTo>
                        <a:pt x="129" y="4229"/>
                      </a:lnTo>
                      <a:lnTo>
                        <a:pt x="113" y="4229"/>
                      </a:lnTo>
                      <a:lnTo>
                        <a:pt x="81" y="4216"/>
                      </a:lnTo>
                      <a:lnTo>
                        <a:pt x="65" y="4186"/>
                      </a:lnTo>
                      <a:lnTo>
                        <a:pt x="31" y="4186"/>
                      </a:lnTo>
                      <a:lnTo>
                        <a:pt x="17" y="4172"/>
                      </a:lnTo>
                      <a:lnTo>
                        <a:pt x="0" y="4172"/>
                      </a:lnTo>
                      <a:lnTo>
                        <a:pt x="0" y="3925"/>
                      </a:lnTo>
                      <a:lnTo>
                        <a:pt x="31" y="3925"/>
                      </a:lnTo>
                      <a:lnTo>
                        <a:pt x="65" y="3910"/>
                      </a:lnTo>
                      <a:lnTo>
                        <a:pt x="65" y="3897"/>
                      </a:lnTo>
                      <a:lnTo>
                        <a:pt x="81" y="3882"/>
                      </a:lnTo>
                      <a:lnTo>
                        <a:pt x="96" y="3882"/>
                      </a:lnTo>
                      <a:lnTo>
                        <a:pt x="129" y="3882"/>
                      </a:lnTo>
                      <a:lnTo>
                        <a:pt x="161" y="3882"/>
                      </a:lnTo>
                      <a:lnTo>
                        <a:pt x="177" y="3897"/>
                      </a:lnTo>
                      <a:lnTo>
                        <a:pt x="192" y="3925"/>
                      </a:lnTo>
                      <a:lnTo>
                        <a:pt x="225" y="3940"/>
                      </a:lnTo>
                      <a:lnTo>
                        <a:pt x="240" y="3940"/>
                      </a:lnTo>
                      <a:lnTo>
                        <a:pt x="257" y="3955"/>
                      </a:lnTo>
                      <a:lnTo>
                        <a:pt x="273" y="3925"/>
                      </a:lnTo>
                      <a:lnTo>
                        <a:pt x="288" y="3910"/>
                      </a:lnTo>
                      <a:lnTo>
                        <a:pt x="321" y="3882"/>
                      </a:lnTo>
                      <a:lnTo>
                        <a:pt x="353" y="3867"/>
                      </a:lnTo>
                      <a:lnTo>
                        <a:pt x="417" y="3867"/>
                      </a:lnTo>
                      <a:lnTo>
                        <a:pt x="466" y="3867"/>
                      </a:lnTo>
                      <a:lnTo>
                        <a:pt x="562" y="3882"/>
                      </a:lnTo>
                      <a:lnTo>
                        <a:pt x="626" y="3882"/>
                      </a:lnTo>
                      <a:lnTo>
                        <a:pt x="674" y="3882"/>
                      </a:lnTo>
                      <a:lnTo>
                        <a:pt x="722" y="3867"/>
                      </a:lnTo>
                      <a:lnTo>
                        <a:pt x="770" y="3838"/>
                      </a:lnTo>
                      <a:lnTo>
                        <a:pt x="802" y="3795"/>
                      </a:lnTo>
                      <a:lnTo>
                        <a:pt x="818" y="3823"/>
                      </a:lnTo>
                      <a:lnTo>
                        <a:pt x="850" y="3853"/>
                      </a:lnTo>
                      <a:lnTo>
                        <a:pt x="898" y="3853"/>
                      </a:lnTo>
                      <a:lnTo>
                        <a:pt x="914" y="3867"/>
                      </a:lnTo>
                      <a:lnTo>
                        <a:pt x="946" y="3882"/>
                      </a:lnTo>
                      <a:lnTo>
                        <a:pt x="1683" y="3882"/>
                      </a:lnTo>
                      <a:lnTo>
                        <a:pt x="1700" y="3882"/>
                      </a:lnTo>
                      <a:lnTo>
                        <a:pt x="1587" y="3823"/>
                      </a:lnTo>
                      <a:lnTo>
                        <a:pt x="1570" y="3823"/>
                      </a:lnTo>
                      <a:lnTo>
                        <a:pt x="1555" y="3823"/>
                      </a:lnTo>
                      <a:lnTo>
                        <a:pt x="1539" y="3823"/>
                      </a:lnTo>
                      <a:lnTo>
                        <a:pt x="1507" y="3838"/>
                      </a:lnTo>
                      <a:lnTo>
                        <a:pt x="1491" y="3823"/>
                      </a:lnTo>
                      <a:lnTo>
                        <a:pt x="1474" y="3823"/>
                      </a:lnTo>
                      <a:lnTo>
                        <a:pt x="1474" y="3810"/>
                      </a:lnTo>
                      <a:lnTo>
                        <a:pt x="1459" y="3795"/>
                      </a:lnTo>
                      <a:lnTo>
                        <a:pt x="1459" y="3767"/>
                      </a:lnTo>
                      <a:lnTo>
                        <a:pt x="1474" y="3752"/>
                      </a:lnTo>
                      <a:lnTo>
                        <a:pt x="1507" y="3737"/>
                      </a:lnTo>
                      <a:lnTo>
                        <a:pt x="1539" y="3737"/>
                      </a:lnTo>
                      <a:lnTo>
                        <a:pt x="1570" y="3752"/>
                      </a:lnTo>
                      <a:lnTo>
                        <a:pt x="1652" y="3708"/>
                      </a:lnTo>
                      <a:lnTo>
                        <a:pt x="1748" y="3680"/>
                      </a:lnTo>
                      <a:lnTo>
                        <a:pt x="1779" y="3636"/>
                      </a:lnTo>
                      <a:lnTo>
                        <a:pt x="1844" y="3680"/>
                      </a:lnTo>
                      <a:lnTo>
                        <a:pt x="1892" y="3708"/>
                      </a:lnTo>
                      <a:lnTo>
                        <a:pt x="1908" y="3723"/>
                      </a:lnTo>
                      <a:lnTo>
                        <a:pt x="1940" y="3737"/>
                      </a:lnTo>
                      <a:lnTo>
                        <a:pt x="1988" y="3737"/>
                      </a:lnTo>
                      <a:lnTo>
                        <a:pt x="2019" y="3737"/>
                      </a:lnTo>
                      <a:lnTo>
                        <a:pt x="2036" y="3752"/>
                      </a:lnTo>
                      <a:lnTo>
                        <a:pt x="2036" y="3708"/>
                      </a:lnTo>
                      <a:lnTo>
                        <a:pt x="2036" y="3665"/>
                      </a:lnTo>
                      <a:lnTo>
                        <a:pt x="2276" y="3665"/>
                      </a:lnTo>
                      <a:lnTo>
                        <a:pt x="2405" y="3665"/>
                      </a:lnTo>
                      <a:lnTo>
                        <a:pt x="2516" y="3650"/>
                      </a:lnTo>
                      <a:lnTo>
                        <a:pt x="2629" y="3636"/>
                      </a:lnTo>
                      <a:lnTo>
                        <a:pt x="2741" y="3593"/>
                      </a:lnTo>
                      <a:lnTo>
                        <a:pt x="2837" y="3550"/>
                      </a:lnTo>
                      <a:lnTo>
                        <a:pt x="2886" y="3506"/>
                      </a:lnTo>
                      <a:lnTo>
                        <a:pt x="2934" y="3463"/>
                      </a:lnTo>
                      <a:lnTo>
                        <a:pt x="2982" y="3389"/>
                      </a:lnTo>
                      <a:lnTo>
                        <a:pt x="3030" y="3331"/>
                      </a:lnTo>
                      <a:lnTo>
                        <a:pt x="3061" y="3244"/>
                      </a:lnTo>
                      <a:lnTo>
                        <a:pt x="3078" y="3172"/>
                      </a:lnTo>
                      <a:lnTo>
                        <a:pt x="3013" y="3172"/>
                      </a:lnTo>
                      <a:lnTo>
                        <a:pt x="2982" y="3172"/>
                      </a:lnTo>
                      <a:lnTo>
                        <a:pt x="2982" y="3216"/>
                      </a:lnTo>
                      <a:lnTo>
                        <a:pt x="2965" y="3244"/>
                      </a:lnTo>
                      <a:lnTo>
                        <a:pt x="2982" y="3317"/>
                      </a:lnTo>
                      <a:lnTo>
                        <a:pt x="2965" y="3331"/>
                      </a:lnTo>
                      <a:lnTo>
                        <a:pt x="2950" y="3331"/>
                      </a:lnTo>
                      <a:lnTo>
                        <a:pt x="2917" y="3274"/>
                      </a:lnTo>
                      <a:lnTo>
                        <a:pt x="2886" y="3244"/>
                      </a:lnTo>
                      <a:lnTo>
                        <a:pt x="2854" y="3231"/>
                      </a:lnTo>
                      <a:lnTo>
                        <a:pt x="2806" y="3244"/>
                      </a:lnTo>
                      <a:lnTo>
                        <a:pt x="2741" y="3244"/>
                      </a:lnTo>
                      <a:lnTo>
                        <a:pt x="2725" y="3244"/>
                      </a:lnTo>
                      <a:lnTo>
                        <a:pt x="2693" y="3216"/>
                      </a:lnTo>
                      <a:lnTo>
                        <a:pt x="2693" y="3172"/>
                      </a:lnTo>
                      <a:lnTo>
                        <a:pt x="2693" y="3144"/>
                      </a:lnTo>
                      <a:lnTo>
                        <a:pt x="2725" y="3129"/>
                      </a:lnTo>
                      <a:lnTo>
                        <a:pt x="2758" y="3114"/>
                      </a:lnTo>
                      <a:lnTo>
                        <a:pt x="2789" y="3129"/>
                      </a:lnTo>
                      <a:lnTo>
                        <a:pt x="2789" y="3100"/>
                      </a:lnTo>
                      <a:lnTo>
                        <a:pt x="2789" y="3070"/>
                      </a:lnTo>
                      <a:lnTo>
                        <a:pt x="2806" y="3014"/>
                      </a:lnTo>
                      <a:lnTo>
                        <a:pt x="2806" y="2970"/>
                      </a:lnTo>
                      <a:lnTo>
                        <a:pt x="2821" y="2925"/>
                      </a:lnTo>
                      <a:lnTo>
                        <a:pt x="2902" y="2853"/>
                      </a:lnTo>
                      <a:lnTo>
                        <a:pt x="2837" y="2825"/>
                      </a:lnTo>
                      <a:lnTo>
                        <a:pt x="2806" y="2810"/>
                      </a:lnTo>
                      <a:lnTo>
                        <a:pt x="2773" y="2810"/>
                      </a:lnTo>
                      <a:lnTo>
                        <a:pt x="2773" y="2795"/>
                      </a:lnTo>
                      <a:lnTo>
                        <a:pt x="2773" y="2781"/>
                      </a:lnTo>
                      <a:lnTo>
                        <a:pt x="2886" y="2723"/>
                      </a:lnTo>
                      <a:lnTo>
                        <a:pt x="2869" y="2665"/>
                      </a:lnTo>
                      <a:lnTo>
                        <a:pt x="2854" y="2621"/>
                      </a:lnTo>
                      <a:lnTo>
                        <a:pt x="2837" y="2578"/>
                      </a:lnTo>
                      <a:lnTo>
                        <a:pt x="2821" y="2534"/>
                      </a:lnTo>
                      <a:lnTo>
                        <a:pt x="2934" y="2549"/>
                      </a:lnTo>
                      <a:lnTo>
                        <a:pt x="2982" y="2564"/>
                      </a:lnTo>
                      <a:lnTo>
                        <a:pt x="3030" y="2593"/>
                      </a:lnTo>
                      <a:lnTo>
                        <a:pt x="3126" y="2463"/>
                      </a:lnTo>
                      <a:lnTo>
                        <a:pt x="3142" y="2491"/>
                      </a:lnTo>
                      <a:lnTo>
                        <a:pt x="3157" y="2506"/>
                      </a:lnTo>
                      <a:lnTo>
                        <a:pt x="3190" y="2564"/>
                      </a:lnTo>
                      <a:lnTo>
                        <a:pt x="3253" y="2534"/>
                      </a:lnTo>
                      <a:lnTo>
                        <a:pt x="3318" y="2506"/>
                      </a:lnTo>
                      <a:lnTo>
                        <a:pt x="3382" y="2506"/>
                      </a:lnTo>
                      <a:lnTo>
                        <a:pt x="3462" y="2506"/>
                      </a:lnTo>
                      <a:lnTo>
                        <a:pt x="3462" y="2463"/>
                      </a:lnTo>
                      <a:lnTo>
                        <a:pt x="3479" y="2433"/>
                      </a:lnTo>
                      <a:lnTo>
                        <a:pt x="3495" y="2404"/>
                      </a:lnTo>
                      <a:lnTo>
                        <a:pt x="3558" y="2404"/>
                      </a:lnTo>
                      <a:lnTo>
                        <a:pt x="3575" y="2404"/>
                      </a:lnTo>
                      <a:lnTo>
                        <a:pt x="3606" y="2419"/>
                      </a:lnTo>
                      <a:lnTo>
                        <a:pt x="3623" y="2463"/>
                      </a:lnTo>
                      <a:lnTo>
                        <a:pt x="3623" y="2478"/>
                      </a:lnTo>
                      <a:lnTo>
                        <a:pt x="3623" y="2491"/>
                      </a:lnTo>
                      <a:lnTo>
                        <a:pt x="3623" y="2521"/>
                      </a:lnTo>
                      <a:lnTo>
                        <a:pt x="3606" y="2534"/>
                      </a:lnTo>
                      <a:lnTo>
                        <a:pt x="3591" y="2549"/>
                      </a:lnTo>
                      <a:lnTo>
                        <a:pt x="3591" y="2578"/>
                      </a:lnTo>
                      <a:lnTo>
                        <a:pt x="3639" y="2621"/>
                      </a:lnTo>
                      <a:lnTo>
                        <a:pt x="3687" y="2665"/>
                      </a:lnTo>
                      <a:lnTo>
                        <a:pt x="3671" y="2680"/>
                      </a:lnTo>
                      <a:lnTo>
                        <a:pt x="3654" y="2665"/>
                      </a:lnTo>
                      <a:lnTo>
                        <a:pt x="3639" y="2665"/>
                      </a:lnTo>
                      <a:lnTo>
                        <a:pt x="3623" y="2665"/>
                      </a:lnTo>
                      <a:lnTo>
                        <a:pt x="3543" y="2665"/>
                      </a:lnTo>
                      <a:lnTo>
                        <a:pt x="3510" y="2738"/>
                      </a:lnTo>
                      <a:lnTo>
                        <a:pt x="3591" y="2738"/>
                      </a:lnTo>
                      <a:lnTo>
                        <a:pt x="3671" y="2708"/>
                      </a:lnTo>
                      <a:lnTo>
                        <a:pt x="3750" y="2665"/>
                      </a:lnTo>
                      <a:lnTo>
                        <a:pt x="3815" y="2636"/>
                      </a:lnTo>
                      <a:lnTo>
                        <a:pt x="3879" y="2578"/>
                      </a:lnTo>
                      <a:lnTo>
                        <a:pt x="3927" y="2521"/>
                      </a:lnTo>
                      <a:lnTo>
                        <a:pt x="3975" y="2463"/>
                      </a:lnTo>
                      <a:lnTo>
                        <a:pt x="4007" y="2389"/>
                      </a:lnTo>
                      <a:lnTo>
                        <a:pt x="4040" y="2259"/>
                      </a:lnTo>
                      <a:lnTo>
                        <a:pt x="4040" y="2115"/>
                      </a:lnTo>
                      <a:lnTo>
                        <a:pt x="4055" y="1825"/>
                      </a:lnTo>
                      <a:lnTo>
                        <a:pt x="4071" y="1825"/>
                      </a:lnTo>
                      <a:lnTo>
                        <a:pt x="4088" y="1825"/>
                      </a:lnTo>
                      <a:lnTo>
                        <a:pt x="4120" y="1825"/>
                      </a:lnTo>
                      <a:lnTo>
                        <a:pt x="4136" y="1810"/>
                      </a:lnTo>
                      <a:lnTo>
                        <a:pt x="4120" y="1796"/>
                      </a:lnTo>
                      <a:lnTo>
                        <a:pt x="4120" y="1766"/>
                      </a:lnTo>
                      <a:lnTo>
                        <a:pt x="4136" y="1723"/>
                      </a:lnTo>
                      <a:lnTo>
                        <a:pt x="4071" y="1651"/>
                      </a:lnTo>
                      <a:lnTo>
                        <a:pt x="4055" y="1623"/>
                      </a:lnTo>
                      <a:lnTo>
                        <a:pt x="4007" y="1593"/>
                      </a:lnTo>
                      <a:lnTo>
                        <a:pt x="4023" y="1579"/>
                      </a:lnTo>
                      <a:lnTo>
                        <a:pt x="4040" y="1579"/>
                      </a:lnTo>
                      <a:lnTo>
                        <a:pt x="4071" y="1564"/>
                      </a:lnTo>
                      <a:lnTo>
                        <a:pt x="4103" y="1493"/>
                      </a:lnTo>
                      <a:lnTo>
                        <a:pt x="4151" y="1419"/>
                      </a:lnTo>
                      <a:lnTo>
                        <a:pt x="4120" y="1391"/>
                      </a:lnTo>
                      <a:lnTo>
                        <a:pt x="4136" y="1361"/>
                      </a:lnTo>
                      <a:lnTo>
                        <a:pt x="4151" y="1332"/>
                      </a:lnTo>
                      <a:lnTo>
                        <a:pt x="4184" y="1332"/>
                      </a:lnTo>
                      <a:lnTo>
                        <a:pt x="4216" y="1332"/>
                      </a:lnTo>
                      <a:lnTo>
                        <a:pt x="4232" y="1361"/>
                      </a:lnTo>
                      <a:lnTo>
                        <a:pt x="4216" y="1419"/>
                      </a:lnTo>
                      <a:lnTo>
                        <a:pt x="4247" y="1447"/>
                      </a:lnTo>
                      <a:lnTo>
                        <a:pt x="4280" y="1478"/>
                      </a:lnTo>
                      <a:lnTo>
                        <a:pt x="4312" y="1564"/>
                      </a:lnTo>
                      <a:lnTo>
                        <a:pt x="4328" y="1549"/>
                      </a:lnTo>
                      <a:lnTo>
                        <a:pt x="4328" y="1230"/>
                      </a:lnTo>
                      <a:lnTo>
                        <a:pt x="4328" y="912"/>
                      </a:lnTo>
                      <a:lnTo>
                        <a:pt x="4295" y="868"/>
                      </a:lnTo>
                      <a:lnTo>
                        <a:pt x="4280" y="855"/>
                      </a:lnTo>
                      <a:lnTo>
                        <a:pt x="4280" y="825"/>
                      </a:lnTo>
                      <a:lnTo>
                        <a:pt x="4247" y="781"/>
                      </a:lnTo>
                      <a:lnTo>
                        <a:pt x="4280" y="768"/>
                      </a:lnTo>
                      <a:lnTo>
                        <a:pt x="4295" y="768"/>
                      </a:lnTo>
                      <a:lnTo>
                        <a:pt x="4328" y="725"/>
                      </a:lnTo>
                      <a:lnTo>
                        <a:pt x="4360" y="666"/>
                      </a:lnTo>
                      <a:lnTo>
                        <a:pt x="4360" y="608"/>
                      </a:lnTo>
                      <a:lnTo>
                        <a:pt x="4328" y="492"/>
                      </a:lnTo>
                      <a:lnTo>
                        <a:pt x="4328" y="434"/>
                      </a:lnTo>
                      <a:lnTo>
                        <a:pt x="4328" y="376"/>
                      </a:lnTo>
                      <a:lnTo>
                        <a:pt x="4343" y="332"/>
                      </a:lnTo>
                      <a:lnTo>
                        <a:pt x="4360" y="304"/>
                      </a:lnTo>
                      <a:lnTo>
                        <a:pt x="4393" y="275"/>
                      </a:lnTo>
                      <a:lnTo>
                        <a:pt x="4424" y="260"/>
                      </a:lnTo>
                      <a:lnTo>
                        <a:pt x="4408" y="245"/>
                      </a:lnTo>
                      <a:lnTo>
                        <a:pt x="4408" y="202"/>
                      </a:lnTo>
                      <a:lnTo>
                        <a:pt x="4360" y="174"/>
                      </a:lnTo>
                      <a:lnTo>
                        <a:pt x="4343" y="145"/>
                      </a:lnTo>
                      <a:lnTo>
                        <a:pt x="4343" y="115"/>
                      </a:lnTo>
                      <a:lnTo>
                        <a:pt x="4343" y="102"/>
                      </a:lnTo>
                      <a:lnTo>
                        <a:pt x="4360" y="72"/>
                      </a:lnTo>
                      <a:lnTo>
                        <a:pt x="4376" y="58"/>
                      </a:lnTo>
                      <a:lnTo>
                        <a:pt x="4393" y="43"/>
                      </a:lnTo>
                      <a:lnTo>
                        <a:pt x="4393" y="0"/>
                      </a:lnTo>
                      <a:lnTo>
                        <a:pt x="4408" y="0"/>
                      </a:lnTo>
                      <a:lnTo>
                        <a:pt x="4664" y="0"/>
                      </a:lnTo>
                      <a:lnTo>
                        <a:pt x="4664" y="58"/>
                      </a:lnTo>
                      <a:lnTo>
                        <a:pt x="4713" y="102"/>
                      </a:lnTo>
                      <a:lnTo>
                        <a:pt x="4729" y="115"/>
                      </a:lnTo>
                      <a:lnTo>
                        <a:pt x="4729" y="145"/>
                      </a:lnTo>
                      <a:lnTo>
                        <a:pt x="4729" y="159"/>
                      </a:lnTo>
                      <a:lnTo>
                        <a:pt x="4713" y="174"/>
                      </a:lnTo>
                      <a:lnTo>
                        <a:pt x="4681" y="202"/>
                      </a:lnTo>
                      <a:lnTo>
                        <a:pt x="4681" y="232"/>
                      </a:lnTo>
                      <a:lnTo>
                        <a:pt x="4664" y="245"/>
                      </a:lnTo>
                      <a:lnTo>
                        <a:pt x="4648" y="260"/>
                      </a:lnTo>
                      <a:lnTo>
                        <a:pt x="4696" y="289"/>
                      </a:lnTo>
                      <a:lnTo>
                        <a:pt x="4729" y="332"/>
                      </a:lnTo>
                      <a:lnTo>
                        <a:pt x="4744" y="376"/>
                      </a:lnTo>
                      <a:lnTo>
                        <a:pt x="4761" y="419"/>
                      </a:lnTo>
                      <a:lnTo>
                        <a:pt x="4713" y="608"/>
                      </a:lnTo>
                      <a:lnTo>
                        <a:pt x="4729" y="651"/>
                      </a:lnTo>
                      <a:lnTo>
                        <a:pt x="4729" y="694"/>
                      </a:lnTo>
                      <a:lnTo>
                        <a:pt x="4761" y="738"/>
                      </a:lnTo>
                      <a:lnTo>
                        <a:pt x="4809" y="768"/>
                      </a:lnTo>
                      <a:lnTo>
                        <a:pt x="4809" y="781"/>
                      </a:lnTo>
                      <a:lnTo>
                        <a:pt x="4809" y="796"/>
                      </a:lnTo>
                      <a:lnTo>
                        <a:pt x="4777" y="811"/>
                      </a:lnTo>
                      <a:lnTo>
                        <a:pt x="4761" y="825"/>
                      </a:lnTo>
                      <a:lnTo>
                        <a:pt x="4761" y="868"/>
                      </a:lnTo>
                      <a:lnTo>
                        <a:pt x="4729" y="927"/>
                      </a:lnTo>
                      <a:lnTo>
                        <a:pt x="4713" y="2463"/>
                      </a:lnTo>
                      <a:lnTo>
                        <a:pt x="4713" y="3606"/>
                      </a:lnTo>
                      <a:lnTo>
                        <a:pt x="4761" y="3665"/>
                      </a:lnTo>
                      <a:lnTo>
                        <a:pt x="4792" y="3737"/>
                      </a:lnTo>
                      <a:lnTo>
                        <a:pt x="4809" y="3810"/>
                      </a:lnTo>
                      <a:lnTo>
                        <a:pt x="4809" y="3897"/>
                      </a:lnTo>
                      <a:lnTo>
                        <a:pt x="4792" y="3940"/>
                      </a:lnTo>
                      <a:lnTo>
                        <a:pt x="4777" y="3969"/>
                      </a:lnTo>
                      <a:lnTo>
                        <a:pt x="4761" y="3984"/>
                      </a:lnTo>
                      <a:lnTo>
                        <a:pt x="4777" y="4055"/>
                      </a:lnTo>
                      <a:lnTo>
                        <a:pt x="4792" y="4129"/>
                      </a:lnTo>
                      <a:lnTo>
                        <a:pt x="4792" y="4201"/>
                      </a:lnTo>
                      <a:lnTo>
                        <a:pt x="4777" y="4272"/>
                      </a:lnTo>
                      <a:lnTo>
                        <a:pt x="4729" y="4303"/>
                      </a:lnTo>
                      <a:lnTo>
                        <a:pt x="4664" y="4303"/>
                      </a:lnTo>
                      <a:lnTo>
                        <a:pt x="4537" y="4287"/>
                      </a:lnTo>
                      <a:lnTo>
                        <a:pt x="4441" y="4272"/>
                      </a:lnTo>
                      <a:lnTo>
                        <a:pt x="4408" y="4303"/>
                      </a:lnTo>
                      <a:lnTo>
                        <a:pt x="4343" y="4316"/>
                      </a:lnTo>
                      <a:lnTo>
                        <a:pt x="4295" y="4316"/>
                      </a:lnTo>
                      <a:lnTo>
                        <a:pt x="4247" y="4316"/>
                      </a:lnTo>
                      <a:lnTo>
                        <a:pt x="4184" y="4303"/>
                      </a:lnTo>
                      <a:lnTo>
                        <a:pt x="4136" y="4287"/>
                      </a:lnTo>
                      <a:lnTo>
                        <a:pt x="4040" y="42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8" name="Freeform 104"/>
                <p:cNvSpPr>
                  <a:spLocks/>
                </p:cNvSpPr>
                <p:nvPr/>
              </p:nvSpPr>
              <p:spPr bwMode="auto">
                <a:xfrm>
                  <a:off x="5546" y="4258"/>
                  <a:ext cx="90" cy="12"/>
                </a:xfrm>
                <a:custGeom>
                  <a:avLst/>
                  <a:gdLst>
                    <a:gd name="T0" fmla="*/ 0 w 305"/>
                    <a:gd name="T1" fmla="*/ 0 h 71"/>
                    <a:gd name="T2" fmla="*/ 0 w 305"/>
                    <a:gd name="T3" fmla="*/ 0 h 71"/>
                    <a:gd name="T4" fmla="*/ 0 w 305"/>
                    <a:gd name="T5" fmla="*/ 0 h 71"/>
                    <a:gd name="T6" fmla="*/ 0 w 305"/>
                    <a:gd name="T7" fmla="*/ 0 h 71"/>
                    <a:gd name="T8" fmla="*/ 0 w 305"/>
                    <a:gd name="T9" fmla="*/ 0 h 71"/>
                    <a:gd name="T10" fmla="*/ 0 w 305"/>
                    <a:gd name="T11" fmla="*/ 0 h 71"/>
                    <a:gd name="T12" fmla="*/ 0 w 305"/>
                    <a:gd name="T13" fmla="*/ 0 h 71"/>
                    <a:gd name="T14" fmla="*/ 0 w 305"/>
                    <a:gd name="T15" fmla="*/ 0 h 71"/>
                    <a:gd name="T16" fmla="*/ 0 w 305"/>
                    <a:gd name="T17" fmla="*/ 0 h 71"/>
                    <a:gd name="T18" fmla="*/ 0 w 305"/>
                    <a:gd name="T19" fmla="*/ 0 h 71"/>
                    <a:gd name="T20" fmla="*/ 0 w 305"/>
                    <a:gd name="T21" fmla="*/ 0 h 71"/>
                    <a:gd name="T22" fmla="*/ 0 w 305"/>
                    <a:gd name="T23" fmla="*/ 0 h 71"/>
                    <a:gd name="T24" fmla="*/ 0 w 305"/>
                    <a:gd name="T25" fmla="*/ 0 h 71"/>
                    <a:gd name="T26" fmla="*/ 0 w 305"/>
                    <a:gd name="T27" fmla="*/ 0 h 7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5" h="71">
                      <a:moveTo>
                        <a:pt x="0" y="13"/>
                      </a:moveTo>
                      <a:lnTo>
                        <a:pt x="15" y="0"/>
                      </a:lnTo>
                      <a:lnTo>
                        <a:pt x="48" y="13"/>
                      </a:lnTo>
                      <a:lnTo>
                        <a:pt x="111" y="28"/>
                      </a:lnTo>
                      <a:lnTo>
                        <a:pt x="159" y="43"/>
                      </a:lnTo>
                      <a:lnTo>
                        <a:pt x="224" y="43"/>
                      </a:lnTo>
                      <a:lnTo>
                        <a:pt x="288" y="28"/>
                      </a:lnTo>
                      <a:lnTo>
                        <a:pt x="305" y="43"/>
                      </a:lnTo>
                      <a:lnTo>
                        <a:pt x="272" y="56"/>
                      </a:lnTo>
                      <a:lnTo>
                        <a:pt x="224" y="71"/>
                      </a:lnTo>
                      <a:lnTo>
                        <a:pt x="176" y="71"/>
                      </a:lnTo>
                      <a:lnTo>
                        <a:pt x="128" y="56"/>
                      </a:lnTo>
                      <a:lnTo>
                        <a:pt x="63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9" name="Freeform 105"/>
                <p:cNvSpPr>
                  <a:spLocks/>
                </p:cNvSpPr>
                <p:nvPr/>
              </p:nvSpPr>
              <p:spPr bwMode="auto">
                <a:xfrm>
                  <a:off x="5598" y="4195"/>
                  <a:ext cx="147" cy="70"/>
                </a:xfrm>
                <a:custGeom>
                  <a:avLst/>
                  <a:gdLst>
                    <a:gd name="T0" fmla="*/ 0 w 497"/>
                    <a:gd name="T1" fmla="*/ 0 h 436"/>
                    <a:gd name="T2" fmla="*/ 0 w 497"/>
                    <a:gd name="T3" fmla="*/ 0 h 436"/>
                    <a:gd name="T4" fmla="*/ 0 w 497"/>
                    <a:gd name="T5" fmla="*/ 0 h 436"/>
                    <a:gd name="T6" fmla="*/ 0 w 497"/>
                    <a:gd name="T7" fmla="*/ 0 h 436"/>
                    <a:gd name="T8" fmla="*/ 0 w 497"/>
                    <a:gd name="T9" fmla="*/ 0 h 436"/>
                    <a:gd name="T10" fmla="*/ 0 w 497"/>
                    <a:gd name="T11" fmla="*/ 0 h 436"/>
                    <a:gd name="T12" fmla="*/ 0 w 497"/>
                    <a:gd name="T13" fmla="*/ 0 h 436"/>
                    <a:gd name="T14" fmla="*/ 0 w 497"/>
                    <a:gd name="T15" fmla="*/ 0 h 436"/>
                    <a:gd name="T16" fmla="*/ 0 w 497"/>
                    <a:gd name="T17" fmla="*/ 0 h 436"/>
                    <a:gd name="T18" fmla="*/ 0 w 497"/>
                    <a:gd name="T19" fmla="*/ 0 h 436"/>
                    <a:gd name="T20" fmla="*/ 0 w 497"/>
                    <a:gd name="T21" fmla="*/ 0 h 436"/>
                    <a:gd name="T22" fmla="*/ 0 w 497"/>
                    <a:gd name="T23" fmla="*/ 0 h 436"/>
                    <a:gd name="T24" fmla="*/ 0 w 497"/>
                    <a:gd name="T25" fmla="*/ 0 h 436"/>
                    <a:gd name="T26" fmla="*/ 0 w 497"/>
                    <a:gd name="T27" fmla="*/ 0 h 436"/>
                    <a:gd name="T28" fmla="*/ 0 w 497"/>
                    <a:gd name="T29" fmla="*/ 0 h 436"/>
                    <a:gd name="T30" fmla="*/ 0 w 497"/>
                    <a:gd name="T31" fmla="*/ 0 h 436"/>
                    <a:gd name="T32" fmla="*/ 0 w 497"/>
                    <a:gd name="T33" fmla="*/ 0 h 436"/>
                    <a:gd name="T34" fmla="*/ 0 w 497"/>
                    <a:gd name="T35" fmla="*/ 0 h 436"/>
                    <a:gd name="T36" fmla="*/ 0 w 497"/>
                    <a:gd name="T37" fmla="*/ 0 h 436"/>
                    <a:gd name="T38" fmla="*/ 0 w 497"/>
                    <a:gd name="T39" fmla="*/ 0 h 436"/>
                    <a:gd name="T40" fmla="*/ 0 w 497"/>
                    <a:gd name="T41" fmla="*/ 0 h 436"/>
                    <a:gd name="T42" fmla="*/ 0 w 497"/>
                    <a:gd name="T43" fmla="*/ 0 h 436"/>
                    <a:gd name="T44" fmla="*/ 0 w 497"/>
                    <a:gd name="T45" fmla="*/ 0 h 436"/>
                    <a:gd name="T46" fmla="*/ 0 w 497"/>
                    <a:gd name="T47" fmla="*/ 0 h 436"/>
                    <a:gd name="T48" fmla="*/ 0 w 497"/>
                    <a:gd name="T49" fmla="*/ 0 h 436"/>
                    <a:gd name="T50" fmla="*/ 0 w 497"/>
                    <a:gd name="T51" fmla="*/ 0 h 436"/>
                    <a:gd name="T52" fmla="*/ 0 w 497"/>
                    <a:gd name="T53" fmla="*/ 0 h 436"/>
                    <a:gd name="T54" fmla="*/ 0 w 497"/>
                    <a:gd name="T55" fmla="*/ 0 h 436"/>
                    <a:gd name="T56" fmla="*/ 0 w 497"/>
                    <a:gd name="T57" fmla="*/ 0 h 436"/>
                    <a:gd name="T58" fmla="*/ 0 w 497"/>
                    <a:gd name="T59" fmla="*/ 0 h 436"/>
                    <a:gd name="T60" fmla="*/ 0 w 497"/>
                    <a:gd name="T61" fmla="*/ 0 h 436"/>
                    <a:gd name="T62" fmla="*/ 0 w 497"/>
                    <a:gd name="T63" fmla="*/ 0 h 436"/>
                    <a:gd name="T64" fmla="*/ 0 w 497"/>
                    <a:gd name="T65" fmla="*/ 0 h 436"/>
                    <a:gd name="T66" fmla="*/ 0 w 497"/>
                    <a:gd name="T67" fmla="*/ 0 h 436"/>
                    <a:gd name="T68" fmla="*/ 0 w 497"/>
                    <a:gd name="T69" fmla="*/ 0 h 436"/>
                    <a:gd name="T70" fmla="*/ 0 w 497"/>
                    <a:gd name="T71" fmla="*/ 0 h 436"/>
                    <a:gd name="T72" fmla="*/ 0 w 497"/>
                    <a:gd name="T73" fmla="*/ 0 h 436"/>
                    <a:gd name="T74" fmla="*/ 0 w 497"/>
                    <a:gd name="T75" fmla="*/ 0 h 436"/>
                    <a:gd name="T76" fmla="*/ 0 w 497"/>
                    <a:gd name="T77" fmla="*/ 0 h 436"/>
                    <a:gd name="T78" fmla="*/ 0 w 497"/>
                    <a:gd name="T79" fmla="*/ 0 h 436"/>
                    <a:gd name="T80" fmla="*/ 0 w 497"/>
                    <a:gd name="T81" fmla="*/ 0 h 436"/>
                    <a:gd name="T82" fmla="*/ 0 w 497"/>
                    <a:gd name="T83" fmla="*/ 0 h 436"/>
                    <a:gd name="T84" fmla="*/ 0 w 497"/>
                    <a:gd name="T85" fmla="*/ 0 h 436"/>
                    <a:gd name="T86" fmla="*/ 0 w 497"/>
                    <a:gd name="T87" fmla="*/ 0 h 436"/>
                    <a:gd name="T88" fmla="*/ 0 w 497"/>
                    <a:gd name="T89" fmla="*/ 0 h 436"/>
                    <a:gd name="T90" fmla="*/ 0 w 497"/>
                    <a:gd name="T91" fmla="*/ 0 h 436"/>
                    <a:gd name="T92" fmla="*/ 0 w 497"/>
                    <a:gd name="T93" fmla="*/ 0 h 436"/>
                    <a:gd name="T94" fmla="*/ 0 w 497"/>
                    <a:gd name="T95" fmla="*/ 0 h 4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497" h="436">
                      <a:moveTo>
                        <a:pt x="31" y="291"/>
                      </a:moveTo>
                      <a:lnTo>
                        <a:pt x="16" y="247"/>
                      </a:lnTo>
                      <a:lnTo>
                        <a:pt x="16" y="219"/>
                      </a:lnTo>
                      <a:lnTo>
                        <a:pt x="0" y="132"/>
                      </a:lnTo>
                      <a:lnTo>
                        <a:pt x="0" y="117"/>
                      </a:lnTo>
                      <a:lnTo>
                        <a:pt x="16" y="132"/>
                      </a:lnTo>
                      <a:lnTo>
                        <a:pt x="31" y="204"/>
                      </a:lnTo>
                      <a:lnTo>
                        <a:pt x="64" y="262"/>
                      </a:lnTo>
                      <a:lnTo>
                        <a:pt x="96" y="319"/>
                      </a:lnTo>
                      <a:lnTo>
                        <a:pt x="129" y="334"/>
                      </a:lnTo>
                      <a:lnTo>
                        <a:pt x="160" y="363"/>
                      </a:lnTo>
                      <a:lnTo>
                        <a:pt x="208" y="393"/>
                      </a:lnTo>
                      <a:lnTo>
                        <a:pt x="273" y="406"/>
                      </a:lnTo>
                      <a:lnTo>
                        <a:pt x="400" y="421"/>
                      </a:lnTo>
                      <a:lnTo>
                        <a:pt x="449" y="406"/>
                      </a:lnTo>
                      <a:lnTo>
                        <a:pt x="465" y="406"/>
                      </a:lnTo>
                      <a:lnTo>
                        <a:pt x="480" y="393"/>
                      </a:lnTo>
                      <a:lnTo>
                        <a:pt x="480" y="334"/>
                      </a:lnTo>
                      <a:lnTo>
                        <a:pt x="465" y="291"/>
                      </a:lnTo>
                      <a:lnTo>
                        <a:pt x="465" y="247"/>
                      </a:lnTo>
                      <a:lnTo>
                        <a:pt x="449" y="189"/>
                      </a:lnTo>
                      <a:lnTo>
                        <a:pt x="417" y="146"/>
                      </a:lnTo>
                      <a:lnTo>
                        <a:pt x="384" y="117"/>
                      </a:lnTo>
                      <a:lnTo>
                        <a:pt x="336" y="74"/>
                      </a:lnTo>
                      <a:lnTo>
                        <a:pt x="288" y="44"/>
                      </a:lnTo>
                      <a:lnTo>
                        <a:pt x="256" y="30"/>
                      </a:lnTo>
                      <a:lnTo>
                        <a:pt x="225" y="15"/>
                      </a:lnTo>
                      <a:lnTo>
                        <a:pt x="177" y="15"/>
                      </a:lnTo>
                      <a:lnTo>
                        <a:pt x="144" y="0"/>
                      </a:lnTo>
                      <a:lnTo>
                        <a:pt x="160" y="0"/>
                      </a:lnTo>
                      <a:lnTo>
                        <a:pt x="225" y="0"/>
                      </a:lnTo>
                      <a:lnTo>
                        <a:pt x="288" y="15"/>
                      </a:lnTo>
                      <a:lnTo>
                        <a:pt x="336" y="44"/>
                      </a:lnTo>
                      <a:lnTo>
                        <a:pt x="400" y="74"/>
                      </a:lnTo>
                      <a:lnTo>
                        <a:pt x="432" y="117"/>
                      </a:lnTo>
                      <a:lnTo>
                        <a:pt x="465" y="161"/>
                      </a:lnTo>
                      <a:lnTo>
                        <a:pt x="480" y="204"/>
                      </a:lnTo>
                      <a:lnTo>
                        <a:pt x="497" y="247"/>
                      </a:lnTo>
                      <a:lnTo>
                        <a:pt x="497" y="334"/>
                      </a:lnTo>
                      <a:lnTo>
                        <a:pt x="480" y="436"/>
                      </a:lnTo>
                      <a:lnTo>
                        <a:pt x="417" y="436"/>
                      </a:lnTo>
                      <a:lnTo>
                        <a:pt x="369" y="436"/>
                      </a:lnTo>
                      <a:lnTo>
                        <a:pt x="288" y="436"/>
                      </a:lnTo>
                      <a:lnTo>
                        <a:pt x="240" y="421"/>
                      </a:lnTo>
                      <a:lnTo>
                        <a:pt x="177" y="406"/>
                      </a:lnTo>
                      <a:lnTo>
                        <a:pt x="129" y="378"/>
                      </a:lnTo>
                      <a:lnTo>
                        <a:pt x="79" y="334"/>
                      </a:lnTo>
                      <a:lnTo>
                        <a:pt x="31" y="29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0" name="Freeform 106"/>
                <p:cNvSpPr>
                  <a:spLocks/>
                </p:cNvSpPr>
                <p:nvPr/>
              </p:nvSpPr>
              <p:spPr bwMode="auto">
                <a:xfrm>
                  <a:off x="4423" y="4201"/>
                  <a:ext cx="153" cy="62"/>
                </a:xfrm>
                <a:custGeom>
                  <a:avLst/>
                  <a:gdLst>
                    <a:gd name="T0" fmla="*/ 0 w 512"/>
                    <a:gd name="T1" fmla="*/ 0 h 377"/>
                    <a:gd name="T2" fmla="*/ 0 w 512"/>
                    <a:gd name="T3" fmla="*/ 0 h 377"/>
                    <a:gd name="T4" fmla="*/ 0 w 512"/>
                    <a:gd name="T5" fmla="*/ 0 h 377"/>
                    <a:gd name="T6" fmla="*/ 0 w 512"/>
                    <a:gd name="T7" fmla="*/ 0 h 377"/>
                    <a:gd name="T8" fmla="*/ 0 w 512"/>
                    <a:gd name="T9" fmla="*/ 0 h 377"/>
                    <a:gd name="T10" fmla="*/ 0 w 512"/>
                    <a:gd name="T11" fmla="*/ 0 h 377"/>
                    <a:gd name="T12" fmla="*/ 0 w 512"/>
                    <a:gd name="T13" fmla="*/ 0 h 377"/>
                    <a:gd name="T14" fmla="*/ 0 w 512"/>
                    <a:gd name="T15" fmla="*/ 0 h 377"/>
                    <a:gd name="T16" fmla="*/ 0 w 512"/>
                    <a:gd name="T17" fmla="*/ 0 h 377"/>
                    <a:gd name="T18" fmla="*/ 0 w 512"/>
                    <a:gd name="T19" fmla="*/ 0 h 377"/>
                    <a:gd name="T20" fmla="*/ 0 w 512"/>
                    <a:gd name="T21" fmla="*/ 0 h 377"/>
                    <a:gd name="T22" fmla="*/ 0 w 512"/>
                    <a:gd name="T23" fmla="*/ 0 h 377"/>
                    <a:gd name="T24" fmla="*/ 0 w 512"/>
                    <a:gd name="T25" fmla="*/ 0 h 377"/>
                    <a:gd name="T26" fmla="*/ 0 w 512"/>
                    <a:gd name="T27" fmla="*/ 0 h 377"/>
                    <a:gd name="T28" fmla="*/ 0 w 512"/>
                    <a:gd name="T29" fmla="*/ 0 h 377"/>
                    <a:gd name="T30" fmla="*/ 0 w 512"/>
                    <a:gd name="T31" fmla="*/ 0 h 377"/>
                    <a:gd name="T32" fmla="*/ 0 w 512"/>
                    <a:gd name="T33" fmla="*/ 0 h 377"/>
                    <a:gd name="T34" fmla="*/ 0 w 512"/>
                    <a:gd name="T35" fmla="*/ 0 h 377"/>
                    <a:gd name="T36" fmla="*/ 0 w 512"/>
                    <a:gd name="T37" fmla="*/ 0 h 377"/>
                    <a:gd name="T38" fmla="*/ 0 w 512"/>
                    <a:gd name="T39" fmla="*/ 0 h 377"/>
                    <a:gd name="T40" fmla="*/ 0 w 512"/>
                    <a:gd name="T41" fmla="*/ 0 h 377"/>
                    <a:gd name="T42" fmla="*/ 0 w 512"/>
                    <a:gd name="T43" fmla="*/ 0 h 377"/>
                    <a:gd name="T44" fmla="*/ 0 w 512"/>
                    <a:gd name="T45" fmla="*/ 0 h 377"/>
                    <a:gd name="T46" fmla="*/ 0 w 512"/>
                    <a:gd name="T47" fmla="*/ 0 h 377"/>
                    <a:gd name="T48" fmla="*/ 0 w 512"/>
                    <a:gd name="T49" fmla="*/ 0 h 377"/>
                    <a:gd name="T50" fmla="*/ 0 w 512"/>
                    <a:gd name="T51" fmla="*/ 0 h 377"/>
                    <a:gd name="T52" fmla="*/ 0 w 512"/>
                    <a:gd name="T53" fmla="*/ 0 h 377"/>
                    <a:gd name="T54" fmla="*/ 0 w 512"/>
                    <a:gd name="T55" fmla="*/ 0 h 377"/>
                    <a:gd name="T56" fmla="*/ 0 w 512"/>
                    <a:gd name="T57" fmla="*/ 0 h 377"/>
                    <a:gd name="T58" fmla="*/ 0 w 512"/>
                    <a:gd name="T59" fmla="*/ 0 h 377"/>
                    <a:gd name="T60" fmla="*/ 0 w 512"/>
                    <a:gd name="T61" fmla="*/ 0 h 377"/>
                    <a:gd name="T62" fmla="*/ 0 w 512"/>
                    <a:gd name="T63" fmla="*/ 0 h 377"/>
                    <a:gd name="T64" fmla="*/ 0 w 512"/>
                    <a:gd name="T65" fmla="*/ 0 h 377"/>
                    <a:gd name="T66" fmla="*/ 0 w 512"/>
                    <a:gd name="T67" fmla="*/ 0 h 377"/>
                    <a:gd name="T68" fmla="*/ 0 w 512"/>
                    <a:gd name="T69" fmla="*/ 0 h 377"/>
                    <a:gd name="T70" fmla="*/ 0 w 512"/>
                    <a:gd name="T71" fmla="*/ 0 h 377"/>
                    <a:gd name="T72" fmla="*/ 0 w 512"/>
                    <a:gd name="T73" fmla="*/ 0 h 377"/>
                    <a:gd name="T74" fmla="*/ 0 w 512"/>
                    <a:gd name="T75" fmla="*/ 0 h 377"/>
                    <a:gd name="T76" fmla="*/ 0 w 512"/>
                    <a:gd name="T77" fmla="*/ 0 h 377"/>
                    <a:gd name="T78" fmla="*/ 0 w 512"/>
                    <a:gd name="T79" fmla="*/ 0 h 377"/>
                    <a:gd name="T80" fmla="*/ 0 w 512"/>
                    <a:gd name="T81" fmla="*/ 0 h 377"/>
                    <a:gd name="T82" fmla="*/ 0 w 512"/>
                    <a:gd name="T83" fmla="*/ 0 h 377"/>
                    <a:gd name="T84" fmla="*/ 0 w 512"/>
                    <a:gd name="T85" fmla="*/ 0 h 377"/>
                    <a:gd name="T86" fmla="*/ 0 w 512"/>
                    <a:gd name="T87" fmla="*/ 0 h 377"/>
                    <a:gd name="T88" fmla="*/ 0 w 512"/>
                    <a:gd name="T89" fmla="*/ 0 h 377"/>
                    <a:gd name="T90" fmla="*/ 0 w 512"/>
                    <a:gd name="T91" fmla="*/ 0 h 377"/>
                    <a:gd name="T92" fmla="*/ 0 w 512"/>
                    <a:gd name="T93" fmla="*/ 0 h 377"/>
                    <a:gd name="T94" fmla="*/ 0 w 512"/>
                    <a:gd name="T95" fmla="*/ 0 h 377"/>
                    <a:gd name="T96" fmla="*/ 0 w 512"/>
                    <a:gd name="T97" fmla="*/ 0 h 377"/>
                    <a:gd name="T98" fmla="*/ 0 w 512"/>
                    <a:gd name="T99" fmla="*/ 0 h 377"/>
                    <a:gd name="T100" fmla="*/ 0 w 512"/>
                    <a:gd name="T101" fmla="*/ 0 h 377"/>
                    <a:gd name="T102" fmla="*/ 0 w 512"/>
                    <a:gd name="T103" fmla="*/ 0 h 377"/>
                    <a:gd name="T104" fmla="*/ 0 w 512"/>
                    <a:gd name="T105" fmla="*/ 0 h 377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512" h="377">
                      <a:moveTo>
                        <a:pt x="128" y="319"/>
                      </a:moveTo>
                      <a:lnTo>
                        <a:pt x="96" y="319"/>
                      </a:lnTo>
                      <a:lnTo>
                        <a:pt x="48" y="319"/>
                      </a:lnTo>
                      <a:lnTo>
                        <a:pt x="15" y="290"/>
                      </a:lnTo>
                      <a:lnTo>
                        <a:pt x="0" y="262"/>
                      </a:lnTo>
                      <a:lnTo>
                        <a:pt x="48" y="232"/>
                      </a:lnTo>
                      <a:lnTo>
                        <a:pt x="80" y="218"/>
                      </a:lnTo>
                      <a:lnTo>
                        <a:pt x="96" y="188"/>
                      </a:lnTo>
                      <a:lnTo>
                        <a:pt x="80" y="160"/>
                      </a:lnTo>
                      <a:lnTo>
                        <a:pt x="48" y="132"/>
                      </a:lnTo>
                      <a:lnTo>
                        <a:pt x="0" y="102"/>
                      </a:lnTo>
                      <a:lnTo>
                        <a:pt x="15" y="73"/>
                      </a:lnTo>
                      <a:lnTo>
                        <a:pt x="32" y="58"/>
                      </a:lnTo>
                      <a:lnTo>
                        <a:pt x="80" y="43"/>
                      </a:lnTo>
                      <a:lnTo>
                        <a:pt x="145" y="30"/>
                      </a:lnTo>
                      <a:lnTo>
                        <a:pt x="193" y="30"/>
                      </a:lnTo>
                      <a:lnTo>
                        <a:pt x="305" y="43"/>
                      </a:lnTo>
                      <a:lnTo>
                        <a:pt x="368" y="43"/>
                      </a:lnTo>
                      <a:lnTo>
                        <a:pt x="416" y="30"/>
                      </a:lnTo>
                      <a:lnTo>
                        <a:pt x="497" y="0"/>
                      </a:lnTo>
                      <a:lnTo>
                        <a:pt x="497" y="15"/>
                      </a:lnTo>
                      <a:lnTo>
                        <a:pt x="481" y="30"/>
                      </a:lnTo>
                      <a:lnTo>
                        <a:pt x="449" y="30"/>
                      </a:lnTo>
                      <a:lnTo>
                        <a:pt x="449" y="43"/>
                      </a:lnTo>
                      <a:lnTo>
                        <a:pt x="433" y="43"/>
                      </a:lnTo>
                      <a:lnTo>
                        <a:pt x="449" y="73"/>
                      </a:lnTo>
                      <a:lnTo>
                        <a:pt x="449" y="88"/>
                      </a:lnTo>
                      <a:lnTo>
                        <a:pt x="416" y="73"/>
                      </a:lnTo>
                      <a:lnTo>
                        <a:pt x="401" y="58"/>
                      </a:lnTo>
                      <a:lnTo>
                        <a:pt x="368" y="58"/>
                      </a:lnTo>
                      <a:lnTo>
                        <a:pt x="353" y="58"/>
                      </a:lnTo>
                      <a:lnTo>
                        <a:pt x="385" y="88"/>
                      </a:lnTo>
                      <a:lnTo>
                        <a:pt x="401" y="117"/>
                      </a:lnTo>
                      <a:lnTo>
                        <a:pt x="416" y="132"/>
                      </a:lnTo>
                      <a:lnTo>
                        <a:pt x="401" y="132"/>
                      </a:lnTo>
                      <a:lnTo>
                        <a:pt x="368" y="132"/>
                      </a:lnTo>
                      <a:lnTo>
                        <a:pt x="337" y="102"/>
                      </a:lnTo>
                      <a:lnTo>
                        <a:pt x="289" y="73"/>
                      </a:lnTo>
                      <a:lnTo>
                        <a:pt x="272" y="73"/>
                      </a:lnTo>
                      <a:lnTo>
                        <a:pt x="241" y="73"/>
                      </a:lnTo>
                      <a:lnTo>
                        <a:pt x="255" y="88"/>
                      </a:lnTo>
                      <a:lnTo>
                        <a:pt x="272" y="102"/>
                      </a:lnTo>
                      <a:lnTo>
                        <a:pt x="320" y="132"/>
                      </a:lnTo>
                      <a:lnTo>
                        <a:pt x="320" y="145"/>
                      </a:lnTo>
                      <a:lnTo>
                        <a:pt x="224" y="88"/>
                      </a:lnTo>
                      <a:lnTo>
                        <a:pt x="159" y="73"/>
                      </a:lnTo>
                      <a:lnTo>
                        <a:pt x="96" y="58"/>
                      </a:lnTo>
                      <a:lnTo>
                        <a:pt x="80" y="73"/>
                      </a:lnTo>
                      <a:lnTo>
                        <a:pt x="96" y="88"/>
                      </a:lnTo>
                      <a:lnTo>
                        <a:pt x="111" y="88"/>
                      </a:lnTo>
                      <a:lnTo>
                        <a:pt x="128" y="88"/>
                      </a:lnTo>
                      <a:lnTo>
                        <a:pt x="145" y="102"/>
                      </a:lnTo>
                      <a:lnTo>
                        <a:pt x="207" y="117"/>
                      </a:lnTo>
                      <a:lnTo>
                        <a:pt x="255" y="175"/>
                      </a:lnTo>
                      <a:lnTo>
                        <a:pt x="241" y="175"/>
                      </a:lnTo>
                      <a:lnTo>
                        <a:pt x="207" y="160"/>
                      </a:lnTo>
                      <a:lnTo>
                        <a:pt x="193" y="145"/>
                      </a:lnTo>
                      <a:lnTo>
                        <a:pt x="159" y="132"/>
                      </a:lnTo>
                      <a:lnTo>
                        <a:pt x="128" y="145"/>
                      </a:lnTo>
                      <a:lnTo>
                        <a:pt x="111" y="175"/>
                      </a:lnTo>
                      <a:lnTo>
                        <a:pt x="111" y="203"/>
                      </a:lnTo>
                      <a:lnTo>
                        <a:pt x="111" y="232"/>
                      </a:lnTo>
                      <a:lnTo>
                        <a:pt x="145" y="247"/>
                      </a:lnTo>
                      <a:lnTo>
                        <a:pt x="176" y="232"/>
                      </a:lnTo>
                      <a:lnTo>
                        <a:pt x="224" y="203"/>
                      </a:lnTo>
                      <a:lnTo>
                        <a:pt x="241" y="203"/>
                      </a:lnTo>
                      <a:lnTo>
                        <a:pt x="272" y="203"/>
                      </a:lnTo>
                      <a:lnTo>
                        <a:pt x="241" y="232"/>
                      </a:lnTo>
                      <a:lnTo>
                        <a:pt x="193" y="262"/>
                      </a:lnTo>
                      <a:lnTo>
                        <a:pt x="96" y="275"/>
                      </a:lnTo>
                      <a:lnTo>
                        <a:pt x="80" y="290"/>
                      </a:lnTo>
                      <a:lnTo>
                        <a:pt x="80" y="305"/>
                      </a:lnTo>
                      <a:lnTo>
                        <a:pt x="111" y="305"/>
                      </a:lnTo>
                      <a:lnTo>
                        <a:pt x="159" y="305"/>
                      </a:lnTo>
                      <a:lnTo>
                        <a:pt x="224" y="275"/>
                      </a:lnTo>
                      <a:lnTo>
                        <a:pt x="272" y="247"/>
                      </a:lnTo>
                      <a:lnTo>
                        <a:pt x="337" y="203"/>
                      </a:lnTo>
                      <a:lnTo>
                        <a:pt x="353" y="218"/>
                      </a:lnTo>
                      <a:lnTo>
                        <a:pt x="337" y="232"/>
                      </a:lnTo>
                      <a:lnTo>
                        <a:pt x="320" y="247"/>
                      </a:lnTo>
                      <a:lnTo>
                        <a:pt x="289" y="262"/>
                      </a:lnTo>
                      <a:lnTo>
                        <a:pt x="272" y="275"/>
                      </a:lnTo>
                      <a:lnTo>
                        <a:pt x="272" y="290"/>
                      </a:lnTo>
                      <a:lnTo>
                        <a:pt x="289" y="290"/>
                      </a:lnTo>
                      <a:lnTo>
                        <a:pt x="353" y="262"/>
                      </a:lnTo>
                      <a:lnTo>
                        <a:pt x="401" y="218"/>
                      </a:lnTo>
                      <a:lnTo>
                        <a:pt x="416" y="218"/>
                      </a:lnTo>
                      <a:lnTo>
                        <a:pt x="433" y="232"/>
                      </a:lnTo>
                      <a:lnTo>
                        <a:pt x="416" y="247"/>
                      </a:lnTo>
                      <a:lnTo>
                        <a:pt x="401" y="262"/>
                      </a:lnTo>
                      <a:lnTo>
                        <a:pt x="368" y="275"/>
                      </a:lnTo>
                      <a:lnTo>
                        <a:pt x="385" y="305"/>
                      </a:lnTo>
                      <a:lnTo>
                        <a:pt x="416" y="290"/>
                      </a:lnTo>
                      <a:lnTo>
                        <a:pt x="449" y="275"/>
                      </a:lnTo>
                      <a:lnTo>
                        <a:pt x="481" y="275"/>
                      </a:lnTo>
                      <a:lnTo>
                        <a:pt x="433" y="319"/>
                      </a:lnTo>
                      <a:lnTo>
                        <a:pt x="449" y="334"/>
                      </a:lnTo>
                      <a:lnTo>
                        <a:pt x="481" y="334"/>
                      </a:lnTo>
                      <a:lnTo>
                        <a:pt x="497" y="349"/>
                      </a:lnTo>
                      <a:lnTo>
                        <a:pt x="512" y="362"/>
                      </a:lnTo>
                      <a:lnTo>
                        <a:pt x="497" y="377"/>
                      </a:lnTo>
                      <a:lnTo>
                        <a:pt x="464" y="349"/>
                      </a:lnTo>
                      <a:lnTo>
                        <a:pt x="416" y="319"/>
                      </a:lnTo>
                      <a:lnTo>
                        <a:pt x="368" y="319"/>
                      </a:lnTo>
                      <a:lnTo>
                        <a:pt x="320" y="305"/>
                      </a:lnTo>
                      <a:lnTo>
                        <a:pt x="224" y="319"/>
                      </a:lnTo>
                      <a:lnTo>
                        <a:pt x="128" y="31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1" name="Freeform 107"/>
                <p:cNvSpPr>
                  <a:spLocks/>
                </p:cNvSpPr>
                <p:nvPr/>
              </p:nvSpPr>
              <p:spPr bwMode="auto">
                <a:xfrm>
                  <a:off x="4581" y="4251"/>
                  <a:ext cx="19" cy="9"/>
                </a:xfrm>
                <a:custGeom>
                  <a:avLst/>
                  <a:gdLst>
                    <a:gd name="T0" fmla="*/ 0 w 64"/>
                    <a:gd name="T1" fmla="*/ 0 h 57"/>
                    <a:gd name="T2" fmla="*/ 0 w 64"/>
                    <a:gd name="T3" fmla="*/ 0 h 57"/>
                    <a:gd name="T4" fmla="*/ 0 w 64"/>
                    <a:gd name="T5" fmla="*/ 0 h 57"/>
                    <a:gd name="T6" fmla="*/ 0 w 64"/>
                    <a:gd name="T7" fmla="*/ 0 h 57"/>
                    <a:gd name="T8" fmla="*/ 0 w 64"/>
                    <a:gd name="T9" fmla="*/ 0 h 57"/>
                    <a:gd name="T10" fmla="*/ 0 w 64"/>
                    <a:gd name="T11" fmla="*/ 0 h 57"/>
                    <a:gd name="T12" fmla="*/ 0 w 64"/>
                    <a:gd name="T13" fmla="*/ 0 h 57"/>
                    <a:gd name="T14" fmla="*/ 0 w 64"/>
                    <a:gd name="T15" fmla="*/ 0 h 57"/>
                    <a:gd name="T16" fmla="*/ 0 w 64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57">
                      <a:moveTo>
                        <a:pt x="0" y="29"/>
                      </a:moveTo>
                      <a:lnTo>
                        <a:pt x="16" y="14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64" y="29"/>
                      </a:lnTo>
                      <a:lnTo>
                        <a:pt x="64" y="44"/>
                      </a:lnTo>
                      <a:lnTo>
                        <a:pt x="48" y="57"/>
                      </a:lnTo>
                      <a:lnTo>
                        <a:pt x="16" y="44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2" name="Freeform 108"/>
                <p:cNvSpPr>
                  <a:spLocks/>
                </p:cNvSpPr>
                <p:nvPr/>
              </p:nvSpPr>
              <p:spPr bwMode="auto">
                <a:xfrm>
                  <a:off x="4604" y="4248"/>
                  <a:ext cx="936" cy="7"/>
                </a:xfrm>
                <a:custGeom>
                  <a:avLst/>
                  <a:gdLst>
                    <a:gd name="T0" fmla="*/ 0 w 3142"/>
                    <a:gd name="T1" fmla="*/ 0 h 44"/>
                    <a:gd name="T2" fmla="*/ 0 w 3142"/>
                    <a:gd name="T3" fmla="*/ 0 h 44"/>
                    <a:gd name="T4" fmla="*/ 0 w 3142"/>
                    <a:gd name="T5" fmla="*/ 0 h 44"/>
                    <a:gd name="T6" fmla="*/ 0 w 3142"/>
                    <a:gd name="T7" fmla="*/ 0 h 44"/>
                    <a:gd name="T8" fmla="*/ 0 w 3142"/>
                    <a:gd name="T9" fmla="*/ 0 h 44"/>
                    <a:gd name="T10" fmla="*/ 0 w 3142"/>
                    <a:gd name="T11" fmla="*/ 0 h 44"/>
                    <a:gd name="T12" fmla="*/ 0 w 3142"/>
                    <a:gd name="T13" fmla="*/ 0 h 44"/>
                    <a:gd name="T14" fmla="*/ 0 w 3142"/>
                    <a:gd name="T15" fmla="*/ 0 h 44"/>
                    <a:gd name="T16" fmla="*/ 0 w 3142"/>
                    <a:gd name="T17" fmla="*/ 0 h 44"/>
                    <a:gd name="T18" fmla="*/ 0 w 3142"/>
                    <a:gd name="T19" fmla="*/ 0 h 44"/>
                    <a:gd name="T20" fmla="*/ 0 w 3142"/>
                    <a:gd name="T21" fmla="*/ 0 h 44"/>
                    <a:gd name="T22" fmla="*/ 0 w 3142"/>
                    <a:gd name="T23" fmla="*/ 0 h 44"/>
                    <a:gd name="T24" fmla="*/ 0 w 3142"/>
                    <a:gd name="T25" fmla="*/ 0 h 44"/>
                    <a:gd name="T26" fmla="*/ 0 w 3142"/>
                    <a:gd name="T27" fmla="*/ 0 h 44"/>
                    <a:gd name="T28" fmla="*/ 0 w 3142"/>
                    <a:gd name="T29" fmla="*/ 0 h 44"/>
                    <a:gd name="T30" fmla="*/ 0 w 3142"/>
                    <a:gd name="T31" fmla="*/ 0 h 44"/>
                    <a:gd name="T32" fmla="*/ 0 w 3142"/>
                    <a:gd name="T33" fmla="*/ 0 h 44"/>
                    <a:gd name="T34" fmla="*/ 0 w 3142"/>
                    <a:gd name="T35" fmla="*/ 0 h 44"/>
                    <a:gd name="T36" fmla="*/ 0 w 3142"/>
                    <a:gd name="T37" fmla="*/ 0 h 44"/>
                    <a:gd name="T38" fmla="*/ 0 w 3142"/>
                    <a:gd name="T39" fmla="*/ 0 h 44"/>
                    <a:gd name="T40" fmla="*/ 0 w 3142"/>
                    <a:gd name="T41" fmla="*/ 0 h 44"/>
                    <a:gd name="T42" fmla="*/ 0 w 3142"/>
                    <a:gd name="T43" fmla="*/ 0 h 44"/>
                    <a:gd name="T44" fmla="*/ 0 w 3142"/>
                    <a:gd name="T45" fmla="*/ 0 h 44"/>
                    <a:gd name="T46" fmla="*/ 0 w 3142"/>
                    <a:gd name="T47" fmla="*/ 0 h 44"/>
                    <a:gd name="T48" fmla="*/ 0 w 3142"/>
                    <a:gd name="T49" fmla="*/ 0 h 44"/>
                    <a:gd name="T50" fmla="*/ 0 w 3142"/>
                    <a:gd name="T51" fmla="*/ 0 h 44"/>
                    <a:gd name="T52" fmla="*/ 0 w 3142"/>
                    <a:gd name="T53" fmla="*/ 0 h 44"/>
                    <a:gd name="T54" fmla="*/ 0 w 3142"/>
                    <a:gd name="T55" fmla="*/ 0 h 44"/>
                    <a:gd name="T56" fmla="*/ 0 w 3142"/>
                    <a:gd name="T57" fmla="*/ 0 h 44"/>
                    <a:gd name="T58" fmla="*/ 0 w 3142"/>
                    <a:gd name="T59" fmla="*/ 0 h 44"/>
                    <a:gd name="T60" fmla="*/ 0 w 3142"/>
                    <a:gd name="T61" fmla="*/ 0 h 4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142" h="44">
                      <a:moveTo>
                        <a:pt x="48" y="29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96" y="0"/>
                      </a:lnTo>
                      <a:lnTo>
                        <a:pt x="161" y="0"/>
                      </a:lnTo>
                      <a:lnTo>
                        <a:pt x="226" y="0"/>
                      </a:lnTo>
                      <a:lnTo>
                        <a:pt x="305" y="0"/>
                      </a:lnTo>
                      <a:lnTo>
                        <a:pt x="401" y="0"/>
                      </a:lnTo>
                      <a:lnTo>
                        <a:pt x="514" y="0"/>
                      </a:lnTo>
                      <a:lnTo>
                        <a:pt x="626" y="0"/>
                      </a:lnTo>
                      <a:lnTo>
                        <a:pt x="754" y="0"/>
                      </a:lnTo>
                      <a:lnTo>
                        <a:pt x="1011" y="0"/>
                      </a:lnTo>
                      <a:lnTo>
                        <a:pt x="1284" y="0"/>
                      </a:lnTo>
                      <a:lnTo>
                        <a:pt x="1587" y="0"/>
                      </a:lnTo>
                      <a:lnTo>
                        <a:pt x="1877" y="0"/>
                      </a:lnTo>
                      <a:lnTo>
                        <a:pt x="2149" y="0"/>
                      </a:lnTo>
                      <a:lnTo>
                        <a:pt x="2422" y="0"/>
                      </a:lnTo>
                      <a:lnTo>
                        <a:pt x="2533" y="0"/>
                      </a:lnTo>
                      <a:lnTo>
                        <a:pt x="2662" y="0"/>
                      </a:lnTo>
                      <a:lnTo>
                        <a:pt x="2758" y="0"/>
                      </a:lnTo>
                      <a:lnTo>
                        <a:pt x="2854" y="0"/>
                      </a:lnTo>
                      <a:lnTo>
                        <a:pt x="2934" y="0"/>
                      </a:lnTo>
                      <a:lnTo>
                        <a:pt x="3015" y="0"/>
                      </a:lnTo>
                      <a:lnTo>
                        <a:pt x="3063" y="0"/>
                      </a:lnTo>
                      <a:lnTo>
                        <a:pt x="3111" y="0"/>
                      </a:lnTo>
                      <a:lnTo>
                        <a:pt x="3142" y="0"/>
                      </a:lnTo>
                      <a:lnTo>
                        <a:pt x="3142" y="29"/>
                      </a:lnTo>
                      <a:lnTo>
                        <a:pt x="3126" y="44"/>
                      </a:lnTo>
                      <a:lnTo>
                        <a:pt x="48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3" name="Freeform 109"/>
                <p:cNvSpPr>
                  <a:spLocks/>
                </p:cNvSpPr>
                <p:nvPr/>
              </p:nvSpPr>
              <p:spPr bwMode="auto">
                <a:xfrm>
                  <a:off x="5617" y="4204"/>
                  <a:ext cx="106" cy="51"/>
                </a:xfrm>
                <a:custGeom>
                  <a:avLst/>
                  <a:gdLst>
                    <a:gd name="T0" fmla="*/ 0 w 353"/>
                    <a:gd name="T1" fmla="*/ 0 h 319"/>
                    <a:gd name="T2" fmla="*/ 0 w 353"/>
                    <a:gd name="T3" fmla="*/ 0 h 319"/>
                    <a:gd name="T4" fmla="*/ 0 w 353"/>
                    <a:gd name="T5" fmla="*/ 0 h 319"/>
                    <a:gd name="T6" fmla="*/ 0 w 353"/>
                    <a:gd name="T7" fmla="*/ 0 h 319"/>
                    <a:gd name="T8" fmla="*/ 0 w 353"/>
                    <a:gd name="T9" fmla="*/ 0 h 319"/>
                    <a:gd name="T10" fmla="*/ 0 w 353"/>
                    <a:gd name="T11" fmla="*/ 0 h 319"/>
                    <a:gd name="T12" fmla="*/ 0 w 353"/>
                    <a:gd name="T13" fmla="*/ 0 h 319"/>
                    <a:gd name="T14" fmla="*/ 0 w 353"/>
                    <a:gd name="T15" fmla="*/ 0 h 319"/>
                    <a:gd name="T16" fmla="*/ 0 w 353"/>
                    <a:gd name="T17" fmla="*/ 0 h 319"/>
                    <a:gd name="T18" fmla="*/ 0 w 353"/>
                    <a:gd name="T19" fmla="*/ 0 h 319"/>
                    <a:gd name="T20" fmla="*/ 0 w 353"/>
                    <a:gd name="T21" fmla="*/ 0 h 319"/>
                    <a:gd name="T22" fmla="*/ 0 w 353"/>
                    <a:gd name="T23" fmla="*/ 0 h 319"/>
                    <a:gd name="T24" fmla="*/ 0 w 353"/>
                    <a:gd name="T25" fmla="*/ 0 h 319"/>
                    <a:gd name="T26" fmla="*/ 0 w 353"/>
                    <a:gd name="T27" fmla="*/ 0 h 319"/>
                    <a:gd name="T28" fmla="*/ 0 w 353"/>
                    <a:gd name="T29" fmla="*/ 0 h 319"/>
                    <a:gd name="T30" fmla="*/ 0 w 353"/>
                    <a:gd name="T31" fmla="*/ 0 h 319"/>
                    <a:gd name="T32" fmla="*/ 0 w 353"/>
                    <a:gd name="T33" fmla="*/ 0 h 319"/>
                    <a:gd name="T34" fmla="*/ 0 w 353"/>
                    <a:gd name="T35" fmla="*/ 0 h 319"/>
                    <a:gd name="T36" fmla="*/ 0 w 353"/>
                    <a:gd name="T37" fmla="*/ 0 h 319"/>
                    <a:gd name="T38" fmla="*/ 0 w 353"/>
                    <a:gd name="T39" fmla="*/ 0 h 319"/>
                    <a:gd name="T40" fmla="*/ 0 w 353"/>
                    <a:gd name="T41" fmla="*/ 0 h 319"/>
                    <a:gd name="T42" fmla="*/ 0 w 353"/>
                    <a:gd name="T43" fmla="*/ 0 h 319"/>
                    <a:gd name="T44" fmla="*/ 0 w 353"/>
                    <a:gd name="T45" fmla="*/ 0 h 319"/>
                    <a:gd name="T46" fmla="*/ 0 w 353"/>
                    <a:gd name="T47" fmla="*/ 0 h 319"/>
                    <a:gd name="T48" fmla="*/ 0 w 353"/>
                    <a:gd name="T49" fmla="*/ 0 h 319"/>
                    <a:gd name="T50" fmla="*/ 0 w 353"/>
                    <a:gd name="T51" fmla="*/ 0 h 319"/>
                    <a:gd name="T52" fmla="*/ 0 w 353"/>
                    <a:gd name="T53" fmla="*/ 0 h 319"/>
                    <a:gd name="T54" fmla="*/ 0 w 353"/>
                    <a:gd name="T55" fmla="*/ 0 h 319"/>
                    <a:gd name="T56" fmla="*/ 0 w 353"/>
                    <a:gd name="T57" fmla="*/ 0 h 319"/>
                    <a:gd name="T58" fmla="*/ 0 w 353"/>
                    <a:gd name="T59" fmla="*/ 0 h 319"/>
                    <a:gd name="T60" fmla="*/ 0 w 353"/>
                    <a:gd name="T61" fmla="*/ 0 h 319"/>
                    <a:gd name="T62" fmla="*/ 0 w 353"/>
                    <a:gd name="T63" fmla="*/ 0 h 319"/>
                    <a:gd name="T64" fmla="*/ 0 w 353"/>
                    <a:gd name="T65" fmla="*/ 0 h 319"/>
                    <a:gd name="T66" fmla="*/ 0 w 353"/>
                    <a:gd name="T67" fmla="*/ 0 h 319"/>
                    <a:gd name="T68" fmla="*/ 0 w 353"/>
                    <a:gd name="T69" fmla="*/ 0 h 319"/>
                    <a:gd name="T70" fmla="*/ 0 w 353"/>
                    <a:gd name="T71" fmla="*/ 0 h 319"/>
                    <a:gd name="T72" fmla="*/ 0 w 353"/>
                    <a:gd name="T73" fmla="*/ 0 h 319"/>
                    <a:gd name="T74" fmla="*/ 0 w 353"/>
                    <a:gd name="T75" fmla="*/ 0 h 319"/>
                    <a:gd name="T76" fmla="*/ 0 w 353"/>
                    <a:gd name="T77" fmla="*/ 0 h 31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353" h="319">
                      <a:moveTo>
                        <a:pt x="288" y="275"/>
                      </a:moveTo>
                      <a:lnTo>
                        <a:pt x="272" y="275"/>
                      </a:lnTo>
                      <a:lnTo>
                        <a:pt x="288" y="290"/>
                      </a:lnTo>
                      <a:lnTo>
                        <a:pt x="288" y="304"/>
                      </a:lnTo>
                      <a:lnTo>
                        <a:pt x="272" y="275"/>
                      </a:lnTo>
                      <a:lnTo>
                        <a:pt x="240" y="247"/>
                      </a:lnTo>
                      <a:lnTo>
                        <a:pt x="224" y="247"/>
                      </a:lnTo>
                      <a:lnTo>
                        <a:pt x="224" y="260"/>
                      </a:lnTo>
                      <a:lnTo>
                        <a:pt x="209" y="232"/>
                      </a:lnTo>
                      <a:lnTo>
                        <a:pt x="209" y="217"/>
                      </a:lnTo>
                      <a:lnTo>
                        <a:pt x="192" y="217"/>
                      </a:lnTo>
                      <a:lnTo>
                        <a:pt x="176" y="217"/>
                      </a:lnTo>
                      <a:lnTo>
                        <a:pt x="144" y="188"/>
                      </a:lnTo>
                      <a:lnTo>
                        <a:pt x="128" y="203"/>
                      </a:lnTo>
                      <a:lnTo>
                        <a:pt x="128" y="217"/>
                      </a:lnTo>
                      <a:lnTo>
                        <a:pt x="128" y="188"/>
                      </a:lnTo>
                      <a:lnTo>
                        <a:pt x="113" y="160"/>
                      </a:lnTo>
                      <a:lnTo>
                        <a:pt x="96" y="145"/>
                      </a:lnTo>
                      <a:lnTo>
                        <a:pt x="80" y="145"/>
                      </a:lnTo>
                      <a:lnTo>
                        <a:pt x="65" y="130"/>
                      </a:lnTo>
                      <a:lnTo>
                        <a:pt x="48" y="117"/>
                      </a:lnTo>
                      <a:lnTo>
                        <a:pt x="32" y="130"/>
                      </a:lnTo>
                      <a:lnTo>
                        <a:pt x="32" y="145"/>
                      </a:lnTo>
                      <a:lnTo>
                        <a:pt x="48" y="173"/>
                      </a:lnTo>
                      <a:lnTo>
                        <a:pt x="48" y="188"/>
                      </a:lnTo>
                      <a:lnTo>
                        <a:pt x="48" y="203"/>
                      </a:lnTo>
                      <a:lnTo>
                        <a:pt x="32" y="173"/>
                      </a:lnTo>
                      <a:lnTo>
                        <a:pt x="0" y="145"/>
                      </a:lnTo>
                      <a:lnTo>
                        <a:pt x="0" y="87"/>
                      </a:lnTo>
                      <a:lnTo>
                        <a:pt x="0" y="73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0"/>
                      </a:lnTo>
                      <a:lnTo>
                        <a:pt x="176" y="0"/>
                      </a:lnTo>
                      <a:lnTo>
                        <a:pt x="240" y="43"/>
                      </a:lnTo>
                      <a:lnTo>
                        <a:pt x="224" y="58"/>
                      </a:lnTo>
                      <a:lnTo>
                        <a:pt x="192" y="58"/>
                      </a:lnTo>
                      <a:lnTo>
                        <a:pt x="161" y="58"/>
                      </a:lnTo>
                      <a:lnTo>
                        <a:pt x="161" y="73"/>
                      </a:lnTo>
                      <a:lnTo>
                        <a:pt x="176" y="73"/>
                      </a:lnTo>
                      <a:lnTo>
                        <a:pt x="272" y="73"/>
                      </a:lnTo>
                      <a:lnTo>
                        <a:pt x="288" y="87"/>
                      </a:lnTo>
                      <a:lnTo>
                        <a:pt x="272" y="102"/>
                      </a:lnTo>
                      <a:lnTo>
                        <a:pt x="257" y="102"/>
                      </a:lnTo>
                      <a:lnTo>
                        <a:pt x="240" y="102"/>
                      </a:lnTo>
                      <a:lnTo>
                        <a:pt x="224" y="102"/>
                      </a:lnTo>
                      <a:lnTo>
                        <a:pt x="209" y="102"/>
                      </a:lnTo>
                      <a:lnTo>
                        <a:pt x="209" y="117"/>
                      </a:lnTo>
                      <a:lnTo>
                        <a:pt x="224" y="130"/>
                      </a:lnTo>
                      <a:lnTo>
                        <a:pt x="240" y="145"/>
                      </a:lnTo>
                      <a:lnTo>
                        <a:pt x="257" y="160"/>
                      </a:lnTo>
                      <a:lnTo>
                        <a:pt x="320" y="173"/>
                      </a:lnTo>
                      <a:lnTo>
                        <a:pt x="353" y="173"/>
                      </a:lnTo>
                      <a:lnTo>
                        <a:pt x="320" y="173"/>
                      </a:lnTo>
                      <a:lnTo>
                        <a:pt x="288" y="173"/>
                      </a:lnTo>
                      <a:lnTo>
                        <a:pt x="257" y="160"/>
                      </a:lnTo>
                      <a:lnTo>
                        <a:pt x="257" y="173"/>
                      </a:lnTo>
                      <a:lnTo>
                        <a:pt x="240" y="188"/>
                      </a:lnTo>
                      <a:lnTo>
                        <a:pt x="257" y="188"/>
                      </a:lnTo>
                      <a:lnTo>
                        <a:pt x="288" y="203"/>
                      </a:lnTo>
                      <a:lnTo>
                        <a:pt x="353" y="217"/>
                      </a:lnTo>
                      <a:lnTo>
                        <a:pt x="336" y="217"/>
                      </a:lnTo>
                      <a:lnTo>
                        <a:pt x="288" y="203"/>
                      </a:lnTo>
                      <a:lnTo>
                        <a:pt x="272" y="217"/>
                      </a:lnTo>
                      <a:lnTo>
                        <a:pt x="257" y="217"/>
                      </a:lnTo>
                      <a:lnTo>
                        <a:pt x="272" y="232"/>
                      </a:lnTo>
                      <a:lnTo>
                        <a:pt x="288" y="232"/>
                      </a:lnTo>
                      <a:lnTo>
                        <a:pt x="336" y="247"/>
                      </a:lnTo>
                      <a:lnTo>
                        <a:pt x="353" y="247"/>
                      </a:lnTo>
                      <a:lnTo>
                        <a:pt x="353" y="260"/>
                      </a:lnTo>
                      <a:lnTo>
                        <a:pt x="336" y="275"/>
                      </a:lnTo>
                      <a:lnTo>
                        <a:pt x="353" y="290"/>
                      </a:lnTo>
                      <a:lnTo>
                        <a:pt x="353" y="304"/>
                      </a:lnTo>
                      <a:lnTo>
                        <a:pt x="353" y="319"/>
                      </a:lnTo>
                      <a:lnTo>
                        <a:pt x="336" y="304"/>
                      </a:lnTo>
                      <a:lnTo>
                        <a:pt x="320" y="275"/>
                      </a:lnTo>
                      <a:lnTo>
                        <a:pt x="305" y="275"/>
                      </a:lnTo>
                      <a:lnTo>
                        <a:pt x="288" y="27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4" name="Freeform 110"/>
                <p:cNvSpPr>
                  <a:spLocks/>
                </p:cNvSpPr>
                <p:nvPr/>
              </p:nvSpPr>
              <p:spPr bwMode="auto">
                <a:xfrm>
                  <a:off x="5598" y="4244"/>
                  <a:ext cx="19" cy="11"/>
                </a:xfrm>
                <a:custGeom>
                  <a:avLst/>
                  <a:gdLst>
                    <a:gd name="T0" fmla="*/ 0 w 64"/>
                    <a:gd name="T1" fmla="*/ 0 h 72"/>
                    <a:gd name="T2" fmla="*/ 0 w 64"/>
                    <a:gd name="T3" fmla="*/ 0 h 72"/>
                    <a:gd name="T4" fmla="*/ 0 w 64"/>
                    <a:gd name="T5" fmla="*/ 0 h 72"/>
                    <a:gd name="T6" fmla="*/ 0 w 64"/>
                    <a:gd name="T7" fmla="*/ 0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4" h="72">
                      <a:moveTo>
                        <a:pt x="0" y="0"/>
                      </a:moveTo>
                      <a:lnTo>
                        <a:pt x="64" y="72"/>
                      </a:lnTo>
                      <a:lnTo>
                        <a:pt x="31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5" name="Freeform 111"/>
                <p:cNvSpPr>
                  <a:spLocks/>
                </p:cNvSpPr>
                <p:nvPr/>
              </p:nvSpPr>
              <p:spPr bwMode="auto">
                <a:xfrm>
                  <a:off x="5592" y="4251"/>
                  <a:ext cx="6" cy="2"/>
                </a:xfrm>
                <a:custGeom>
                  <a:avLst/>
                  <a:gdLst>
                    <a:gd name="T0" fmla="*/ 0 w 17"/>
                    <a:gd name="T1" fmla="*/ 0 h 14"/>
                    <a:gd name="T2" fmla="*/ 0 w 17"/>
                    <a:gd name="T3" fmla="*/ 0 h 14"/>
                    <a:gd name="T4" fmla="*/ 0 w 17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14">
                      <a:moveTo>
                        <a:pt x="0" y="0"/>
                      </a:moveTo>
                      <a:lnTo>
                        <a:pt x="17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6" name="Freeform 112"/>
                <p:cNvSpPr>
                  <a:spLocks/>
                </p:cNvSpPr>
                <p:nvPr/>
              </p:nvSpPr>
              <p:spPr bwMode="auto">
                <a:xfrm>
                  <a:off x="4356" y="4211"/>
                  <a:ext cx="19" cy="42"/>
                </a:xfrm>
                <a:custGeom>
                  <a:avLst/>
                  <a:gdLst>
                    <a:gd name="T0" fmla="*/ 0 w 65"/>
                    <a:gd name="T1" fmla="*/ 0 h 261"/>
                    <a:gd name="T2" fmla="*/ 0 w 65"/>
                    <a:gd name="T3" fmla="*/ 0 h 261"/>
                    <a:gd name="T4" fmla="*/ 0 w 65"/>
                    <a:gd name="T5" fmla="*/ 0 h 261"/>
                    <a:gd name="T6" fmla="*/ 0 w 65"/>
                    <a:gd name="T7" fmla="*/ 0 h 261"/>
                    <a:gd name="T8" fmla="*/ 0 w 65"/>
                    <a:gd name="T9" fmla="*/ 0 h 261"/>
                    <a:gd name="T10" fmla="*/ 0 w 65"/>
                    <a:gd name="T11" fmla="*/ 0 h 261"/>
                    <a:gd name="T12" fmla="*/ 0 w 65"/>
                    <a:gd name="T13" fmla="*/ 0 h 261"/>
                    <a:gd name="T14" fmla="*/ 0 w 65"/>
                    <a:gd name="T15" fmla="*/ 0 h 261"/>
                    <a:gd name="T16" fmla="*/ 0 w 65"/>
                    <a:gd name="T17" fmla="*/ 0 h 261"/>
                    <a:gd name="T18" fmla="*/ 0 w 65"/>
                    <a:gd name="T19" fmla="*/ 0 h 261"/>
                    <a:gd name="T20" fmla="*/ 0 w 65"/>
                    <a:gd name="T21" fmla="*/ 0 h 261"/>
                    <a:gd name="T22" fmla="*/ 0 w 65"/>
                    <a:gd name="T23" fmla="*/ 0 h 261"/>
                    <a:gd name="T24" fmla="*/ 0 w 65"/>
                    <a:gd name="T25" fmla="*/ 0 h 26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5" h="261">
                      <a:moveTo>
                        <a:pt x="17" y="232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48" y="0"/>
                      </a:lnTo>
                      <a:lnTo>
                        <a:pt x="65" y="0"/>
                      </a:lnTo>
                      <a:lnTo>
                        <a:pt x="65" y="15"/>
                      </a:lnTo>
                      <a:lnTo>
                        <a:pt x="65" y="130"/>
                      </a:lnTo>
                      <a:lnTo>
                        <a:pt x="65" y="247"/>
                      </a:lnTo>
                      <a:lnTo>
                        <a:pt x="48" y="261"/>
                      </a:lnTo>
                      <a:lnTo>
                        <a:pt x="33" y="261"/>
                      </a:lnTo>
                      <a:lnTo>
                        <a:pt x="17" y="247"/>
                      </a:lnTo>
                      <a:lnTo>
                        <a:pt x="17" y="23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7" name="Freeform 113"/>
                <p:cNvSpPr>
                  <a:spLocks/>
                </p:cNvSpPr>
                <p:nvPr/>
              </p:nvSpPr>
              <p:spPr bwMode="auto">
                <a:xfrm>
                  <a:off x="5560" y="4211"/>
                  <a:ext cx="32" cy="42"/>
                </a:xfrm>
                <a:custGeom>
                  <a:avLst/>
                  <a:gdLst>
                    <a:gd name="T0" fmla="*/ 0 w 111"/>
                    <a:gd name="T1" fmla="*/ 0 h 261"/>
                    <a:gd name="T2" fmla="*/ 0 w 111"/>
                    <a:gd name="T3" fmla="*/ 0 h 261"/>
                    <a:gd name="T4" fmla="*/ 0 w 111"/>
                    <a:gd name="T5" fmla="*/ 0 h 261"/>
                    <a:gd name="T6" fmla="*/ 0 w 111"/>
                    <a:gd name="T7" fmla="*/ 0 h 261"/>
                    <a:gd name="T8" fmla="*/ 0 w 111"/>
                    <a:gd name="T9" fmla="*/ 0 h 261"/>
                    <a:gd name="T10" fmla="*/ 0 w 111"/>
                    <a:gd name="T11" fmla="*/ 0 h 261"/>
                    <a:gd name="T12" fmla="*/ 0 w 111"/>
                    <a:gd name="T13" fmla="*/ 0 h 261"/>
                    <a:gd name="T14" fmla="*/ 0 w 111"/>
                    <a:gd name="T15" fmla="*/ 0 h 261"/>
                    <a:gd name="T16" fmla="*/ 0 w 111"/>
                    <a:gd name="T17" fmla="*/ 0 h 261"/>
                    <a:gd name="T18" fmla="*/ 0 w 111"/>
                    <a:gd name="T19" fmla="*/ 0 h 261"/>
                    <a:gd name="T20" fmla="*/ 0 w 111"/>
                    <a:gd name="T21" fmla="*/ 0 h 261"/>
                    <a:gd name="T22" fmla="*/ 0 w 111"/>
                    <a:gd name="T23" fmla="*/ 0 h 261"/>
                    <a:gd name="T24" fmla="*/ 0 w 111"/>
                    <a:gd name="T25" fmla="*/ 0 h 261"/>
                    <a:gd name="T26" fmla="*/ 0 w 111"/>
                    <a:gd name="T27" fmla="*/ 0 h 261"/>
                    <a:gd name="T28" fmla="*/ 0 w 111"/>
                    <a:gd name="T29" fmla="*/ 0 h 261"/>
                    <a:gd name="T30" fmla="*/ 0 w 111"/>
                    <a:gd name="T31" fmla="*/ 0 h 261"/>
                    <a:gd name="T32" fmla="*/ 0 w 111"/>
                    <a:gd name="T33" fmla="*/ 0 h 261"/>
                    <a:gd name="T34" fmla="*/ 0 w 111"/>
                    <a:gd name="T35" fmla="*/ 0 h 261"/>
                    <a:gd name="T36" fmla="*/ 0 w 111"/>
                    <a:gd name="T37" fmla="*/ 0 h 261"/>
                    <a:gd name="T38" fmla="*/ 0 w 111"/>
                    <a:gd name="T39" fmla="*/ 0 h 261"/>
                    <a:gd name="T40" fmla="*/ 0 w 111"/>
                    <a:gd name="T41" fmla="*/ 0 h 261"/>
                    <a:gd name="T42" fmla="*/ 0 w 111"/>
                    <a:gd name="T43" fmla="*/ 0 h 261"/>
                    <a:gd name="T44" fmla="*/ 0 w 111"/>
                    <a:gd name="T45" fmla="*/ 0 h 261"/>
                    <a:gd name="T46" fmla="*/ 0 w 111"/>
                    <a:gd name="T47" fmla="*/ 0 h 261"/>
                    <a:gd name="T48" fmla="*/ 0 w 111"/>
                    <a:gd name="T49" fmla="*/ 0 h 261"/>
                    <a:gd name="T50" fmla="*/ 0 w 111"/>
                    <a:gd name="T51" fmla="*/ 0 h 261"/>
                    <a:gd name="T52" fmla="*/ 0 w 111"/>
                    <a:gd name="T53" fmla="*/ 0 h 261"/>
                    <a:gd name="T54" fmla="*/ 0 w 111"/>
                    <a:gd name="T55" fmla="*/ 0 h 261"/>
                    <a:gd name="T56" fmla="*/ 0 w 111"/>
                    <a:gd name="T57" fmla="*/ 0 h 261"/>
                    <a:gd name="T58" fmla="*/ 0 w 111"/>
                    <a:gd name="T59" fmla="*/ 0 h 261"/>
                    <a:gd name="T60" fmla="*/ 0 w 111"/>
                    <a:gd name="T61" fmla="*/ 0 h 2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11" h="261">
                      <a:moveTo>
                        <a:pt x="0" y="247"/>
                      </a:moveTo>
                      <a:lnTo>
                        <a:pt x="0" y="217"/>
                      </a:lnTo>
                      <a:lnTo>
                        <a:pt x="15" y="189"/>
                      </a:lnTo>
                      <a:lnTo>
                        <a:pt x="0" y="117"/>
                      </a:lnTo>
                      <a:lnTo>
                        <a:pt x="0" y="59"/>
                      </a:lnTo>
                      <a:lnTo>
                        <a:pt x="15" y="15"/>
                      </a:lnTo>
                      <a:lnTo>
                        <a:pt x="32" y="0"/>
                      </a:lnTo>
                      <a:lnTo>
                        <a:pt x="63" y="0"/>
                      </a:lnTo>
                      <a:lnTo>
                        <a:pt x="80" y="0"/>
                      </a:lnTo>
                      <a:lnTo>
                        <a:pt x="80" y="30"/>
                      </a:lnTo>
                      <a:lnTo>
                        <a:pt x="80" y="74"/>
                      </a:lnTo>
                      <a:lnTo>
                        <a:pt x="96" y="102"/>
                      </a:lnTo>
                      <a:lnTo>
                        <a:pt x="111" y="145"/>
                      </a:lnTo>
                      <a:lnTo>
                        <a:pt x="96" y="130"/>
                      </a:lnTo>
                      <a:lnTo>
                        <a:pt x="80" y="117"/>
                      </a:lnTo>
                      <a:lnTo>
                        <a:pt x="63" y="117"/>
                      </a:lnTo>
                      <a:lnTo>
                        <a:pt x="63" y="145"/>
                      </a:lnTo>
                      <a:lnTo>
                        <a:pt x="63" y="174"/>
                      </a:lnTo>
                      <a:lnTo>
                        <a:pt x="96" y="217"/>
                      </a:lnTo>
                      <a:lnTo>
                        <a:pt x="63" y="174"/>
                      </a:lnTo>
                      <a:lnTo>
                        <a:pt x="63" y="160"/>
                      </a:lnTo>
                      <a:lnTo>
                        <a:pt x="32" y="145"/>
                      </a:lnTo>
                      <a:lnTo>
                        <a:pt x="32" y="160"/>
                      </a:lnTo>
                      <a:lnTo>
                        <a:pt x="32" y="174"/>
                      </a:lnTo>
                      <a:lnTo>
                        <a:pt x="32" y="204"/>
                      </a:lnTo>
                      <a:lnTo>
                        <a:pt x="15" y="204"/>
                      </a:lnTo>
                      <a:lnTo>
                        <a:pt x="15" y="232"/>
                      </a:lnTo>
                      <a:lnTo>
                        <a:pt x="15" y="247"/>
                      </a:lnTo>
                      <a:lnTo>
                        <a:pt x="15" y="261"/>
                      </a:lnTo>
                      <a:lnTo>
                        <a:pt x="0" y="261"/>
                      </a:lnTo>
                      <a:lnTo>
                        <a:pt x="0" y="24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8" name="Freeform 114"/>
                <p:cNvSpPr>
                  <a:spLocks/>
                </p:cNvSpPr>
                <p:nvPr/>
              </p:nvSpPr>
              <p:spPr bwMode="auto">
                <a:xfrm>
                  <a:off x="5574" y="4248"/>
                  <a:ext cx="4" cy="5"/>
                </a:xfrm>
                <a:custGeom>
                  <a:avLst/>
                  <a:gdLst>
                    <a:gd name="T0" fmla="*/ 0 w 15"/>
                    <a:gd name="T1" fmla="*/ 0 h 29"/>
                    <a:gd name="T2" fmla="*/ 0 w 15"/>
                    <a:gd name="T3" fmla="*/ 0 h 29"/>
                    <a:gd name="T4" fmla="*/ 0 w 15"/>
                    <a:gd name="T5" fmla="*/ 0 h 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29">
                      <a:moveTo>
                        <a:pt x="0" y="0"/>
                      </a:moveTo>
                      <a:lnTo>
                        <a:pt x="15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9" name="Freeform 115"/>
                <p:cNvSpPr>
                  <a:spLocks/>
                </p:cNvSpPr>
                <p:nvPr/>
              </p:nvSpPr>
              <p:spPr bwMode="auto">
                <a:xfrm>
                  <a:off x="4389" y="4218"/>
                  <a:ext cx="6" cy="30"/>
                </a:xfrm>
                <a:custGeom>
                  <a:avLst/>
                  <a:gdLst>
                    <a:gd name="T0" fmla="*/ 0 w 16"/>
                    <a:gd name="T1" fmla="*/ 0 h 188"/>
                    <a:gd name="T2" fmla="*/ 0 w 16"/>
                    <a:gd name="T3" fmla="*/ 0 h 188"/>
                    <a:gd name="T4" fmla="*/ 0 w 16"/>
                    <a:gd name="T5" fmla="*/ 0 h 188"/>
                    <a:gd name="T6" fmla="*/ 0 w 16"/>
                    <a:gd name="T7" fmla="*/ 0 h 188"/>
                    <a:gd name="T8" fmla="*/ 0 w 16"/>
                    <a:gd name="T9" fmla="*/ 0 h 188"/>
                    <a:gd name="T10" fmla="*/ 0 w 16"/>
                    <a:gd name="T11" fmla="*/ 0 h 188"/>
                    <a:gd name="T12" fmla="*/ 0 w 16"/>
                    <a:gd name="T13" fmla="*/ 0 h 1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188">
                      <a:moveTo>
                        <a:pt x="0" y="173"/>
                      </a:moveTo>
                      <a:lnTo>
                        <a:pt x="0" y="0"/>
                      </a:lnTo>
                      <a:lnTo>
                        <a:pt x="16" y="30"/>
                      </a:lnTo>
                      <a:lnTo>
                        <a:pt x="16" y="86"/>
                      </a:lnTo>
                      <a:lnTo>
                        <a:pt x="16" y="173"/>
                      </a:lnTo>
                      <a:lnTo>
                        <a:pt x="0" y="188"/>
                      </a:lnTo>
                      <a:lnTo>
                        <a:pt x="0" y="17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0" name="Freeform 116"/>
                <p:cNvSpPr>
                  <a:spLocks/>
                </p:cNvSpPr>
                <p:nvPr/>
              </p:nvSpPr>
              <p:spPr bwMode="auto">
                <a:xfrm>
                  <a:off x="4337" y="4218"/>
                  <a:ext cx="9" cy="28"/>
                </a:xfrm>
                <a:custGeom>
                  <a:avLst/>
                  <a:gdLst>
                    <a:gd name="T0" fmla="*/ 0 w 34"/>
                    <a:gd name="T1" fmla="*/ 0 h 173"/>
                    <a:gd name="T2" fmla="*/ 0 w 34"/>
                    <a:gd name="T3" fmla="*/ 0 h 173"/>
                    <a:gd name="T4" fmla="*/ 0 w 34"/>
                    <a:gd name="T5" fmla="*/ 0 h 173"/>
                    <a:gd name="T6" fmla="*/ 0 w 34"/>
                    <a:gd name="T7" fmla="*/ 0 h 173"/>
                    <a:gd name="T8" fmla="*/ 0 w 34"/>
                    <a:gd name="T9" fmla="*/ 0 h 173"/>
                    <a:gd name="T10" fmla="*/ 0 w 34"/>
                    <a:gd name="T11" fmla="*/ 0 h 173"/>
                    <a:gd name="T12" fmla="*/ 0 w 34"/>
                    <a:gd name="T13" fmla="*/ 0 h 1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" h="173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4" y="15"/>
                      </a:lnTo>
                      <a:lnTo>
                        <a:pt x="34" y="160"/>
                      </a:lnTo>
                      <a:lnTo>
                        <a:pt x="17" y="173"/>
                      </a:lnTo>
                      <a:lnTo>
                        <a:pt x="0" y="16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1" name="Freeform 117"/>
                <p:cNvSpPr>
                  <a:spLocks/>
                </p:cNvSpPr>
                <p:nvPr/>
              </p:nvSpPr>
              <p:spPr bwMode="auto">
                <a:xfrm>
                  <a:off x="4576" y="4218"/>
                  <a:ext cx="52" cy="28"/>
                </a:xfrm>
                <a:custGeom>
                  <a:avLst/>
                  <a:gdLst>
                    <a:gd name="T0" fmla="*/ 0 w 177"/>
                    <a:gd name="T1" fmla="*/ 0 h 173"/>
                    <a:gd name="T2" fmla="*/ 0 w 177"/>
                    <a:gd name="T3" fmla="*/ 0 h 173"/>
                    <a:gd name="T4" fmla="*/ 0 w 177"/>
                    <a:gd name="T5" fmla="*/ 0 h 173"/>
                    <a:gd name="T6" fmla="*/ 0 w 177"/>
                    <a:gd name="T7" fmla="*/ 0 h 173"/>
                    <a:gd name="T8" fmla="*/ 0 w 177"/>
                    <a:gd name="T9" fmla="*/ 0 h 173"/>
                    <a:gd name="T10" fmla="*/ 0 w 177"/>
                    <a:gd name="T11" fmla="*/ 0 h 173"/>
                    <a:gd name="T12" fmla="*/ 0 w 177"/>
                    <a:gd name="T13" fmla="*/ 0 h 173"/>
                    <a:gd name="T14" fmla="*/ 0 w 177"/>
                    <a:gd name="T15" fmla="*/ 0 h 173"/>
                    <a:gd name="T16" fmla="*/ 0 w 177"/>
                    <a:gd name="T17" fmla="*/ 0 h 173"/>
                    <a:gd name="T18" fmla="*/ 0 w 177"/>
                    <a:gd name="T19" fmla="*/ 0 h 173"/>
                    <a:gd name="T20" fmla="*/ 0 w 177"/>
                    <a:gd name="T21" fmla="*/ 0 h 173"/>
                    <a:gd name="T22" fmla="*/ 0 w 177"/>
                    <a:gd name="T23" fmla="*/ 0 h 173"/>
                    <a:gd name="T24" fmla="*/ 0 w 177"/>
                    <a:gd name="T25" fmla="*/ 0 h 173"/>
                    <a:gd name="T26" fmla="*/ 0 w 177"/>
                    <a:gd name="T27" fmla="*/ 0 h 1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77" h="173">
                      <a:moveTo>
                        <a:pt x="0" y="160"/>
                      </a:moveTo>
                      <a:lnTo>
                        <a:pt x="144" y="73"/>
                      </a:lnTo>
                      <a:lnTo>
                        <a:pt x="129" y="58"/>
                      </a:lnTo>
                      <a:lnTo>
                        <a:pt x="81" y="30"/>
                      </a:lnTo>
                      <a:lnTo>
                        <a:pt x="17" y="15"/>
                      </a:lnTo>
                      <a:lnTo>
                        <a:pt x="0" y="0"/>
                      </a:lnTo>
                      <a:lnTo>
                        <a:pt x="48" y="15"/>
                      </a:lnTo>
                      <a:lnTo>
                        <a:pt x="81" y="30"/>
                      </a:lnTo>
                      <a:lnTo>
                        <a:pt x="144" y="58"/>
                      </a:lnTo>
                      <a:lnTo>
                        <a:pt x="177" y="73"/>
                      </a:lnTo>
                      <a:lnTo>
                        <a:pt x="144" y="116"/>
                      </a:lnTo>
                      <a:lnTo>
                        <a:pt x="96" y="130"/>
                      </a:lnTo>
                      <a:lnTo>
                        <a:pt x="0" y="173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2" name="Freeform 118"/>
                <p:cNvSpPr>
                  <a:spLocks/>
                </p:cNvSpPr>
                <p:nvPr/>
              </p:nvSpPr>
              <p:spPr bwMode="auto">
                <a:xfrm>
                  <a:off x="5641" y="4239"/>
                  <a:ext cx="5" cy="5"/>
                </a:xfrm>
                <a:custGeom>
                  <a:avLst/>
                  <a:gdLst>
                    <a:gd name="T0" fmla="*/ 0 w 16"/>
                    <a:gd name="T1" fmla="*/ 0 h 30"/>
                    <a:gd name="T2" fmla="*/ 0 w 16"/>
                    <a:gd name="T3" fmla="*/ 0 h 30"/>
                    <a:gd name="T4" fmla="*/ 0 w 16"/>
                    <a:gd name="T5" fmla="*/ 0 h 30"/>
                    <a:gd name="T6" fmla="*/ 0 w 16"/>
                    <a:gd name="T7" fmla="*/ 0 h 30"/>
                    <a:gd name="T8" fmla="*/ 0 w 16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30">
                      <a:moveTo>
                        <a:pt x="16" y="0"/>
                      </a:moveTo>
                      <a:lnTo>
                        <a:pt x="16" y="15"/>
                      </a:lnTo>
                      <a:lnTo>
                        <a:pt x="16" y="30"/>
                      </a:lnTo>
                      <a:lnTo>
                        <a:pt x="0" y="15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3" name="Freeform 119"/>
                <p:cNvSpPr>
                  <a:spLocks/>
                </p:cNvSpPr>
                <p:nvPr/>
              </p:nvSpPr>
              <p:spPr bwMode="auto">
                <a:xfrm>
                  <a:off x="4628" y="4239"/>
                  <a:ext cx="922" cy="5"/>
                </a:xfrm>
                <a:custGeom>
                  <a:avLst/>
                  <a:gdLst>
                    <a:gd name="T0" fmla="*/ 0 w 3093"/>
                    <a:gd name="T1" fmla="*/ 0 h 30"/>
                    <a:gd name="T2" fmla="*/ 0 w 3093"/>
                    <a:gd name="T3" fmla="*/ 0 h 30"/>
                    <a:gd name="T4" fmla="*/ 0 w 3093"/>
                    <a:gd name="T5" fmla="*/ 0 h 30"/>
                    <a:gd name="T6" fmla="*/ 0 w 3093"/>
                    <a:gd name="T7" fmla="*/ 0 h 30"/>
                    <a:gd name="T8" fmla="*/ 0 w 3093"/>
                    <a:gd name="T9" fmla="*/ 0 h 30"/>
                    <a:gd name="T10" fmla="*/ 0 w 3093"/>
                    <a:gd name="T11" fmla="*/ 0 h 30"/>
                    <a:gd name="T12" fmla="*/ 0 w 3093"/>
                    <a:gd name="T13" fmla="*/ 0 h 30"/>
                    <a:gd name="T14" fmla="*/ 0 w 3093"/>
                    <a:gd name="T15" fmla="*/ 0 h 30"/>
                    <a:gd name="T16" fmla="*/ 0 w 3093"/>
                    <a:gd name="T17" fmla="*/ 0 h 30"/>
                    <a:gd name="T18" fmla="*/ 0 w 3093"/>
                    <a:gd name="T19" fmla="*/ 0 h 30"/>
                    <a:gd name="T20" fmla="*/ 0 w 3093"/>
                    <a:gd name="T21" fmla="*/ 0 h 30"/>
                    <a:gd name="T22" fmla="*/ 0 w 3093"/>
                    <a:gd name="T23" fmla="*/ 0 h 30"/>
                    <a:gd name="T24" fmla="*/ 0 w 3093"/>
                    <a:gd name="T25" fmla="*/ 0 h 30"/>
                    <a:gd name="T26" fmla="*/ 0 w 3093"/>
                    <a:gd name="T27" fmla="*/ 0 h 30"/>
                    <a:gd name="T28" fmla="*/ 0 w 3093"/>
                    <a:gd name="T29" fmla="*/ 0 h 30"/>
                    <a:gd name="T30" fmla="*/ 0 w 3093"/>
                    <a:gd name="T31" fmla="*/ 0 h 30"/>
                    <a:gd name="T32" fmla="*/ 0 w 3093"/>
                    <a:gd name="T33" fmla="*/ 0 h 30"/>
                    <a:gd name="T34" fmla="*/ 0 w 3093"/>
                    <a:gd name="T35" fmla="*/ 0 h 30"/>
                    <a:gd name="T36" fmla="*/ 0 w 3093"/>
                    <a:gd name="T37" fmla="*/ 0 h 30"/>
                    <a:gd name="T38" fmla="*/ 0 w 3093"/>
                    <a:gd name="T39" fmla="*/ 0 h 30"/>
                    <a:gd name="T40" fmla="*/ 0 w 3093"/>
                    <a:gd name="T41" fmla="*/ 0 h 30"/>
                    <a:gd name="T42" fmla="*/ 0 w 3093"/>
                    <a:gd name="T43" fmla="*/ 0 h 30"/>
                    <a:gd name="T44" fmla="*/ 0 w 3093"/>
                    <a:gd name="T45" fmla="*/ 0 h 30"/>
                    <a:gd name="T46" fmla="*/ 0 w 3093"/>
                    <a:gd name="T47" fmla="*/ 0 h 30"/>
                    <a:gd name="T48" fmla="*/ 0 w 3093"/>
                    <a:gd name="T49" fmla="*/ 0 h 30"/>
                    <a:gd name="T50" fmla="*/ 0 w 3093"/>
                    <a:gd name="T51" fmla="*/ 0 h 30"/>
                    <a:gd name="T52" fmla="*/ 0 w 3093"/>
                    <a:gd name="T53" fmla="*/ 0 h 30"/>
                    <a:gd name="T54" fmla="*/ 0 w 3093"/>
                    <a:gd name="T55" fmla="*/ 0 h 30"/>
                    <a:gd name="T56" fmla="*/ 0 w 3093"/>
                    <a:gd name="T57" fmla="*/ 0 h 30"/>
                    <a:gd name="T58" fmla="*/ 0 w 3093"/>
                    <a:gd name="T59" fmla="*/ 0 h 30"/>
                    <a:gd name="T60" fmla="*/ 0 w 3093"/>
                    <a:gd name="T61" fmla="*/ 0 h 30"/>
                    <a:gd name="T62" fmla="*/ 0 w 3093"/>
                    <a:gd name="T63" fmla="*/ 0 h 30"/>
                    <a:gd name="T64" fmla="*/ 0 w 3093"/>
                    <a:gd name="T65" fmla="*/ 0 h 30"/>
                    <a:gd name="T66" fmla="*/ 0 w 3093"/>
                    <a:gd name="T67" fmla="*/ 0 h 30"/>
                    <a:gd name="T68" fmla="*/ 0 w 3093"/>
                    <a:gd name="T69" fmla="*/ 0 h 30"/>
                    <a:gd name="T70" fmla="*/ 0 w 3093"/>
                    <a:gd name="T71" fmla="*/ 0 h 30"/>
                    <a:gd name="T72" fmla="*/ 0 w 3093"/>
                    <a:gd name="T73" fmla="*/ 0 h 30"/>
                    <a:gd name="T74" fmla="*/ 0 w 3093"/>
                    <a:gd name="T75" fmla="*/ 0 h 30"/>
                    <a:gd name="T76" fmla="*/ 0 w 3093"/>
                    <a:gd name="T77" fmla="*/ 0 h 30"/>
                    <a:gd name="T78" fmla="*/ 0 w 3093"/>
                    <a:gd name="T79" fmla="*/ 0 h 30"/>
                    <a:gd name="T80" fmla="*/ 0 w 3093"/>
                    <a:gd name="T81" fmla="*/ 0 h 30"/>
                    <a:gd name="T82" fmla="*/ 0 w 3093"/>
                    <a:gd name="T83" fmla="*/ 0 h 30"/>
                    <a:gd name="T84" fmla="*/ 0 w 3093"/>
                    <a:gd name="T85" fmla="*/ 0 h 30"/>
                    <a:gd name="T86" fmla="*/ 0 w 3093"/>
                    <a:gd name="T87" fmla="*/ 0 h 30"/>
                    <a:gd name="T88" fmla="*/ 0 w 3093"/>
                    <a:gd name="T89" fmla="*/ 0 h 30"/>
                    <a:gd name="T90" fmla="*/ 0 w 3093"/>
                    <a:gd name="T91" fmla="*/ 0 h 30"/>
                    <a:gd name="T92" fmla="*/ 0 w 3093"/>
                    <a:gd name="T93" fmla="*/ 0 h 30"/>
                    <a:gd name="T94" fmla="*/ 0 w 3093"/>
                    <a:gd name="T95" fmla="*/ 0 h 30"/>
                    <a:gd name="T96" fmla="*/ 0 w 3093"/>
                    <a:gd name="T97" fmla="*/ 0 h 30"/>
                    <a:gd name="T98" fmla="*/ 0 w 3093"/>
                    <a:gd name="T99" fmla="*/ 0 h 30"/>
                    <a:gd name="T100" fmla="*/ 0 w 3093"/>
                    <a:gd name="T101" fmla="*/ 0 h 30"/>
                    <a:gd name="T102" fmla="*/ 0 w 3093"/>
                    <a:gd name="T103" fmla="*/ 0 h 30"/>
                    <a:gd name="T104" fmla="*/ 0 w 3093"/>
                    <a:gd name="T105" fmla="*/ 0 h 30"/>
                    <a:gd name="T106" fmla="*/ 0 w 3093"/>
                    <a:gd name="T107" fmla="*/ 0 h 3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93" h="30">
                      <a:moveTo>
                        <a:pt x="49" y="15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97" y="0"/>
                      </a:lnTo>
                      <a:lnTo>
                        <a:pt x="161" y="0"/>
                      </a:lnTo>
                      <a:lnTo>
                        <a:pt x="257" y="0"/>
                      </a:lnTo>
                      <a:lnTo>
                        <a:pt x="353" y="0"/>
                      </a:lnTo>
                      <a:lnTo>
                        <a:pt x="449" y="0"/>
                      </a:lnTo>
                      <a:lnTo>
                        <a:pt x="560" y="0"/>
                      </a:lnTo>
                      <a:lnTo>
                        <a:pt x="786" y="0"/>
                      </a:lnTo>
                      <a:lnTo>
                        <a:pt x="1026" y="0"/>
                      </a:lnTo>
                      <a:lnTo>
                        <a:pt x="1283" y="0"/>
                      </a:lnTo>
                      <a:lnTo>
                        <a:pt x="1796" y="0"/>
                      </a:lnTo>
                      <a:lnTo>
                        <a:pt x="2051" y="0"/>
                      </a:lnTo>
                      <a:lnTo>
                        <a:pt x="2293" y="0"/>
                      </a:lnTo>
                      <a:lnTo>
                        <a:pt x="2500" y="0"/>
                      </a:lnTo>
                      <a:lnTo>
                        <a:pt x="2596" y="0"/>
                      </a:lnTo>
                      <a:lnTo>
                        <a:pt x="2692" y="0"/>
                      </a:lnTo>
                      <a:lnTo>
                        <a:pt x="2773" y="0"/>
                      </a:lnTo>
                      <a:lnTo>
                        <a:pt x="2853" y="0"/>
                      </a:lnTo>
                      <a:lnTo>
                        <a:pt x="2917" y="0"/>
                      </a:lnTo>
                      <a:lnTo>
                        <a:pt x="2965" y="0"/>
                      </a:lnTo>
                      <a:lnTo>
                        <a:pt x="3013" y="0"/>
                      </a:lnTo>
                      <a:lnTo>
                        <a:pt x="3045" y="0"/>
                      </a:lnTo>
                      <a:lnTo>
                        <a:pt x="3061" y="0"/>
                      </a:lnTo>
                      <a:lnTo>
                        <a:pt x="3078" y="0"/>
                      </a:lnTo>
                      <a:lnTo>
                        <a:pt x="3093" y="15"/>
                      </a:lnTo>
                      <a:lnTo>
                        <a:pt x="3078" y="30"/>
                      </a:lnTo>
                      <a:lnTo>
                        <a:pt x="3061" y="30"/>
                      </a:lnTo>
                      <a:lnTo>
                        <a:pt x="3045" y="30"/>
                      </a:lnTo>
                      <a:lnTo>
                        <a:pt x="3013" y="30"/>
                      </a:lnTo>
                      <a:lnTo>
                        <a:pt x="2949" y="30"/>
                      </a:lnTo>
                      <a:lnTo>
                        <a:pt x="2886" y="30"/>
                      </a:lnTo>
                      <a:lnTo>
                        <a:pt x="2805" y="30"/>
                      </a:lnTo>
                      <a:lnTo>
                        <a:pt x="2709" y="30"/>
                      </a:lnTo>
                      <a:lnTo>
                        <a:pt x="2613" y="30"/>
                      </a:lnTo>
                      <a:lnTo>
                        <a:pt x="2500" y="30"/>
                      </a:lnTo>
                      <a:lnTo>
                        <a:pt x="2372" y="30"/>
                      </a:lnTo>
                      <a:lnTo>
                        <a:pt x="2116" y="30"/>
                      </a:lnTo>
                      <a:lnTo>
                        <a:pt x="1844" y="30"/>
                      </a:lnTo>
                      <a:lnTo>
                        <a:pt x="1571" y="30"/>
                      </a:lnTo>
                      <a:lnTo>
                        <a:pt x="1283" y="30"/>
                      </a:lnTo>
                      <a:lnTo>
                        <a:pt x="1009" y="15"/>
                      </a:lnTo>
                      <a:lnTo>
                        <a:pt x="754" y="15"/>
                      </a:lnTo>
                      <a:lnTo>
                        <a:pt x="642" y="15"/>
                      </a:lnTo>
                      <a:lnTo>
                        <a:pt x="529" y="15"/>
                      </a:lnTo>
                      <a:lnTo>
                        <a:pt x="416" y="15"/>
                      </a:lnTo>
                      <a:lnTo>
                        <a:pt x="337" y="15"/>
                      </a:lnTo>
                      <a:lnTo>
                        <a:pt x="257" y="15"/>
                      </a:lnTo>
                      <a:lnTo>
                        <a:pt x="193" y="15"/>
                      </a:lnTo>
                      <a:lnTo>
                        <a:pt x="128" y="15"/>
                      </a:lnTo>
                      <a:lnTo>
                        <a:pt x="97" y="15"/>
                      </a:lnTo>
                      <a:lnTo>
                        <a:pt x="63" y="15"/>
                      </a:lnTo>
                      <a:lnTo>
                        <a:pt x="49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4" name="Freeform 120"/>
                <p:cNvSpPr>
                  <a:spLocks/>
                </p:cNvSpPr>
                <p:nvPr/>
              </p:nvSpPr>
              <p:spPr bwMode="auto">
                <a:xfrm>
                  <a:off x="4409" y="4223"/>
                  <a:ext cx="29" cy="16"/>
                </a:xfrm>
                <a:custGeom>
                  <a:avLst/>
                  <a:gdLst>
                    <a:gd name="T0" fmla="*/ 0 w 96"/>
                    <a:gd name="T1" fmla="*/ 0 h 100"/>
                    <a:gd name="T2" fmla="*/ 0 w 96"/>
                    <a:gd name="T3" fmla="*/ 0 h 100"/>
                    <a:gd name="T4" fmla="*/ 0 w 96"/>
                    <a:gd name="T5" fmla="*/ 0 h 100"/>
                    <a:gd name="T6" fmla="*/ 0 w 96"/>
                    <a:gd name="T7" fmla="*/ 0 h 100"/>
                    <a:gd name="T8" fmla="*/ 0 w 96"/>
                    <a:gd name="T9" fmla="*/ 0 h 100"/>
                    <a:gd name="T10" fmla="*/ 0 w 96"/>
                    <a:gd name="T11" fmla="*/ 0 h 100"/>
                    <a:gd name="T12" fmla="*/ 0 w 96"/>
                    <a:gd name="T13" fmla="*/ 0 h 100"/>
                    <a:gd name="T14" fmla="*/ 0 w 96"/>
                    <a:gd name="T15" fmla="*/ 0 h 100"/>
                    <a:gd name="T16" fmla="*/ 0 w 96"/>
                    <a:gd name="T17" fmla="*/ 0 h 100"/>
                    <a:gd name="T18" fmla="*/ 0 w 96"/>
                    <a:gd name="T19" fmla="*/ 0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100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63" y="13"/>
                      </a:lnTo>
                      <a:lnTo>
                        <a:pt x="80" y="28"/>
                      </a:lnTo>
                      <a:lnTo>
                        <a:pt x="96" y="43"/>
                      </a:lnTo>
                      <a:lnTo>
                        <a:pt x="96" y="56"/>
                      </a:lnTo>
                      <a:lnTo>
                        <a:pt x="63" y="71"/>
                      </a:lnTo>
                      <a:lnTo>
                        <a:pt x="48" y="86"/>
                      </a:lnTo>
                      <a:lnTo>
                        <a:pt x="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5" name="Freeform 121"/>
                <p:cNvSpPr>
                  <a:spLocks/>
                </p:cNvSpPr>
                <p:nvPr/>
              </p:nvSpPr>
              <p:spPr bwMode="auto">
                <a:xfrm>
                  <a:off x="4538" y="4223"/>
                  <a:ext cx="62" cy="16"/>
                </a:xfrm>
                <a:custGeom>
                  <a:avLst/>
                  <a:gdLst>
                    <a:gd name="T0" fmla="*/ 0 w 208"/>
                    <a:gd name="T1" fmla="*/ 0 h 100"/>
                    <a:gd name="T2" fmla="*/ 0 w 208"/>
                    <a:gd name="T3" fmla="*/ 0 h 100"/>
                    <a:gd name="T4" fmla="*/ 0 w 208"/>
                    <a:gd name="T5" fmla="*/ 0 h 100"/>
                    <a:gd name="T6" fmla="*/ 0 w 208"/>
                    <a:gd name="T7" fmla="*/ 0 h 100"/>
                    <a:gd name="T8" fmla="*/ 0 w 208"/>
                    <a:gd name="T9" fmla="*/ 0 h 100"/>
                    <a:gd name="T10" fmla="*/ 0 w 208"/>
                    <a:gd name="T11" fmla="*/ 0 h 100"/>
                    <a:gd name="T12" fmla="*/ 0 w 208"/>
                    <a:gd name="T13" fmla="*/ 0 h 100"/>
                    <a:gd name="T14" fmla="*/ 0 w 208"/>
                    <a:gd name="T15" fmla="*/ 0 h 100"/>
                    <a:gd name="T16" fmla="*/ 0 w 208"/>
                    <a:gd name="T17" fmla="*/ 0 h 100"/>
                    <a:gd name="T18" fmla="*/ 0 w 208"/>
                    <a:gd name="T19" fmla="*/ 0 h 100"/>
                    <a:gd name="T20" fmla="*/ 0 w 208"/>
                    <a:gd name="T21" fmla="*/ 0 h 100"/>
                    <a:gd name="T22" fmla="*/ 0 w 208"/>
                    <a:gd name="T23" fmla="*/ 0 h 100"/>
                    <a:gd name="T24" fmla="*/ 0 w 208"/>
                    <a:gd name="T25" fmla="*/ 0 h 100"/>
                    <a:gd name="T26" fmla="*/ 0 w 208"/>
                    <a:gd name="T27" fmla="*/ 0 h 1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8" h="100">
                      <a:moveTo>
                        <a:pt x="64" y="71"/>
                      </a:move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43"/>
                      </a:ln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64" y="28"/>
                      </a:lnTo>
                      <a:lnTo>
                        <a:pt x="79" y="0"/>
                      </a:lnTo>
                      <a:lnTo>
                        <a:pt x="144" y="13"/>
                      </a:lnTo>
                      <a:lnTo>
                        <a:pt x="208" y="43"/>
                      </a:lnTo>
                      <a:lnTo>
                        <a:pt x="192" y="71"/>
                      </a:lnTo>
                      <a:lnTo>
                        <a:pt x="160" y="71"/>
                      </a:lnTo>
                      <a:lnTo>
                        <a:pt x="79" y="100"/>
                      </a:lnTo>
                      <a:lnTo>
                        <a:pt x="64" y="7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6" name="Freeform 122"/>
                <p:cNvSpPr>
                  <a:spLocks/>
                </p:cNvSpPr>
                <p:nvPr/>
              </p:nvSpPr>
              <p:spPr bwMode="auto">
                <a:xfrm>
                  <a:off x="5002" y="3903"/>
                  <a:ext cx="672" cy="331"/>
                </a:xfrm>
                <a:custGeom>
                  <a:avLst/>
                  <a:gdLst>
                    <a:gd name="T0" fmla="*/ 0 w 2259"/>
                    <a:gd name="T1" fmla="*/ 0 h 2042"/>
                    <a:gd name="T2" fmla="*/ 0 w 2259"/>
                    <a:gd name="T3" fmla="*/ 0 h 2042"/>
                    <a:gd name="T4" fmla="*/ 0 w 2259"/>
                    <a:gd name="T5" fmla="*/ 0 h 2042"/>
                    <a:gd name="T6" fmla="*/ 0 w 2259"/>
                    <a:gd name="T7" fmla="*/ 0 h 2042"/>
                    <a:gd name="T8" fmla="*/ 0 w 2259"/>
                    <a:gd name="T9" fmla="*/ 0 h 2042"/>
                    <a:gd name="T10" fmla="*/ 0 w 2259"/>
                    <a:gd name="T11" fmla="*/ 0 h 2042"/>
                    <a:gd name="T12" fmla="*/ 0 w 2259"/>
                    <a:gd name="T13" fmla="*/ 0 h 2042"/>
                    <a:gd name="T14" fmla="*/ 0 w 2259"/>
                    <a:gd name="T15" fmla="*/ 0 h 2042"/>
                    <a:gd name="T16" fmla="*/ 0 w 2259"/>
                    <a:gd name="T17" fmla="*/ 0 h 2042"/>
                    <a:gd name="T18" fmla="*/ 0 w 2259"/>
                    <a:gd name="T19" fmla="*/ 0 h 2042"/>
                    <a:gd name="T20" fmla="*/ 0 w 2259"/>
                    <a:gd name="T21" fmla="*/ 0 h 2042"/>
                    <a:gd name="T22" fmla="*/ 0 w 2259"/>
                    <a:gd name="T23" fmla="*/ 0 h 2042"/>
                    <a:gd name="T24" fmla="*/ 0 w 2259"/>
                    <a:gd name="T25" fmla="*/ 0 h 2042"/>
                    <a:gd name="T26" fmla="*/ 0 w 2259"/>
                    <a:gd name="T27" fmla="*/ 0 h 2042"/>
                    <a:gd name="T28" fmla="*/ 0 w 2259"/>
                    <a:gd name="T29" fmla="*/ 0 h 2042"/>
                    <a:gd name="T30" fmla="*/ 0 w 2259"/>
                    <a:gd name="T31" fmla="*/ 0 h 2042"/>
                    <a:gd name="T32" fmla="*/ 0 w 2259"/>
                    <a:gd name="T33" fmla="*/ 0 h 2042"/>
                    <a:gd name="T34" fmla="*/ 0 w 2259"/>
                    <a:gd name="T35" fmla="*/ 0 h 2042"/>
                    <a:gd name="T36" fmla="*/ 0 w 2259"/>
                    <a:gd name="T37" fmla="*/ 0 h 2042"/>
                    <a:gd name="T38" fmla="*/ 0 w 2259"/>
                    <a:gd name="T39" fmla="*/ 0 h 2042"/>
                    <a:gd name="T40" fmla="*/ 0 w 2259"/>
                    <a:gd name="T41" fmla="*/ 0 h 2042"/>
                    <a:gd name="T42" fmla="*/ 0 w 2259"/>
                    <a:gd name="T43" fmla="*/ 0 h 2042"/>
                    <a:gd name="T44" fmla="*/ 0 w 2259"/>
                    <a:gd name="T45" fmla="*/ 0 h 2042"/>
                    <a:gd name="T46" fmla="*/ 0 w 2259"/>
                    <a:gd name="T47" fmla="*/ 0 h 2042"/>
                    <a:gd name="T48" fmla="*/ 0 w 2259"/>
                    <a:gd name="T49" fmla="*/ 0 h 2042"/>
                    <a:gd name="T50" fmla="*/ 0 w 2259"/>
                    <a:gd name="T51" fmla="*/ 0 h 2042"/>
                    <a:gd name="T52" fmla="*/ 0 w 2259"/>
                    <a:gd name="T53" fmla="*/ 0 h 2042"/>
                    <a:gd name="T54" fmla="*/ 0 w 2259"/>
                    <a:gd name="T55" fmla="*/ 0 h 2042"/>
                    <a:gd name="T56" fmla="*/ 0 w 2259"/>
                    <a:gd name="T57" fmla="*/ 0 h 2042"/>
                    <a:gd name="T58" fmla="*/ 0 w 2259"/>
                    <a:gd name="T59" fmla="*/ 0 h 2042"/>
                    <a:gd name="T60" fmla="*/ 0 w 2259"/>
                    <a:gd name="T61" fmla="*/ 0 h 2042"/>
                    <a:gd name="T62" fmla="*/ 0 w 2259"/>
                    <a:gd name="T63" fmla="*/ 0 h 2042"/>
                    <a:gd name="T64" fmla="*/ 0 w 2259"/>
                    <a:gd name="T65" fmla="*/ 0 h 2042"/>
                    <a:gd name="T66" fmla="*/ 0 w 2259"/>
                    <a:gd name="T67" fmla="*/ 0 h 2042"/>
                    <a:gd name="T68" fmla="*/ 0 w 2259"/>
                    <a:gd name="T69" fmla="*/ 0 h 2042"/>
                    <a:gd name="T70" fmla="*/ 0 w 2259"/>
                    <a:gd name="T71" fmla="*/ 0 h 2042"/>
                    <a:gd name="T72" fmla="*/ 0 w 2259"/>
                    <a:gd name="T73" fmla="*/ 0 h 2042"/>
                    <a:gd name="T74" fmla="*/ 0 w 2259"/>
                    <a:gd name="T75" fmla="*/ 0 h 2042"/>
                    <a:gd name="T76" fmla="*/ 0 w 2259"/>
                    <a:gd name="T77" fmla="*/ 0 h 2042"/>
                    <a:gd name="T78" fmla="*/ 0 w 2259"/>
                    <a:gd name="T79" fmla="*/ 0 h 2042"/>
                    <a:gd name="T80" fmla="*/ 0 w 2259"/>
                    <a:gd name="T81" fmla="*/ 0 h 2042"/>
                    <a:gd name="T82" fmla="*/ 0 w 2259"/>
                    <a:gd name="T83" fmla="*/ 0 h 2042"/>
                    <a:gd name="T84" fmla="*/ 0 w 2259"/>
                    <a:gd name="T85" fmla="*/ 0 h 2042"/>
                    <a:gd name="T86" fmla="*/ 0 w 2259"/>
                    <a:gd name="T87" fmla="*/ 0 h 2042"/>
                    <a:gd name="T88" fmla="*/ 0 w 2259"/>
                    <a:gd name="T89" fmla="*/ 0 h 2042"/>
                    <a:gd name="T90" fmla="*/ 0 w 2259"/>
                    <a:gd name="T91" fmla="*/ 0 h 2042"/>
                    <a:gd name="T92" fmla="*/ 0 w 2259"/>
                    <a:gd name="T93" fmla="*/ 0 h 2042"/>
                    <a:gd name="T94" fmla="*/ 0 w 2259"/>
                    <a:gd name="T95" fmla="*/ 0 h 2042"/>
                    <a:gd name="T96" fmla="*/ 0 w 2259"/>
                    <a:gd name="T97" fmla="*/ 0 h 2042"/>
                    <a:gd name="T98" fmla="*/ 0 w 2259"/>
                    <a:gd name="T99" fmla="*/ 0 h 2042"/>
                    <a:gd name="T100" fmla="*/ 0 w 2259"/>
                    <a:gd name="T101" fmla="*/ 0 h 2042"/>
                    <a:gd name="T102" fmla="*/ 0 w 2259"/>
                    <a:gd name="T103" fmla="*/ 0 h 2042"/>
                    <a:gd name="T104" fmla="*/ 0 w 2259"/>
                    <a:gd name="T105" fmla="*/ 0 h 2042"/>
                    <a:gd name="T106" fmla="*/ 0 w 2259"/>
                    <a:gd name="T107" fmla="*/ 0 h 2042"/>
                    <a:gd name="T108" fmla="*/ 0 w 2259"/>
                    <a:gd name="T109" fmla="*/ 0 h 2042"/>
                    <a:gd name="T110" fmla="*/ 0 w 2259"/>
                    <a:gd name="T111" fmla="*/ 0 h 2042"/>
                    <a:gd name="T112" fmla="*/ 0 w 2259"/>
                    <a:gd name="T113" fmla="*/ 0 h 2042"/>
                    <a:gd name="T114" fmla="*/ 0 w 2259"/>
                    <a:gd name="T115" fmla="*/ 0 h 204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259" h="2042">
                      <a:moveTo>
                        <a:pt x="384" y="1999"/>
                      </a:moveTo>
                      <a:lnTo>
                        <a:pt x="368" y="1971"/>
                      </a:lnTo>
                      <a:lnTo>
                        <a:pt x="368" y="1927"/>
                      </a:lnTo>
                      <a:lnTo>
                        <a:pt x="384" y="1854"/>
                      </a:lnTo>
                      <a:lnTo>
                        <a:pt x="368" y="1839"/>
                      </a:lnTo>
                      <a:lnTo>
                        <a:pt x="368" y="1854"/>
                      </a:lnTo>
                      <a:lnTo>
                        <a:pt x="320" y="1927"/>
                      </a:lnTo>
                      <a:lnTo>
                        <a:pt x="288" y="1971"/>
                      </a:lnTo>
                      <a:lnTo>
                        <a:pt x="240" y="1999"/>
                      </a:lnTo>
                      <a:lnTo>
                        <a:pt x="192" y="2014"/>
                      </a:lnTo>
                      <a:lnTo>
                        <a:pt x="128" y="2014"/>
                      </a:lnTo>
                      <a:lnTo>
                        <a:pt x="80" y="1999"/>
                      </a:lnTo>
                      <a:lnTo>
                        <a:pt x="32" y="1984"/>
                      </a:lnTo>
                      <a:lnTo>
                        <a:pt x="15" y="1956"/>
                      </a:lnTo>
                      <a:lnTo>
                        <a:pt x="0" y="1941"/>
                      </a:lnTo>
                      <a:lnTo>
                        <a:pt x="0" y="1882"/>
                      </a:lnTo>
                      <a:lnTo>
                        <a:pt x="15" y="1869"/>
                      </a:lnTo>
                      <a:lnTo>
                        <a:pt x="32" y="1854"/>
                      </a:lnTo>
                      <a:lnTo>
                        <a:pt x="80" y="1854"/>
                      </a:lnTo>
                      <a:lnTo>
                        <a:pt x="111" y="1854"/>
                      </a:lnTo>
                      <a:lnTo>
                        <a:pt x="128" y="1869"/>
                      </a:lnTo>
                      <a:lnTo>
                        <a:pt x="128" y="1897"/>
                      </a:lnTo>
                      <a:lnTo>
                        <a:pt x="128" y="1912"/>
                      </a:lnTo>
                      <a:lnTo>
                        <a:pt x="96" y="1927"/>
                      </a:lnTo>
                      <a:lnTo>
                        <a:pt x="80" y="1927"/>
                      </a:lnTo>
                      <a:lnTo>
                        <a:pt x="63" y="1927"/>
                      </a:lnTo>
                      <a:lnTo>
                        <a:pt x="63" y="1912"/>
                      </a:lnTo>
                      <a:lnTo>
                        <a:pt x="63" y="1897"/>
                      </a:lnTo>
                      <a:lnTo>
                        <a:pt x="63" y="1882"/>
                      </a:lnTo>
                      <a:lnTo>
                        <a:pt x="32" y="1882"/>
                      </a:lnTo>
                      <a:lnTo>
                        <a:pt x="15" y="1912"/>
                      </a:lnTo>
                      <a:lnTo>
                        <a:pt x="32" y="1927"/>
                      </a:lnTo>
                      <a:lnTo>
                        <a:pt x="48" y="1956"/>
                      </a:lnTo>
                      <a:lnTo>
                        <a:pt x="63" y="1971"/>
                      </a:lnTo>
                      <a:lnTo>
                        <a:pt x="128" y="1956"/>
                      </a:lnTo>
                      <a:lnTo>
                        <a:pt x="176" y="1941"/>
                      </a:lnTo>
                      <a:lnTo>
                        <a:pt x="272" y="1882"/>
                      </a:lnTo>
                      <a:lnTo>
                        <a:pt x="368" y="1825"/>
                      </a:lnTo>
                      <a:lnTo>
                        <a:pt x="416" y="1795"/>
                      </a:lnTo>
                      <a:lnTo>
                        <a:pt x="464" y="1795"/>
                      </a:lnTo>
                      <a:lnTo>
                        <a:pt x="545" y="1795"/>
                      </a:lnTo>
                      <a:lnTo>
                        <a:pt x="608" y="1795"/>
                      </a:lnTo>
                      <a:lnTo>
                        <a:pt x="673" y="1825"/>
                      </a:lnTo>
                      <a:lnTo>
                        <a:pt x="737" y="1854"/>
                      </a:lnTo>
                      <a:lnTo>
                        <a:pt x="977" y="1984"/>
                      </a:lnTo>
                      <a:lnTo>
                        <a:pt x="1009" y="1999"/>
                      </a:lnTo>
                      <a:lnTo>
                        <a:pt x="1025" y="1999"/>
                      </a:lnTo>
                      <a:lnTo>
                        <a:pt x="1057" y="1999"/>
                      </a:lnTo>
                      <a:lnTo>
                        <a:pt x="1057" y="1984"/>
                      </a:lnTo>
                      <a:lnTo>
                        <a:pt x="1042" y="1971"/>
                      </a:lnTo>
                      <a:lnTo>
                        <a:pt x="992" y="1956"/>
                      </a:lnTo>
                      <a:lnTo>
                        <a:pt x="961" y="1941"/>
                      </a:lnTo>
                      <a:lnTo>
                        <a:pt x="896" y="1882"/>
                      </a:lnTo>
                      <a:lnTo>
                        <a:pt x="848" y="1839"/>
                      </a:lnTo>
                      <a:lnTo>
                        <a:pt x="817" y="1767"/>
                      </a:lnTo>
                      <a:lnTo>
                        <a:pt x="817" y="1709"/>
                      </a:lnTo>
                      <a:lnTo>
                        <a:pt x="817" y="1652"/>
                      </a:lnTo>
                      <a:lnTo>
                        <a:pt x="848" y="1578"/>
                      </a:lnTo>
                      <a:lnTo>
                        <a:pt x="881" y="1522"/>
                      </a:lnTo>
                      <a:lnTo>
                        <a:pt x="977" y="1405"/>
                      </a:lnTo>
                      <a:lnTo>
                        <a:pt x="1073" y="1289"/>
                      </a:lnTo>
                      <a:lnTo>
                        <a:pt x="1105" y="1216"/>
                      </a:lnTo>
                      <a:lnTo>
                        <a:pt x="1105" y="1188"/>
                      </a:lnTo>
                      <a:lnTo>
                        <a:pt x="1105" y="1144"/>
                      </a:lnTo>
                      <a:lnTo>
                        <a:pt x="1073" y="1129"/>
                      </a:lnTo>
                      <a:lnTo>
                        <a:pt x="1042" y="1101"/>
                      </a:lnTo>
                      <a:lnTo>
                        <a:pt x="1025" y="1101"/>
                      </a:lnTo>
                      <a:lnTo>
                        <a:pt x="992" y="1116"/>
                      </a:lnTo>
                      <a:lnTo>
                        <a:pt x="992" y="1129"/>
                      </a:lnTo>
                      <a:lnTo>
                        <a:pt x="992" y="1144"/>
                      </a:lnTo>
                      <a:lnTo>
                        <a:pt x="1025" y="1144"/>
                      </a:lnTo>
                      <a:lnTo>
                        <a:pt x="1042" y="1144"/>
                      </a:lnTo>
                      <a:lnTo>
                        <a:pt x="1042" y="1159"/>
                      </a:lnTo>
                      <a:lnTo>
                        <a:pt x="1042" y="1173"/>
                      </a:lnTo>
                      <a:lnTo>
                        <a:pt x="1042" y="1188"/>
                      </a:lnTo>
                      <a:lnTo>
                        <a:pt x="1025" y="1203"/>
                      </a:lnTo>
                      <a:lnTo>
                        <a:pt x="1009" y="1203"/>
                      </a:lnTo>
                      <a:lnTo>
                        <a:pt x="992" y="1203"/>
                      </a:lnTo>
                      <a:lnTo>
                        <a:pt x="961" y="1173"/>
                      </a:lnTo>
                      <a:lnTo>
                        <a:pt x="961" y="1129"/>
                      </a:lnTo>
                      <a:lnTo>
                        <a:pt x="977" y="1116"/>
                      </a:lnTo>
                      <a:lnTo>
                        <a:pt x="992" y="1101"/>
                      </a:lnTo>
                      <a:lnTo>
                        <a:pt x="1025" y="1086"/>
                      </a:lnTo>
                      <a:lnTo>
                        <a:pt x="1057" y="1072"/>
                      </a:lnTo>
                      <a:lnTo>
                        <a:pt x="1073" y="1086"/>
                      </a:lnTo>
                      <a:lnTo>
                        <a:pt x="1138" y="1129"/>
                      </a:lnTo>
                      <a:lnTo>
                        <a:pt x="1169" y="1173"/>
                      </a:lnTo>
                      <a:lnTo>
                        <a:pt x="1169" y="1216"/>
                      </a:lnTo>
                      <a:lnTo>
                        <a:pt x="1169" y="1246"/>
                      </a:lnTo>
                      <a:lnTo>
                        <a:pt x="1153" y="1274"/>
                      </a:lnTo>
                      <a:lnTo>
                        <a:pt x="1121" y="1289"/>
                      </a:lnTo>
                      <a:lnTo>
                        <a:pt x="1138" y="1303"/>
                      </a:lnTo>
                      <a:lnTo>
                        <a:pt x="1153" y="1303"/>
                      </a:lnTo>
                      <a:lnTo>
                        <a:pt x="1169" y="1303"/>
                      </a:lnTo>
                      <a:lnTo>
                        <a:pt x="1169" y="1318"/>
                      </a:lnTo>
                      <a:lnTo>
                        <a:pt x="1153" y="1361"/>
                      </a:lnTo>
                      <a:lnTo>
                        <a:pt x="1121" y="1376"/>
                      </a:lnTo>
                      <a:lnTo>
                        <a:pt x="1042" y="1405"/>
                      </a:lnTo>
                      <a:lnTo>
                        <a:pt x="1025" y="1435"/>
                      </a:lnTo>
                      <a:lnTo>
                        <a:pt x="1009" y="1448"/>
                      </a:lnTo>
                      <a:lnTo>
                        <a:pt x="1009" y="1463"/>
                      </a:lnTo>
                      <a:lnTo>
                        <a:pt x="944" y="1491"/>
                      </a:lnTo>
                      <a:lnTo>
                        <a:pt x="929" y="1506"/>
                      </a:lnTo>
                      <a:lnTo>
                        <a:pt x="913" y="1535"/>
                      </a:lnTo>
                      <a:lnTo>
                        <a:pt x="913" y="1565"/>
                      </a:lnTo>
                      <a:lnTo>
                        <a:pt x="865" y="1593"/>
                      </a:lnTo>
                      <a:lnTo>
                        <a:pt x="848" y="1637"/>
                      </a:lnTo>
                      <a:lnTo>
                        <a:pt x="848" y="1665"/>
                      </a:lnTo>
                      <a:lnTo>
                        <a:pt x="865" y="1695"/>
                      </a:lnTo>
                      <a:lnTo>
                        <a:pt x="881" y="1709"/>
                      </a:lnTo>
                      <a:lnTo>
                        <a:pt x="896" y="1695"/>
                      </a:lnTo>
                      <a:lnTo>
                        <a:pt x="896" y="1680"/>
                      </a:lnTo>
                      <a:lnTo>
                        <a:pt x="896" y="1665"/>
                      </a:lnTo>
                      <a:lnTo>
                        <a:pt x="881" y="1652"/>
                      </a:lnTo>
                      <a:lnTo>
                        <a:pt x="896" y="1637"/>
                      </a:lnTo>
                      <a:lnTo>
                        <a:pt x="896" y="1622"/>
                      </a:lnTo>
                      <a:lnTo>
                        <a:pt x="913" y="1608"/>
                      </a:lnTo>
                      <a:lnTo>
                        <a:pt x="929" y="1608"/>
                      </a:lnTo>
                      <a:lnTo>
                        <a:pt x="944" y="1608"/>
                      </a:lnTo>
                      <a:lnTo>
                        <a:pt x="961" y="1593"/>
                      </a:lnTo>
                      <a:lnTo>
                        <a:pt x="961" y="1578"/>
                      </a:lnTo>
                      <a:lnTo>
                        <a:pt x="961" y="1593"/>
                      </a:lnTo>
                      <a:lnTo>
                        <a:pt x="977" y="1593"/>
                      </a:lnTo>
                      <a:lnTo>
                        <a:pt x="1009" y="1550"/>
                      </a:lnTo>
                      <a:lnTo>
                        <a:pt x="1025" y="1565"/>
                      </a:lnTo>
                      <a:lnTo>
                        <a:pt x="1025" y="1578"/>
                      </a:lnTo>
                      <a:lnTo>
                        <a:pt x="1009" y="1608"/>
                      </a:lnTo>
                      <a:lnTo>
                        <a:pt x="1009" y="1622"/>
                      </a:lnTo>
                      <a:lnTo>
                        <a:pt x="1025" y="1637"/>
                      </a:lnTo>
                      <a:lnTo>
                        <a:pt x="1042" y="1622"/>
                      </a:lnTo>
                      <a:lnTo>
                        <a:pt x="1057" y="1593"/>
                      </a:lnTo>
                      <a:lnTo>
                        <a:pt x="1057" y="1565"/>
                      </a:lnTo>
                      <a:lnTo>
                        <a:pt x="1042" y="1522"/>
                      </a:lnTo>
                      <a:lnTo>
                        <a:pt x="1025" y="1522"/>
                      </a:lnTo>
                      <a:lnTo>
                        <a:pt x="992" y="1522"/>
                      </a:lnTo>
                      <a:lnTo>
                        <a:pt x="961" y="1535"/>
                      </a:lnTo>
                      <a:lnTo>
                        <a:pt x="961" y="1578"/>
                      </a:lnTo>
                      <a:lnTo>
                        <a:pt x="944" y="1565"/>
                      </a:lnTo>
                      <a:lnTo>
                        <a:pt x="944" y="1550"/>
                      </a:lnTo>
                      <a:lnTo>
                        <a:pt x="961" y="1522"/>
                      </a:lnTo>
                      <a:lnTo>
                        <a:pt x="977" y="1506"/>
                      </a:lnTo>
                      <a:lnTo>
                        <a:pt x="1009" y="1506"/>
                      </a:lnTo>
                      <a:lnTo>
                        <a:pt x="1025" y="1491"/>
                      </a:lnTo>
                      <a:lnTo>
                        <a:pt x="1042" y="1463"/>
                      </a:lnTo>
                      <a:lnTo>
                        <a:pt x="1057" y="1448"/>
                      </a:lnTo>
                      <a:lnTo>
                        <a:pt x="1073" y="1448"/>
                      </a:lnTo>
                      <a:lnTo>
                        <a:pt x="1105" y="1420"/>
                      </a:lnTo>
                      <a:lnTo>
                        <a:pt x="1121" y="1420"/>
                      </a:lnTo>
                      <a:lnTo>
                        <a:pt x="1153" y="1435"/>
                      </a:lnTo>
                      <a:lnTo>
                        <a:pt x="1186" y="1448"/>
                      </a:lnTo>
                      <a:lnTo>
                        <a:pt x="1201" y="1448"/>
                      </a:lnTo>
                      <a:lnTo>
                        <a:pt x="1234" y="1420"/>
                      </a:lnTo>
                      <a:lnTo>
                        <a:pt x="1266" y="1405"/>
                      </a:lnTo>
                      <a:lnTo>
                        <a:pt x="1297" y="1405"/>
                      </a:lnTo>
                      <a:lnTo>
                        <a:pt x="1345" y="1405"/>
                      </a:lnTo>
                      <a:lnTo>
                        <a:pt x="1362" y="1435"/>
                      </a:lnTo>
                      <a:lnTo>
                        <a:pt x="1378" y="1448"/>
                      </a:lnTo>
                      <a:lnTo>
                        <a:pt x="1378" y="1506"/>
                      </a:lnTo>
                      <a:lnTo>
                        <a:pt x="1362" y="1522"/>
                      </a:lnTo>
                      <a:lnTo>
                        <a:pt x="1362" y="1535"/>
                      </a:lnTo>
                      <a:lnTo>
                        <a:pt x="1378" y="1535"/>
                      </a:lnTo>
                      <a:lnTo>
                        <a:pt x="1393" y="1535"/>
                      </a:lnTo>
                      <a:lnTo>
                        <a:pt x="1426" y="1535"/>
                      </a:lnTo>
                      <a:lnTo>
                        <a:pt x="1458" y="1578"/>
                      </a:lnTo>
                      <a:lnTo>
                        <a:pt x="1474" y="1608"/>
                      </a:lnTo>
                      <a:lnTo>
                        <a:pt x="1474" y="1637"/>
                      </a:lnTo>
                      <a:lnTo>
                        <a:pt x="1458" y="1665"/>
                      </a:lnTo>
                      <a:lnTo>
                        <a:pt x="1426" y="1680"/>
                      </a:lnTo>
                      <a:lnTo>
                        <a:pt x="1410" y="1695"/>
                      </a:lnTo>
                      <a:lnTo>
                        <a:pt x="1378" y="1695"/>
                      </a:lnTo>
                      <a:lnTo>
                        <a:pt x="1393" y="1739"/>
                      </a:lnTo>
                      <a:lnTo>
                        <a:pt x="1410" y="1767"/>
                      </a:lnTo>
                      <a:lnTo>
                        <a:pt x="1393" y="1795"/>
                      </a:lnTo>
                      <a:lnTo>
                        <a:pt x="1378" y="1810"/>
                      </a:lnTo>
                      <a:lnTo>
                        <a:pt x="1362" y="1825"/>
                      </a:lnTo>
                      <a:lnTo>
                        <a:pt x="1330" y="1854"/>
                      </a:lnTo>
                      <a:lnTo>
                        <a:pt x="1297" y="1854"/>
                      </a:lnTo>
                      <a:lnTo>
                        <a:pt x="1266" y="1839"/>
                      </a:lnTo>
                      <a:lnTo>
                        <a:pt x="1234" y="1825"/>
                      </a:lnTo>
                      <a:lnTo>
                        <a:pt x="1201" y="1854"/>
                      </a:lnTo>
                      <a:lnTo>
                        <a:pt x="1186" y="1869"/>
                      </a:lnTo>
                      <a:lnTo>
                        <a:pt x="1169" y="1882"/>
                      </a:lnTo>
                      <a:lnTo>
                        <a:pt x="1121" y="1882"/>
                      </a:lnTo>
                      <a:lnTo>
                        <a:pt x="1105" y="1869"/>
                      </a:lnTo>
                      <a:lnTo>
                        <a:pt x="1073" y="1854"/>
                      </a:lnTo>
                      <a:lnTo>
                        <a:pt x="1042" y="1839"/>
                      </a:lnTo>
                      <a:lnTo>
                        <a:pt x="1042" y="1810"/>
                      </a:lnTo>
                      <a:lnTo>
                        <a:pt x="1057" y="1795"/>
                      </a:lnTo>
                      <a:lnTo>
                        <a:pt x="1090" y="1795"/>
                      </a:lnTo>
                      <a:lnTo>
                        <a:pt x="1105" y="1795"/>
                      </a:lnTo>
                      <a:lnTo>
                        <a:pt x="1138" y="1767"/>
                      </a:lnTo>
                      <a:lnTo>
                        <a:pt x="1153" y="1752"/>
                      </a:lnTo>
                      <a:lnTo>
                        <a:pt x="1153" y="1709"/>
                      </a:lnTo>
                      <a:lnTo>
                        <a:pt x="1138" y="1680"/>
                      </a:lnTo>
                      <a:lnTo>
                        <a:pt x="1121" y="1665"/>
                      </a:lnTo>
                      <a:lnTo>
                        <a:pt x="1105" y="1652"/>
                      </a:lnTo>
                      <a:lnTo>
                        <a:pt x="1057" y="1652"/>
                      </a:lnTo>
                      <a:lnTo>
                        <a:pt x="1025" y="1665"/>
                      </a:lnTo>
                      <a:lnTo>
                        <a:pt x="992" y="1680"/>
                      </a:lnTo>
                      <a:lnTo>
                        <a:pt x="977" y="1709"/>
                      </a:lnTo>
                      <a:lnTo>
                        <a:pt x="961" y="1739"/>
                      </a:lnTo>
                      <a:lnTo>
                        <a:pt x="961" y="1782"/>
                      </a:lnTo>
                      <a:lnTo>
                        <a:pt x="977" y="1825"/>
                      </a:lnTo>
                      <a:lnTo>
                        <a:pt x="992" y="1869"/>
                      </a:lnTo>
                      <a:lnTo>
                        <a:pt x="1042" y="1912"/>
                      </a:lnTo>
                      <a:lnTo>
                        <a:pt x="1105" y="1941"/>
                      </a:lnTo>
                      <a:lnTo>
                        <a:pt x="1153" y="1956"/>
                      </a:lnTo>
                      <a:lnTo>
                        <a:pt x="1218" y="1956"/>
                      </a:lnTo>
                      <a:lnTo>
                        <a:pt x="1282" y="1941"/>
                      </a:lnTo>
                      <a:lnTo>
                        <a:pt x="1393" y="1897"/>
                      </a:lnTo>
                      <a:lnTo>
                        <a:pt x="1441" y="1854"/>
                      </a:lnTo>
                      <a:lnTo>
                        <a:pt x="1474" y="1825"/>
                      </a:lnTo>
                      <a:lnTo>
                        <a:pt x="1506" y="1782"/>
                      </a:lnTo>
                      <a:lnTo>
                        <a:pt x="1537" y="1739"/>
                      </a:lnTo>
                      <a:lnTo>
                        <a:pt x="1537" y="1680"/>
                      </a:lnTo>
                      <a:lnTo>
                        <a:pt x="1554" y="1637"/>
                      </a:lnTo>
                      <a:lnTo>
                        <a:pt x="1537" y="1578"/>
                      </a:lnTo>
                      <a:lnTo>
                        <a:pt x="1537" y="1522"/>
                      </a:lnTo>
                      <a:lnTo>
                        <a:pt x="1506" y="1478"/>
                      </a:lnTo>
                      <a:lnTo>
                        <a:pt x="1474" y="1420"/>
                      </a:lnTo>
                      <a:lnTo>
                        <a:pt x="1410" y="1333"/>
                      </a:lnTo>
                      <a:lnTo>
                        <a:pt x="1426" y="1303"/>
                      </a:lnTo>
                      <a:lnTo>
                        <a:pt x="1441" y="1289"/>
                      </a:lnTo>
                      <a:lnTo>
                        <a:pt x="1489" y="1259"/>
                      </a:lnTo>
                      <a:lnTo>
                        <a:pt x="1587" y="1318"/>
                      </a:lnTo>
                      <a:lnTo>
                        <a:pt x="1635" y="1346"/>
                      </a:lnTo>
                      <a:lnTo>
                        <a:pt x="1666" y="1376"/>
                      </a:lnTo>
                      <a:lnTo>
                        <a:pt x="1714" y="1376"/>
                      </a:lnTo>
                      <a:lnTo>
                        <a:pt x="1779" y="1390"/>
                      </a:lnTo>
                      <a:lnTo>
                        <a:pt x="1827" y="1390"/>
                      </a:lnTo>
                      <a:lnTo>
                        <a:pt x="1875" y="1376"/>
                      </a:lnTo>
                      <a:lnTo>
                        <a:pt x="1923" y="1376"/>
                      </a:lnTo>
                      <a:lnTo>
                        <a:pt x="1971" y="1361"/>
                      </a:lnTo>
                      <a:lnTo>
                        <a:pt x="2051" y="1303"/>
                      </a:lnTo>
                      <a:lnTo>
                        <a:pt x="2115" y="1231"/>
                      </a:lnTo>
                      <a:lnTo>
                        <a:pt x="2132" y="1188"/>
                      </a:lnTo>
                      <a:lnTo>
                        <a:pt x="2147" y="1144"/>
                      </a:lnTo>
                      <a:lnTo>
                        <a:pt x="2147" y="1101"/>
                      </a:lnTo>
                      <a:lnTo>
                        <a:pt x="2147" y="1057"/>
                      </a:lnTo>
                      <a:lnTo>
                        <a:pt x="2132" y="1014"/>
                      </a:lnTo>
                      <a:lnTo>
                        <a:pt x="2115" y="971"/>
                      </a:lnTo>
                      <a:lnTo>
                        <a:pt x="2067" y="927"/>
                      </a:lnTo>
                      <a:lnTo>
                        <a:pt x="2034" y="897"/>
                      </a:lnTo>
                      <a:lnTo>
                        <a:pt x="2003" y="884"/>
                      </a:lnTo>
                      <a:lnTo>
                        <a:pt x="1971" y="884"/>
                      </a:lnTo>
                      <a:lnTo>
                        <a:pt x="1938" y="884"/>
                      </a:lnTo>
                      <a:lnTo>
                        <a:pt x="1907" y="897"/>
                      </a:lnTo>
                      <a:lnTo>
                        <a:pt x="1875" y="912"/>
                      </a:lnTo>
                      <a:lnTo>
                        <a:pt x="1859" y="956"/>
                      </a:lnTo>
                      <a:lnTo>
                        <a:pt x="1842" y="971"/>
                      </a:lnTo>
                      <a:lnTo>
                        <a:pt x="1842" y="986"/>
                      </a:lnTo>
                      <a:lnTo>
                        <a:pt x="1859" y="1029"/>
                      </a:lnTo>
                      <a:lnTo>
                        <a:pt x="1890" y="1042"/>
                      </a:lnTo>
                      <a:lnTo>
                        <a:pt x="1923" y="1042"/>
                      </a:lnTo>
                      <a:lnTo>
                        <a:pt x="1971" y="1029"/>
                      </a:lnTo>
                      <a:lnTo>
                        <a:pt x="1986" y="1014"/>
                      </a:lnTo>
                      <a:lnTo>
                        <a:pt x="2003" y="971"/>
                      </a:lnTo>
                      <a:lnTo>
                        <a:pt x="2034" y="986"/>
                      </a:lnTo>
                      <a:lnTo>
                        <a:pt x="2067" y="1014"/>
                      </a:lnTo>
                      <a:lnTo>
                        <a:pt x="2082" y="1042"/>
                      </a:lnTo>
                      <a:lnTo>
                        <a:pt x="2067" y="1072"/>
                      </a:lnTo>
                      <a:lnTo>
                        <a:pt x="2034" y="1101"/>
                      </a:lnTo>
                      <a:lnTo>
                        <a:pt x="2034" y="1116"/>
                      </a:lnTo>
                      <a:lnTo>
                        <a:pt x="2034" y="1129"/>
                      </a:lnTo>
                      <a:lnTo>
                        <a:pt x="2051" y="1144"/>
                      </a:lnTo>
                      <a:lnTo>
                        <a:pt x="2067" y="1159"/>
                      </a:lnTo>
                      <a:lnTo>
                        <a:pt x="2067" y="1188"/>
                      </a:lnTo>
                      <a:lnTo>
                        <a:pt x="2051" y="1216"/>
                      </a:lnTo>
                      <a:lnTo>
                        <a:pt x="2019" y="1246"/>
                      </a:lnTo>
                      <a:lnTo>
                        <a:pt x="1986" y="1246"/>
                      </a:lnTo>
                      <a:lnTo>
                        <a:pt x="1971" y="1246"/>
                      </a:lnTo>
                      <a:lnTo>
                        <a:pt x="1938" y="1246"/>
                      </a:lnTo>
                      <a:lnTo>
                        <a:pt x="1923" y="1231"/>
                      </a:lnTo>
                      <a:lnTo>
                        <a:pt x="1907" y="1216"/>
                      </a:lnTo>
                      <a:lnTo>
                        <a:pt x="1890" y="1216"/>
                      </a:lnTo>
                      <a:lnTo>
                        <a:pt x="1875" y="1231"/>
                      </a:lnTo>
                      <a:lnTo>
                        <a:pt x="1890" y="1259"/>
                      </a:lnTo>
                      <a:lnTo>
                        <a:pt x="1875" y="1274"/>
                      </a:lnTo>
                      <a:lnTo>
                        <a:pt x="1842" y="1318"/>
                      </a:lnTo>
                      <a:lnTo>
                        <a:pt x="1827" y="1333"/>
                      </a:lnTo>
                      <a:lnTo>
                        <a:pt x="1794" y="1346"/>
                      </a:lnTo>
                      <a:lnTo>
                        <a:pt x="1779" y="1333"/>
                      </a:lnTo>
                      <a:lnTo>
                        <a:pt x="1746" y="1333"/>
                      </a:lnTo>
                      <a:lnTo>
                        <a:pt x="1731" y="1303"/>
                      </a:lnTo>
                      <a:lnTo>
                        <a:pt x="1714" y="1289"/>
                      </a:lnTo>
                      <a:lnTo>
                        <a:pt x="1698" y="1246"/>
                      </a:lnTo>
                      <a:lnTo>
                        <a:pt x="1683" y="1231"/>
                      </a:lnTo>
                      <a:lnTo>
                        <a:pt x="1666" y="1231"/>
                      </a:lnTo>
                      <a:lnTo>
                        <a:pt x="1635" y="1231"/>
                      </a:lnTo>
                      <a:lnTo>
                        <a:pt x="1587" y="1216"/>
                      </a:lnTo>
                      <a:lnTo>
                        <a:pt x="1554" y="1173"/>
                      </a:lnTo>
                      <a:lnTo>
                        <a:pt x="1554" y="1159"/>
                      </a:lnTo>
                      <a:lnTo>
                        <a:pt x="1554" y="1144"/>
                      </a:lnTo>
                      <a:lnTo>
                        <a:pt x="1570" y="1101"/>
                      </a:lnTo>
                      <a:lnTo>
                        <a:pt x="1602" y="1072"/>
                      </a:lnTo>
                      <a:lnTo>
                        <a:pt x="1602" y="1057"/>
                      </a:lnTo>
                      <a:lnTo>
                        <a:pt x="1587" y="1029"/>
                      </a:lnTo>
                      <a:lnTo>
                        <a:pt x="1570" y="1014"/>
                      </a:lnTo>
                      <a:lnTo>
                        <a:pt x="1570" y="986"/>
                      </a:lnTo>
                      <a:lnTo>
                        <a:pt x="1570" y="956"/>
                      </a:lnTo>
                      <a:lnTo>
                        <a:pt x="1602" y="927"/>
                      </a:lnTo>
                      <a:lnTo>
                        <a:pt x="1618" y="912"/>
                      </a:lnTo>
                      <a:lnTo>
                        <a:pt x="1635" y="912"/>
                      </a:lnTo>
                      <a:lnTo>
                        <a:pt x="1666" y="912"/>
                      </a:lnTo>
                      <a:lnTo>
                        <a:pt x="1666" y="897"/>
                      </a:lnTo>
                      <a:lnTo>
                        <a:pt x="1683" y="854"/>
                      </a:lnTo>
                      <a:lnTo>
                        <a:pt x="1714" y="825"/>
                      </a:lnTo>
                      <a:lnTo>
                        <a:pt x="1746" y="825"/>
                      </a:lnTo>
                      <a:lnTo>
                        <a:pt x="1779" y="825"/>
                      </a:lnTo>
                      <a:lnTo>
                        <a:pt x="1810" y="797"/>
                      </a:lnTo>
                      <a:lnTo>
                        <a:pt x="1842" y="797"/>
                      </a:lnTo>
                      <a:lnTo>
                        <a:pt x="1859" y="797"/>
                      </a:lnTo>
                      <a:lnTo>
                        <a:pt x="1890" y="810"/>
                      </a:lnTo>
                      <a:lnTo>
                        <a:pt x="1890" y="825"/>
                      </a:lnTo>
                      <a:lnTo>
                        <a:pt x="1907" y="825"/>
                      </a:lnTo>
                      <a:lnTo>
                        <a:pt x="1907" y="797"/>
                      </a:lnTo>
                      <a:lnTo>
                        <a:pt x="1890" y="782"/>
                      </a:lnTo>
                      <a:lnTo>
                        <a:pt x="1875" y="767"/>
                      </a:lnTo>
                      <a:lnTo>
                        <a:pt x="1842" y="753"/>
                      </a:lnTo>
                      <a:lnTo>
                        <a:pt x="1810" y="767"/>
                      </a:lnTo>
                      <a:lnTo>
                        <a:pt x="1762" y="797"/>
                      </a:lnTo>
                      <a:lnTo>
                        <a:pt x="1731" y="797"/>
                      </a:lnTo>
                      <a:lnTo>
                        <a:pt x="1698" y="797"/>
                      </a:lnTo>
                      <a:lnTo>
                        <a:pt x="1666" y="825"/>
                      </a:lnTo>
                      <a:lnTo>
                        <a:pt x="1635" y="869"/>
                      </a:lnTo>
                      <a:lnTo>
                        <a:pt x="1587" y="897"/>
                      </a:lnTo>
                      <a:lnTo>
                        <a:pt x="1554" y="927"/>
                      </a:lnTo>
                      <a:lnTo>
                        <a:pt x="1537" y="942"/>
                      </a:lnTo>
                      <a:lnTo>
                        <a:pt x="1522" y="1014"/>
                      </a:lnTo>
                      <a:lnTo>
                        <a:pt x="1506" y="1057"/>
                      </a:lnTo>
                      <a:lnTo>
                        <a:pt x="1489" y="1057"/>
                      </a:lnTo>
                      <a:lnTo>
                        <a:pt x="1458" y="1072"/>
                      </a:lnTo>
                      <a:lnTo>
                        <a:pt x="1458" y="1057"/>
                      </a:lnTo>
                      <a:lnTo>
                        <a:pt x="1458" y="1042"/>
                      </a:lnTo>
                      <a:lnTo>
                        <a:pt x="1458" y="1029"/>
                      </a:lnTo>
                      <a:lnTo>
                        <a:pt x="1426" y="1014"/>
                      </a:lnTo>
                      <a:lnTo>
                        <a:pt x="1378" y="1029"/>
                      </a:lnTo>
                      <a:lnTo>
                        <a:pt x="1330" y="1042"/>
                      </a:lnTo>
                      <a:lnTo>
                        <a:pt x="1297" y="1029"/>
                      </a:lnTo>
                      <a:lnTo>
                        <a:pt x="1249" y="999"/>
                      </a:lnTo>
                      <a:lnTo>
                        <a:pt x="1234" y="971"/>
                      </a:lnTo>
                      <a:lnTo>
                        <a:pt x="1218" y="942"/>
                      </a:lnTo>
                      <a:lnTo>
                        <a:pt x="1234" y="897"/>
                      </a:lnTo>
                      <a:lnTo>
                        <a:pt x="1249" y="869"/>
                      </a:lnTo>
                      <a:lnTo>
                        <a:pt x="1266" y="854"/>
                      </a:lnTo>
                      <a:lnTo>
                        <a:pt x="1297" y="854"/>
                      </a:lnTo>
                      <a:lnTo>
                        <a:pt x="1314" y="854"/>
                      </a:lnTo>
                      <a:lnTo>
                        <a:pt x="1330" y="869"/>
                      </a:lnTo>
                      <a:lnTo>
                        <a:pt x="1330" y="897"/>
                      </a:lnTo>
                      <a:lnTo>
                        <a:pt x="1330" y="912"/>
                      </a:lnTo>
                      <a:lnTo>
                        <a:pt x="1314" y="927"/>
                      </a:lnTo>
                      <a:lnTo>
                        <a:pt x="1297" y="927"/>
                      </a:lnTo>
                      <a:lnTo>
                        <a:pt x="1282" y="912"/>
                      </a:lnTo>
                      <a:lnTo>
                        <a:pt x="1249" y="912"/>
                      </a:lnTo>
                      <a:lnTo>
                        <a:pt x="1249" y="927"/>
                      </a:lnTo>
                      <a:lnTo>
                        <a:pt x="1266" y="942"/>
                      </a:lnTo>
                      <a:lnTo>
                        <a:pt x="1297" y="971"/>
                      </a:lnTo>
                      <a:lnTo>
                        <a:pt x="1330" y="986"/>
                      </a:lnTo>
                      <a:lnTo>
                        <a:pt x="1410" y="971"/>
                      </a:lnTo>
                      <a:lnTo>
                        <a:pt x="1474" y="942"/>
                      </a:lnTo>
                      <a:lnTo>
                        <a:pt x="1587" y="854"/>
                      </a:lnTo>
                      <a:lnTo>
                        <a:pt x="1698" y="767"/>
                      </a:lnTo>
                      <a:lnTo>
                        <a:pt x="1762" y="738"/>
                      </a:lnTo>
                      <a:lnTo>
                        <a:pt x="1842" y="723"/>
                      </a:lnTo>
                      <a:lnTo>
                        <a:pt x="1923" y="738"/>
                      </a:lnTo>
                      <a:lnTo>
                        <a:pt x="2003" y="753"/>
                      </a:lnTo>
                      <a:lnTo>
                        <a:pt x="2067" y="797"/>
                      </a:lnTo>
                      <a:lnTo>
                        <a:pt x="2099" y="810"/>
                      </a:lnTo>
                      <a:lnTo>
                        <a:pt x="2132" y="854"/>
                      </a:lnTo>
                      <a:lnTo>
                        <a:pt x="2147" y="912"/>
                      </a:lnTo>
                      <a:lnTo>
                        <a:pt x="2163" y="971"/>
                      </a:lnTo>
                      <a:lnTo>
                        <a:pt x="2180" y="971"/>
                      </a:lnTo>
                      <a:lnTo>
                        <a:pt x="2195" y="971"/>
                      </a:lnTo>
                      <a:lnTo>
                        <a:pt x="2195" y="942"/>
                      </a:lnTo>
                      <a:lnTo>
                        <a:pt x="2195" y="912"/>
                      </a:lnTo>
                      <a:lnTo>
                        <a:pt x="2163" y="854"/>
                      </a:lnTo>
                      <a:lnTo>
                        <a:pt x="2132" y="782"/>
                      </a:lnTo>
                      <a:lnTo>
                        <a:pt x="2082" y="710"/>
                      </a:lnTo>
                      <a:lnTo>
                        <a:pt x="1986" y="580"/>
                      </a:lnTo>
                      <a:lnTo>
                        <a:pt x="1971" y="506"/>
                      </a:lnTo>
                      <a:lnTo>
                        <a:pt x="1971" y="450"/>
                      </a:lnTo>
                      <a:lnTo>
                        <a:pt x="1986" y="376"/>
                      </a:lnTo>
                      <a:lnTo>
                        <a:pt x="2019" y="318"/>
                      </a:lnTo>
                      <a:lnTo>
                        <a:pt x="2019" y="304"/>
                      </a:lnTo>
                      <a:lnTo>
                        <a:pt x="2132" y="187"/>
                      </a:lnTo>
                      <a:lnTo>
                        <a:pt x="2147" y="159"/>
                      </a:lnTo>
                      <a:lnTo>
                        <a:pt x="2163" y="116"/>
                      </a:lnTo>
                      <a:lnTo>
                        <a:pt x="2163" y="87"/>
                      </a:lnTo>
                      <a:lnTo>
                        <a:pt x="2163" y="44"/>
                      </a:lnTo>
                      <a:lnTo>
                        <a:pt x="2132" y="29"/>
                      </a:lnTo>
                      <a:lnTo>
                        <a:pt x="2115" y="29"/>
                      </a:lnTo>
                      <a:lnTo>
                        <a:pt x="2067" y="29"/>
                      </a:lnTo>
                      <a:lnTo>
                        <a:pt x="2051" y="44"/>
                      </a:lnTo>
                      <a:lnTo>
                        <a:pt x="2051" y="57"/>
                      </a:lnTo>
                      <a:lnTo>
                        <a:pt x="2051" y="72"/>
                      </a:lnTo>
                      <a:lnTo>
                        <a:pt x="2067" y="72"/>
                      </a:lnTo>
                      <a:lnTo>
                        <a:pt x="2099" y="72"/>
                      </a:lnTo>
                      <a:lnTo>
                        <a:pt x="2115" y="72"/>
                      </a:lnTo>
                      <a:lnTo>
                        <a:pt x="2115" y="87"/>
                      </a:lnTo>
                      <a:lnTo>
                        <a:pt x="2115" y="116"/>
                      </a:lnTo>
                      <a:lnTo>
                        <a:pt x="2099" y="131"/>
                      </a:lnTo>
                      <a:lnTo>
                        <a:pt x="2067" y="131"/>
                      </a:lnTo>
                      <a:lnTo>
                        <a:pt x="2034" y="101"/>
                      </a:lnTo>
                      <a:lnTo>
                        <a:pt x="2019" y="72"/>
                      </a:lnTo>
                      <a:lnTo>
                        <a:pt x="2019" y="44"/>
                      </a:lnTo>
                      <a:lnTo>
                        <a:pt x="2034" y="29"/>
                      </a:lnTo>
                      <a:lnTo>
                        <a:pt x="2067" y="14"/>
                      </a:lnTo>
                      <a:lnTo>
                        <a:pt x="2082" y="0"/>
                      </a:lnTo>
                      <a:lnTo>
                        <a:pt x="2115" y="0"/>
                      </a:lnTo>
                      <a:lnTo>
                        <a:pt x="2147" y="0"/>
                      </a:lnTo>
                      <a:lnTo>
                        <a:pt x="2211" y="29"/>
                      </a:lnTo>
                      <a:lnTo>
                        <a:pt x="2228" y="72"/>
                      </a:lnTo>
                      <a:lnTo>
                        <a:pt x="2243" y="116"/>
                      </a:lnTo>
                      <a:lnTo>
                        <a:pt x="2211" y="174"/>
                      </a:lnTo>
                      <a:lnTo>
                        <a:pt x="2180" y="218"/>
                      </a:lnTo>
                      <a:lnTo>
                        <a:pt x="2132" y="246"/>
                      </a:lnTo>
                      <a:lnTo>
                        <a:pt x="2082" y="274"/>
                      </a:lnTo>
                      <a:lnTo>
                        <a:pt x="2082" y="289"/>
                      </a:lnTo>
                      <a:lnTo>
                        <a:pt x="2099" y="304"/>
                      </a:lnTo>
                      <a:lnTo>
                        <a:pt x="2147" y="289"/>
                      </a:lnTo>
                      <a:lnTo>
                        <a:pt x="2163" y="289"/>
                      </a:lnTo>
                      <a:lnTo>
                        <a:pt x="2195" y="304"/>
                      </a:lnTo>
                      <a:lnTo>
                        <a:pt x="2228" y="318"/>
                      </a:lnTo>
                      <a:lnTo>
                        <a:pt x="2243" y="348"/>
                      </a:lnTo>
                      <a:lnTo>
                        <a:pt x="2259" y="391"/>
                      </a:lnTo>
                      <a:lnTo>
                        <a:pt x="2243" y="420"/>
                      </a:lnTo>
                      <a:lnTo>
                        <a:pt x="2228" y="478"/>
                      </a:lnTo>
                      <a:lnTo>
                        <a:pt x="2195" y="550"/>
                      </a:lnTo>
                      <a:lnTo>
                        <a:pt x="2163" y="608"/>
                      </a:lnTo>
                      <a:lnTo>
                        <a:pt x="2163" y="637"/>
                      </a:lnTo>
                      <a:lnTo>
                        <a:pt x="2163" y="667"/>
                      </a:lnTo>
                      <a:lnTo>
                        <a:pt x="2115" y="623"/>
                      </a:lnTo>
                      <a:lnTo>
                        <a:pt x="2099" y="565"/>
                      </a:lnTo>
                      <a:lnTo>
                        <a:pt x="2082" y="506"/>
                      </a:lnTo>
                      <a:lnTo>
                        <a:pt x="2067" y="450"/>
                      </a:lnTo>
                      <a:lnTo>
                        <a:pt x="2115" y="463"/>
                      </a:lnTo>
                      <a:lnTo>
                        <a:pt x="2147" y="463"/>
                      </a:lnTo>
                      <a:lnTo>
                        <a:pt x="2163" y="450"/>
                      </a:lnTo>
                      <a:lnTo>
                        <a:pt x="2180" y="435"/>
                      </a:lnTo>
                      <a:lnTo>
                        <a:pt x="2195" y="420"/>
                      </a:lnTo>
                      <a:lnTo>
                        <a:pt x="2195" y="391"/>
                      </a:lnTo>
                      <a:lnTo>
                        <a:pt x="2180" y="361"/>
                      </a:lnTo>
                      <a:lnTo>
                        <a:pt x="2163" y="348"/>
                      </a:lnTo>
                      <a:lnTo>
                        <a:pt x="2115" y="318"/>
                      </a:lnTo>
                      <a:lnTo>
                        <a:pt x="2099" y="318"/>
                      </a:lnTo>
                      <a:lnTo>
                        <a:pt x="2067" y="333"/>
                      </a:lnTo>
                      <a:lnTo>
                        <a:pt x="2034" y="361"/>
                      </a:lnTo>
                      <a:lnTo>
                        <a:pt x="2019" y="391"/>
                      </a:lnTo>
                      <a:lnTo>
                        <a:pt x="2003" y="435"/>
                      </a:lnTo>
                      <a:lnTo>
                        <a:pt x="2003" y="478"/>
                      </a:lnTo>
                      <a:lnTo>
                        <a:pt x="2019" y="506"/>
                      </a:lnTo>
                      <a:lnTo>
                        <a:pt x="2051" y="593"/>
                      </a:lnTo>
                      <a:lnTo>
                        <a:pt x="2082" y="667"/>
                      </a:lnTo>
                      <a:lnTo>
                        <a:pt x="2163" y="753"/>
                      </a:lnTo>
                      <a:lnTo>
                        <a:pt x="2211" y="854"/>
                      </a:lnTo>
                      <a:lnTo>
                        <a:pt x="2243" y="971"/>
                      </a:lnTo>
                      <a:lnTo>
                        <a:pt x="2243" y="1086"/>
                      </a:lnTo>
                      <a:lnTo>
                        <a:pt x="2228" y="1159"/>
                      </a:lnTo>
                      <a:lnTo>
                        <a:pt x="2211" y="1216"/>
                      </a:lnTo>
                      <a:lnTo>
                        <a:pt x="2163" y="1274"/>
                      </a:lnTo>
                      <a:lnTo>
                        <a:pt x="2115" y="1333"/>
                      </a:lnTo>
                      <a:lnTo>
                        <a:pt x="2034" y="1376"/>
                      </a:lnTo>
                      <a:lnTo>
                        <a:pt x="2034" y="1390"/>
                      </a:lnTo>
                      <a:lnTo>
                        <a:pt x="2067" y="1390"/>
                      </a:lnTo>
                      <a:lnTo>
                        <a:pt x="2099" y="1390"/>
                      </a:lnTo>
                      <a:lnTo>
                        <a:pt x="2115" y="1390"/>
                      </a:lnTo>
                      <a:lnTo>
                        <a:pt x="2163" y="1405"/>
                      </a:lnTo>
                      <a:lnTo>
                        <a:pt x="2195" y="1420"/>
                      </a:lnTo>
                      <a:lnTo>
                        <a:pt x="2228" y="1463"/>
                      </a:lnTo>
                      <a:lnTo>
                        <a:pt x="2243" y="1491"/>
                      </a:lnTo>
                      <a:lnTo>
                        <a:pt x="2243" y="1550"/>
                      </a:lnTo>
                      <a:lnTo>
                        <a:pt x="2243" y="1578"/>
                      </a:lnTo>
                      <a:lnTo>
                        <a:pt x="2228" y="1593"/>
                      </a:lnTo>
                      <a:lnTo>
                        <a:pt x="2195" y="1622"/>
                      </a:lnTo>
                      <a:lnTo>
                        <a:pt x="2180" y="1637"/>
                      </a:lnTo>
                      <a:lnTo>
                        <a:pt x="2099" y="1665"/>
                      </a:lnTo>
                      <a:lnTo>
                        <a:pt x="2051" y="1652"/>
                      </a:lnTo>
                      <a:lnTo>
                        <a:pt x="2003" y="1622"/>
                      </a:lnTo>
                      <a:lnTo>
                        <a:pt x="1986" y="1578"/>
                      </a:lnTo>
                      <a:lnTo>
                        <a:pt x="1986" y="1535"/>
                      </a:lnTo>
                      <a:lnTo>
                        <a:pt x="2019" y="1506"/>
                      </a:lnTo>
                      <a:lnTo>
                        <a:pt x="2019" y="1550"/>
                      </a:lnTo>
                      <a:lnTo>
                        <a:pt x="2034" y="1565"/>
                      </a:lnTo>
                      <a:lnTo>
                        <a:pt x="2051" y="1578"/>
                      </a:lnTo>
                      <a:lnTo>
                        <a:pt x="2067" y="1593"/>
                      </a:lnTo>
                      <a:lnTo>
                        <a:pt x="2082" y="1593"/>
                      </a:lnTo>
                      <a:lnTo>
                        <a:pt x="2115" y="1578"/>
                      </a:lnTo>
                      <a:lnTo>
                        <a:pt x="2147" y="1565"/>
                      </a:lnTo>
                      <a:lnTo>
                        <a:pt x="2163" y="1522"/>
                      </a:lnTo>
                      <a:lnTo>
                        <a:pt x="2147" y="1491"/>
                      </a:lnTo>
                      <a:lnTo>
                        <a:pt x="2115" y="1463"/>
                      </a:lnTo>
                      <a:lnTo>
                        <a:pt x="2067" y="1448"/>
                      </a:lnTo>
                      <a:lnTo>
                        <a:pt x="2019" y="1435"/>
                      </a:lnTo>
                      <a:lnTo>
                        <a:pt x="1907" y="1435"/>
                      </a:lnTo>
                      <a:lnTo>
                        <a:pt x="1810" y="1435"/>
                      </a:lnTo>
                      <a:lnTo>
                        <a:pt x="1762" y="1435"/>
                      </a:lnTo>
                      <a:lnTo>
                        <a:pt x="1714" y="1420"/>
                      </a:lnTo>
                      <a:lnTo>
                        <a:pt x="1602" y="1361"/>
                      </a:lnTo>
                      <a:lnTo>
                        <a:pt x="1506" y="1303"/>
                      </a:lnTo>
                      <a:lnTo>
                        <a:pt x="1474" y="1303"/>
                      </a:lnTo>
                      <a:lnTo>
                        <a:pt x="1458" y="1333"/>
                      </a:lnTo>
                      <a:lnTo>
                        <a:pt x="1522" y="1405"/>
                      </a:lnTo>
                      <a:lnTo>
                        <a:pt x="1554" y="1491"/>
                      </a:lnTo>
                      <a:lnTo>
                        <a:pt x="1587" y="1578"/>
                      </a:lnTo>
                      <a:lnTo>
                        <a:pt x="1602" y="1665"/>
                      </a:lnTo>
                      <a:lnTo>
                        <a:pt x="1602" y="1810"/>
                      </a:lnTo>
                      <a:lnTo>
                        <a:pt x="1602" y="1854"/>
                      </a:lnTo>
                      <a:lnTo>
                        <a:pt x="1618" y="1882"/>
                      </a:lnTo>
                      <a:lnTo>
                        <a:pt x="1650" y="1912"/>
                      </a:lnTo>
                      <a:lnTo>
                        <a:pt x="1683" y="1927"/>
                      </a:lnTo>
                      <a:lnTo>
                        <a:pt x="1731" y="1927"/>
                      </a:lnTo>
                      <a:lnTo>
                        <a:pt x="1762" y="1912"/>
                      </a:lnTo>
                      <a:lnTo>
                        <a:pt x="1779" y="1882"/>
                      </a:lnTo>
                      <a:lnTo>
                        <a:pt x="1779" y="1854"/>
                      </a:lnTo>
                      <a:lnTo>
                        <a:pt x="1779" y="1839"/>
                      </a:lnTo>
                      <a:lnTo>
                        <a:pt x="1762" y="1810"/>
                      </a:lnTo>
                      <a:lnTo>
                        <a:pt x="1714" y="1810"/>
                      </a:lnTo>
                      <a:lnTo>
                        <a:pt x="1666" y="1825"/>
                      </a:lnTo>
                      <a:lnTo>
                        <a:pt x="1683" y="1795"/>
                      </a:lnTo>
                      <a:lnTo>
                        <a:pt x="1698" y="1782"/>
                      </a:lnTo>
                      <a:lnTo>
                        <a:pt x="1731" y="1767"/>
                      </a:lnTo>
                      <a:lnTo>
                        <a:pt x="1746" y="1767"/>
                      </a:lnTo>
                      <a:lnTo>
                        <a:pt x="1794" y="1782"/>
                      </a:lnTo>
                      <a:lnTo>
                        <a:pt x="1827" y="1810"/>
                      </a:lnTo>
                      <a:lnTo>
                        <a:pt x="1842" y="1854"/>
                      </a:lnTo>
                      <a:lnTo>
                        <a:pt x="1842" y="1897"/>
                      </a:lnTo>
                      <a:lnTo>
                        <a:pt x="1842" y="1941"/>
                      </a:lnTo>
                      <a:lnTo>
                        <a:pt x="1810" y="1971"/>
                      </a:lnTo>
                      <a:lnTo>
                        <a:pt x="1762" y="1999"/>
                      </a:lnTo>
                      <a:lnTo>
                        <a:pt x="1731" y="2014"/>
                      </a:lnTo>
                      <a:lnTo>
                        <a:pt x="1683" y="2014"/>
                      </a:lnTo>
                      <a:lnTo>
                        <a:pt x="1635" y="2014"/>
                      </a:lnTo>
                      <a:lnTo>
                        <a:pt x="1602" y="1999"/>
                      </a:lnTo>
                      <a:lnTo>
                        <a:pt x="1554" y="1956"/>
                      </a:lnTo>
                      <a:lnTo>
                        <a:pt x="1537" y="1927"/>
                      </a:lnTo>
                      <a:lnTo>
                        <a:pt x="1537" y="1897"/>
                      </a:lnTo>
                      <a:lnTo>
                        <a:pt x="1537" y="1869"/>
                      </a:lnTo>
                      <a:lnTo>
                        <a:pt x="1554" y="1810"/>
                      </a:lnTo>
                      <a:lnTo>
                        <a:pt x="1537" y="1795"/>
                      </a:lnTo>
                      <a:lnTo>
                        <a:pt x="1522" y="1825"/>
                      </a:lnTo>
                      <a:lnTo>
                        <a:pt x="1506" y="1839"/>
                      </a:lnTo>
                      <a:lnTo>
                        <a:pt x="1506" y="1869"/>
                      </a:lnTo>
                      <a:lnTo>
                        <a:pt x="1474" y="1897"/>
                      </a:lnTo>
                      <a:lnTo>
                        <a:pt x="1441" y="1941"/>
                      </a:lnTo>
                      <a:lnTo>
                        <a:pt x="1393" y="1971"/>
                      </a:lnTo>
                      <a:lnTo>
                        <a:pt x="1345" y="1999"/>
                      </a:lnTo>
                      <a:lnTo>
                        <a:pt x="1297" y="2014"/>
                      </a:lnTo>
                      <a:lnTo>
                        <a:pt x="1234" y="2027"/>
                      </a:lnTo>
                      <a:lnTo>
                        <a:pt x="1186" y="2027"/>
                      </a:lnTo>
                      <a:lnTo>
                        <a:pt x="1121" y="2027"/>
                      </a:lnTo>
                      <a:lnTo>
                        <a:pt x="1073" y="2027"/>
                      </a:lnTo>
                      <a:lnTo>
                        <a:pt x="913" y="1971"/>
                      </a:lnTo>
                      <a:lnTo>
                        <a:pt x="769" y="1912"/>
                      </a:lnTo>
                      <a:lnTo>
                        <a:pt x="608" y="1839"/>
                      </a:lnTo>
                      <a:lnTo>
                        <a:pt x="528" y="1825"/>
                      </a:lnTo>
                      <a:lnTo>
                        <a:pt x="497" y="1825"/>
                      </a:lnTo>
                      <a:lnTo>
                        <a:pt x="447" y="1825"/>
                      </a:lnTo>
                      <a:lnTo>
                        <a:pt x="416" y="1854"/>
                      </a:lnTo>
                      <a:lnTo>
                        <a:pt x="399" y="1882"/>
                      </a:lnTo>
                      <a:lnTo>
                        <a:pt x="384" y="1912"/>
                      </a:lnTo>
                      <a:lnTo>
                        <a:pt x="399" y="1941"/>
                      </a:lnTo>
                      <a:lnTo>
                        <a:pt x="416" y="1956"/>
                      </a:lnTo>
                      <a:lnTo>
                        <a:pt x="432" y="1971"/>
                      </a:lnTo>
                      <a:lnTo>
                        <a:pt x="447" y="1971"/>
                      </a:lnTo>
                      <a:lnTo>
                        <a:pt x="480" y="1971"/>
                      </a:lnTo>
                      <a:lnTo>
                        <a:pt x="512" y="1956"/>
                      </a:lnTo>
                      <a:lnTo>
                        <a:pt x="528" y="1941"/>
                      </a:lnTo>
                      <a:lnTo>
                        <a:pt x="545" y="1927"/>
                      </a:lnTo>
                      <a:lnTo>
                        <a:pt x="528" y="1882"/>
                      </a:lnTo>
                      <a:lnTo>
                        <a:pt x="528" y="1869"/>
                      </a:lnTo>
                      <a:lnTo>
                        <a:pt x="593" y="1882"/>
                      </a:lnTo>
                      <a:lnTo>
                        <a:pt x="641" y="1897"/>
                      </a:lnTo>
                      <a:lnTo>
                        <a:pt x="752" y="1956"/>
                      </a:lnTo>
                      <a:lnTo>
                        <a:pt x="721" y="1956"/>
                      </a:lnTo>
                      <a:lnTo>
                        <a:pt x="689" y="1956"/>
                      </a:lnTo>
                      <a:lnTo>
                        <a:pt x="625" y="1984"/>
                      </a:lnTo>
                      <a:lnTo>
                        <a:pt x="545" y="2014"/>
                      </a:lnTo>
                      <a:lnTo>
                        <a:pt x="480" y="2042"/>
                      </a:lnTo>
                      <a:lnTo>
                        <a:pt x="447" y="2042"/>
                      </a:lnTo>
                      <a:lnTo>
                        <a:pt x="416" y="2027"/>
                      </a:lnTo>
                      <a:lnTo>
                        <a:pt x="384" y="199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7" name="Freeform 123"/>
                <p:cNvSpPr>
                  <a:spLocks/>
                </p:cNvSpPr>
                <p:nvPr/>
              </p:nvSpPr>
              <p:spPr bwMode="auto">
                <a:xfrm>
                  <a:off x="4633" y="4103"/>
                  <a:ext cx="654" cy="127"/>
                </a:xfrm>
                <a:custGeom>
                  <a:avLst/>
                  <a:gdLst>
                    <a:gd name="T0" fmla="*/ 0 w 2197"/>
                    <a:gd name="T1" fmla="*/ 0 h 783"/>
                    <a:gd name="T2" fmla="*/ 0 w 2197"/>
                    <a:gd name="T3" fmla="*/ 0 h 783"/>
                    <a:gd name="T4" fmla="*/ 0 w 2197"/>
                    <a:gd name="T5" fmla="*/ 0 h 783"/>
                    <a:gd name="T6" fmla="*/ 0 w 2197"/>
                    <a:gd name="T7" fmla="*/ 0 h 783"/>
                    <a:gd name="T8" fmla="*/ 0 w 2197"/>
                    <a:gd name="T9" fmla="*/ 0 h 783"/>
                    <a:gd name="T10" fmla="*/ 0 w 2197"/>
                    <a:gd name="T11" fmla="*/ 0 h 783"/>
                    <a:gd name="T12" fmla="*/ 0 w 2197"/>
                    <a:gd name="T13" fmla="*/ 0 h 783"/>
                    <a:gd name="T14" fmla="*/ 0 w 2197"/>
                    <a:gd name="T15" fmla="*/ 0 h 783"/>
                    <a:gd name="T16" fmla="*/ 0 w 2197"/>
                    <a:gd name="T17" fmla="*/ 0 h 783"/>
                    <a:gd name="T18" fmla="*/ 0 w 2197"/>
                    <a:gd name="T19" fmla="*/ 0 h 783"/>
                    <a:gd name="T20" fmla="*/ 0 w 2197"/>
                    <a:gd name="T21" fmla="*/ 0 h 783"/>
                    <a:gd name="T22" fmla="*/ 0 w 2197"/>
                    <a:gd name="T23" fmla="*/ 0 h 783"/>
                    <a:gd name="T24" fmla="*/ 0 w 2197"/>
                    <a:gd name="T25" fmla="*/ 0 h 783"/>
                    <a:gd name="T26" fmla="*/ 0 w 2197"/>
                    <a:gd name="T27" fmla="*/ 0 h 783"/>
                    <a:gd name="T28" fmla="*/ 0 w 2197"/>
                    <a:gd name="T29" fmla="*/ 0 h 783"/>
                    <a:gd name="T30" fmla="*/ 0 w 2197"/>
                    <a:gd name="T31" fmla="*/ 0 h 783"/>
                    <a:gd name="T32" fmla="*/ 0 w 2197"/>
                    <a:gd name="T33" fmla="*/ 0 h 783"/>
                    <a:gd name="T34" fmla="*/ 0 w 2197"/>
                    <a:gd name="T35" fmla="*/ 0 h 783"/>
                    <a:gd name="T36" fmla="*/ 0 w 2197"/>
                    <a:gd name="T37" fmla="*/ 0 h 783"/>
                    <a:gd name="T38" fmla="*/ 0 w 2197"/>
                    <a:gd name="T39" fmla="*/ 0 h 783"/>
                    <a:gd name="T40" fmla="*/ 0 w 2197"/>
                    <a:gd name="T41" fmla="*/ 0 h 783"/>
                    <a:gd name="T42" fmla="*/ 0 w 2197"/>
                    <a:gd name="T43" fmla="*/ 0 h 783"/>
                    <a:gd name="T44" fmla="*/ 0 w 2197"/>
                    <a:gd name="T45" fmla="*/ 0 h 783"/>
                    <a:gd name="T46" fmla="*/ 0 w 2197"/>
                    <a:gd name="T47" fmla="*/ 0 h 783"/>
                    <a:gd name="T48" fmla="*/ 0 w 2197"/>
                    <a:gd name="T49" fmla="*/ 0 h 783"/>
                    <a:gd name="T50" fmla="*/ 0 w 2197"/>
                    <a:gd name="T51" fmla="*/ 0 h 783"/>
                    <a:gd name="T52" fmla="*/ 0 w 2197"/>
                    <a:gd name="T53" fmla="*/ 0 h 783"/>
                    <a:gd name="T54" fmla="*/ 0 w 2197"/>
                    <a:gd name="T55" fmla="*/ 0 h 783"/>
                    <a:gd name="T56" fmla="*/ 0 w 2197"/>
                    <a:gd name="T57" fmla="*/ 0 h 783"/>
                    <a:gd name="T58" fmla="*/ 0 w 2197"/>
                    <a:gd name="T59" fmla="*/ 0 h 783"/>
                    <a:gd name="T60" fmla="*/ 0 w 2197"/>
                    <a:gd name="T61" fmla="*/ 0 h 783"/>
                    <a:gd name="T62" fmla="*/ 0 w 2197"/>
                    <a:gd name="T63" fmla="*/ 0 h 783"/>
                    <a:gd name="T64" fmla="*/ 0 w 2197"/>
                    <a:gd name="T65" fmla="*/ 0 h 783"/>
                    <a:gd name="T66" fmla="*/ 0 w 2197"/>
                    <a:gd name="T67" fmla="*/ 0 h 783"/>
                    <a:gd name="T68" fmla="*/ 0 w 2197"/>
                    <a:gd name="T69" fmla="*/ 0 h 783"/>
                    <a:gd name="T70" fmla="*/ 0 w 2197"/>
                    <a:gd name="T71" fmla="*/ 0 h 78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197" h="783">
                      <a:moveTo>
                        <a:pt x="17" y="768"/>
                      </a:moveTo>
                      <a:lnTo>
                        <a:pt x="0" y="740"/>
                      </a:lnTo>
                      <a:lnTo>
                        <a:pt x="242" y="740"/>
                      </a:lnTo>
                      <a:lnTo>
                        <a:pt x="1027" y="753"/>
                      </a:lnTo>
                      <a:lnTo>
                        <a:pt x="1138" y="740"/>
                      </a:lnTo>
                      <a:lnTo>
                        <a:pt x="1155" y="740"/>
                      </a:lnTo>
                      <a:lnTo>
                        <a:pt x="1155" y="551"/>
                      </a:lnTo>
                      <a:lnTo>
                        <a:pt x="1155" y="536"/>
                      </a:lnTo>
                      <a:lnTo>
                        <a:pt x="1395" y="536"/>
                      </a:lnTo>
                      <a:lnTo>
                        <a:pt x="1508" y="521"/>
                      </a:lnTo>
                      <a:lnTo>
                        <a:pt x="1604" y="508"/>
                      </a:lnTo>
                      <a:lnTo>
                        <a:pt x="1716" y="478"/>
                      </a:lnTo>
                      <a:lnTo>
                        <a:pt x="1812" y="434"/>
                      </a:lnTo>
                      <a:lnTo>
                        <a:pt x="1909" y="377"/>
                      </a:lnTo>
                      <a:lnTo>
                        <a:pt x="1988" y="319"/>
                      </a:lnTo>
                      <a:lnTo>
                        <a:pt x="2053" y="247"/>
                      </a:lnTo>
                      <a:lnTo>
                        <a:pt x="2117" y="159"/>
                      </a:lnTo>
                      <a:lnTo>
                        <a:pt x="2180" y="0"/>
                      </a:lnTo>
                      <a:lnTo>
                        <a:pt x="2197" y="15"/>
                      </a:lnTo>
                      <a:lnTo>
                        <a:pt x="2197" y="43"/>
                      </a:lnTo>
                      <a:lnTo>
                        <a:pt x="2180" y="87"/>
                      </a:lnTo>
                      <a:lnTo>
                        <a:pt x="2165" y="159"/>
                      </a:lnTo>
                      <a:lnTo>
                        <a:pt x="2117" y="217"/>
                      </a:lnTo>
                      <a:lnTo>
                        <a:pt x="2053" y="291"/>
                      </a:lnTo>
                      <a:lnTo>
                        <a:pt x="2005" y="347"/>
                      </a:lnTo>
                      <a:lnTo>
                        <a:pt x="1940" y="406"/>
                      </a:lnTo>
                      <a:lnTo>
                        <a:pt x="1861" y="449"/>
                      </a:lnTo>
                      <a:lnTo>
                        <a:pt x="1781" y="493"/>
                      </a:lnTo>
                      <a:lnTo>
                        <a:pt x="1700" y="508"/>
                      </a:lnTo>
                      <a:lnTo>
                        <a:pt x="1556" y="551"/>
                      </a:lnTo>
                      <a:lnTo>
                        <a:pt x="1491" y="564"/>
                      </a:lnTo>
                      <a:lnTo>
                        <a:pt x="1412" y="564"/>
                      </a:lnTo>
                      <a:lnTo>
                        <a:pt x="1203" y="579"/>
                      </a:lnTo>
                      <a:lnTo>
                        <a:pt x="1188" y="594"/>
                      </a:lnTo>
                      <a:lnTo>
                        <a:pt x="1188" y="783"/>
                      </a:lnTo>
                      <a:lnTo>
                        <a:pt x="17" y="76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8" name="Freeform 124"/>
                <p:cNvSpPr>
                  <a:spLocks/>
                </p:cNvSpPr>
                <p:nvPr/>
              </p:nvSpPr>
              <p:spPr bwMode="auto">
                <a:xfrm>
                  <a:off x="5698" y="4225"/>
                  <a:ext cx="15" cy="3"/>
                </a:xfrm>
                <a:custGeom>
                  <a:avLst/>
                  <a:gdLst>
                    <a:gd name="T0" fmla="*/ 0 w 48"/>
                    <a:gd name="T1" fmla="*/ 0 h 15"/>
                    <a:gd name="T2" fmla="*/ 0 w 48"/>
                    <a:gd name="T3" fmla="*/ 0 h 15"/>
                    <a:gd name="T4" fmla="*/ 0 w 48"/>
                    <a:gd name="T5" fmla="*/ 0 h 15"/>
                    <a:gd name="T6" fmla="*/ 0 w 48"/>
                    <a:gd name="T7" fmla="*/ 0 h 15"/>
                    <a:gd name="T8" fmla="*/ 0 w 4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15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8" y="0"/>
                      </a:lnTo>
                      <a:lnTo>
                        <a:pt x="33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9" name="Freeform 125"/>
                <p:cNvSpPr>
                  <a:spLocks/>
                </p:cNvSpPr>
                <p:nvPr/>
              </p:nvSpPr>
              <p:spPr bwMode="auto">
                <a:xfrm>
                  <a:off x="4604" y="4060"/>
                  <a:ext cx="674" cy="160"/>
                </a:xfrm>
                <a:custGeom>
                  <a:avLst/>
                  <a:gdLst>
                    <a:gd name="T0" fmla="*/ 0 w 2261"/>
                    <a:gd name="T1" fmla="*/ 0 h 985"/>
                    <a:gd name="T2" fmla="*/ 0 w 2261"/>
                    <a:gd name="T3" fmla="*/ 0 h 985"/>
                    <a:gd name="T4" fmla="*/ 0 w 2261"/>
                    <a:gd name="T5" fmla="*/ 0 h 985"/>
                    <a:gd name="T6" fmla="*/ 0 w 2261"/>
                    <a:gd name="T7" fmla="*/ 0 h 985"/>
                    <a:gd name="T8" fmla="*/ 0 w 2261"/>
                    <a:gd name="T9" fmla="*/ 0 h 985"/>
                    <a:gd name="T10" fmla="*/ 0 w 2261"/>
                    <a:gd name="T11" fmla="*/ 0 h 985"/>
                    <a:gd name="T12" fmla="*/ 0 w 2261"/>
                    <a:gd name="T13" fmla="*/ 0 h 985"/>
                    <a:gd name="T14" fmla="*/ 0 w 2261"/>
                    <a:gd name="T15" fmla="*/ 0 h 985"/>
                    <a:gd name="T16" fmla="*/ 0 w 2261"/>
                    <a:gd name="T17" fmla="*/ 0 h 985"/>
                    <a:gd name="T18" fmla="*/ 0 w 2261"/>
                    <a:gd name="T19" fmla="*/ 0 h 985"/>
                    <a:gd name="T20" fmla="*/ 0 w 2261"/>
                    <a:gd name="T21" fmla="*/ 0 h 985"/>
                    <a:gd name="T22" fmla="*/ 0 w 2261"/>
                    <a:gd name="T23" fmla="*/ 0 h 985"/>
                    <a:gd name="T24" fmla="*/ 0 w 2261"/>
                    <a:gd name="T25" fmla="*/ 0 h 985"/>
                    <a:gd name="T26" fmla="*/ 0 w 2261"/>
                    <a:gd name="T27" fmla="*/ 0 h 985"/>
                    <a:gd name="T28" fmla="*/ 0 w 2261"/>
                    <a:gd name="T29" fmla="*/ 0 h 985"/>
                    <a:gd name="T30" fmla="*/ 0 w 2261"/>
                    <a:gd name="T31" fmla="*/ 0 h 985"/>
                    <a:gd name="T32" fmla="*/ 0 w 2261"/>
                    <a:gd name="T33" fmla="*/ 0 h 985"/>
                    <a:gd name="T34" fmla="*/ 0 w 2261"/>
                    <a:gd name="T35" fmla="*/ 0 h 985"/>
                    <a:gd name="T36" fmla="*/ 0 w 2261"/>
                    <a:gd name="T37" fmla="*/ 0 h 985"/>
                    <a:gd name="T38" fmla="*/ 0 w 2261"/>
                    <a:gd name="T39" fmla="*/ 0 h 985"/>
                    <a:gd name="T40" fmla="*/ 0 w 2261"/>
                    <a:gd name="T41" fmla="*/ 0 h 985"/>
                    <a:gd name="T42" fmla="*/ 0 w 2261"/>
                    <a:gd name="T43" fmla="*/ 0 h 985"/>
                    <a:gd name="T44" fmla="*/ 0 w 2261"/>
                    <a:gd name="T45" fmla="*/ 0 h 985"/>
                    <a:gd name="T46" fmla="*/ 0 w 2261"/>
                    <a:gd name="T47" fmla="*/ 0 h 985"/>
                    <a:gd name="T48" fmla="*/ 0 w 2261"/>
                    <a:gd name="T49" fmla="*/ 0 h 985"/>
                    <a:gd name="T50" fmla="*/ 0 w 2261"/>
                    <a:gd name="T51" fmla="*/ 0 h 985"/>
                    <a:gd name="T52" fmla="*/ 0 w 2261"/>
                    <a:gd name="T53" fmla="*/ 0 h 985"/>
                    <a:gd name="T54" fmla="*/ 0 w 2261"/>
                    <a:gd name="T55" fmla="*/ 0 h 985"/>
                    <a:gd name="T56" fmla="*/ 0 w 2261"/>
                    <a:gd name="T57" fmla="*/ 0 h 985"/>
                    <a:gd name="T58" fmla="*/ 0 w 2261"/>
                    <a:gd name="T59" fmla="*/ 0 h 985"/>
                    <a:gd name="T60" fmla="*/ 0 w 2261"/>
                    <a:gd name="T61" fmla="*/ 0 h 985"/>
                    <a:gd name="T62" fmla="*/ 0 w 2261"/>
                    <a:gd name="T63" fmla="*/ 0 h 985"/>
                    <a:gd name="T64" fmla="*/ 0 w 2261"/>
                    <a:gd name="T65" fmla="*/ 0 h 985"/>
                    <a:gd name="T66" fmla="*/ 0 w 2261"/>
                    <a:gd name="T67" fmla="*/ 0 h 985"/>
                    <a:gd name="T68" fmla="*/ 0 w 2261"/>
                    <a:gd name="T69" fmla="*/ 0 h 985"/>
                    <a:gd name="T70" fmla="*/ 0 w 2261"/>
                    <a:gd name="T71" fmla="*/ 0 h 985"/>
                    <a:gd name="T72" fmla="*/ 0 w 2261"/>
                    <a:gd name="T73" fmla="*/ 0 h 985"/>
                    <a:gd name="T74" fmla="*/ 0 w 2261"/>
                    <a:gd name="T75" fmla="*/ 0 h 985"/>
                    <a:gd name="T76" fmla="*/ 0 w 2261"/>
                    <a:gd name="T77" fmla="*/ 0 h 985"/>
                    <a:gd name="T78" fmla="*/ 0 w 2261"/>
                    <a:gd name="T79" fmla="*/ 0 h 985"/>
                    <a:gd name="T80" fmla="*/ 0 w 2261"/>
                    <a:gd name="T81" fmla="*/ 0 h 985"/>
                    <a:gd name="T82" fmla="*/ 0 w 2261"/>
                    <a:gd name="T83" fmla="*/ 0 h 985"/>
                    <a:gd name="T84" fmla="*/ 0 w 2261"/>
                    <a:gd name="T85" fmla="*/ 0 h 98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261" h="985">
                      <a:moveTo>
                        <a:pt x="0" y="956"/>
                      </a:moveTo>
                      <a:lnTo>
                        <a:pt x="17" y="926"/>
                      </a:lnTo>
                      <a:lnTo>
                        <a:pt x="113" y="911"/>
                      </a:lnTo>
                      <a:lnTo>
                        <a:pt x="1138" y="926"/>
                      </a:lnTo>
                      <a:lnTo>
                        <a:pt x="1138" y="911"/>
                      </a:lnTo>
                      <a:lnTo>
                        <a:pt x="1155" y="709"/>
                      </a:lnTo>
                      <a:lnTo>
                        <a:pt x="1395" y="709"/>
                      </a:lnTo>
                      <a:lnTo>
                        <a:pt x="1524" y="694"/>
                      </a:lnTo>
                      <a:lnTo>
                        <a:pt x="1635" y="681"/>
                      </a:lnTo>
                      <a:lnTo>
                        <a:pt x="1748" y="651"/>
                      </a:lnTo>
                      <a:lnTo>
                        <a:pt x="1844" y="607"/>
                      </a:lnTo>
                      <a:lnTo>
                        <a:pt x="1940" y="551"/>
                      </a:lnTo>
                      <a:lnTo>
                        <a:pt x="1988" y="520"/>
                      </a:lnTo>
                      <a:lnTo>
                        <a:pt x="2036" y="477"/>
                      </a:lnTo>
                      <a:lnTo>
                        <a:pt x="2069" y="419"/>
                      </a:lnTo>
                      <a:lnTo>
                        <a:pt x="2117" y="362"/>
                      </a:lnTo>
                      <a:lnTo>
                        <a:pt x="2149" y="303"/>
                      </a:lnTo>
                      <a:lnTo>
                        <a:pt x="2165" y="245"/>
                      </a:lnTo>
                      <a:lnTo>
                        <a:pt x="2197" y="130"/>
                      </a:lnTo>
                      <a:lnTo>
                        <a:pt x="2213" y="0"/>
                      </a:lnTo>
                      <a:lnTo>
                        <a:pt x="2245" y="0"/>
                      </a:lnTo>
                      <a:lnTo>
                        <a:pt x="2261" y="15"/>
                      </a:lnTo>
                      <a:lnTo>
                        <a:pt x="2261" y="71"/>
                      </a:lnTo>
                      <a:lnTo>
                        <a:pt x="2261" y="130"/>
                      </a:lnTo>
                      <a:lnTo>
                        <a:pt x="2261" y="202"/>
                      </a:lnTo>
                      <a:lnTo>
                        <a:pt x="2228" y="260"/>
                      </a:lnTo>
                      <a:lnTo>
                        <a:pt x="2180" y="390"/>
                      </a:lnTo>
                      <a:lnTo>
                        <a:pt x="2117" y="492"/>
                      </a:lnTo>
                      <a:lnTo>
                        <a:pt x="2053" y="564"/>
                      </a:lnTo>
                      <a:lnTo>
                        <a:pt x="1973" y="622"/>
                      </a:lnTo>
                      <a:lnTo>
                        <a:pt x="1892" y="666"/>
                      </a:lnTo>
                      <a:lnTo>
                        <a:pt x="1812" y="709"/>
                      </a:lnTo>
                      <a:lnTo>
                        <a:pt x="1716" y="738"/>
                      </a:lnTo>
                      <a:lnTo>
                        <a:pt x="1635" y="753"/>
                      </a:lnTo>
                      <a:lnTo>
                        <a:pt x="1539" y="768"/>
                      </a:lnTo>
                      <a:lnTo>
                        <a:pt x="1443" y="768"/>
                      </a:lnTo>
                      <a:lnTo>
                        <a:pt x="1332" y="768"/>
                      </a:lnTo>
                      <a:lnTo>
                        <a:pt x="1234" y="768"/>
                      </a:lnTo>
                      <a:lnTo>
                        <a:pt x="1219" y="768"/>
                      </a:lnTo>
                      <a:lnTo>
                        <a:pt x="1219" y="985"/>
                      </a:lnTo>
                      <a:lnTo>
                        <a:pt x="1203" y="985"/>
                      </a:lnTo>
                      <a:lnTo>
                        <a:pt x="17" y="970"/>
                      </a:lnTo>
                      <a:lnTo>
                        <a:pt x="0" y="95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0" name="Freeform 126"/>
                <p:cNvSpPr>
                  <a:spLocks/>
                </p:cNvSpPr>
                <p:nvPr/>
              </p:nvSpPr>
              <p:spPr bwMode="auto">
                <a:xfrm>
                  <a:off x="5732" y="4168"/>
                  <a:ext cx="19" cy="46"/>
                </a:xfrm>
                <a:custGeom>
                  <a:avLst/>
                  <a:gdLst>
                    <a:gd name="T0" fmla="*/ 0 w 64"/>
                    <a:gd name="T1" fmla="*/ 0 h 275"/>
                    <a:gd name="T2" fmla="*/ 0 w 64"/>
                    <a:gd name="T3" fmla="*/ 0 h 275"/>
                    <a:gd name="T4" fmla="*/ 0 w 64"/>
                    <a:gd name="T5" fmla="*/ 0 h 275"/>
                    <a:gd name="T6" fmla="*/ 0 w 64"/>
                    <a:gd name="T7" fmla="*/ 0 h 275"/>
                    <a:gd name="T8" fmla="*/ 0 w 64"/>
                    <a:gd name="T9" fmla="*/ 0 h 275"/>
                    <a:gd name="T10" fmla="*/ 0 w 64"/>
                    <a:gd name="T11" fmla="*/ 0 h 275"/>
                    <a:gd name="T12" fmla="*/ 0 w 64"/>
                    <a:gd name="T13" fmla="*/ 0 h 275"/>
                    <a:gd name="T14" fmla="*/ 0 w 64"/>
                    <a:gd name="T15" fmla="*/ 0 h 275"/>
                    <a:gd name="T16" fmla="*/ 0 w 64"/>
                    <a:gd name="T17" fmla="*/ 0 h 275"/>
                    <a:gd name="T18" fmla="*/ 0 w 64"/>
                    <a:gd name="T19" fmla="*/ 0 h 275"/>
                    <a:gd name="T20" fmla="*/ 0 w 64"/>
                    <a:gd name="T21" fmla="*/ 0 h 275"/>
                    <a:gd name="T22" fmla="*/ 0 w 64"/>
                    <a:gd name="T23" fmla="*/ 0 h 275"/>
                    <a:gd name="T24" fmla="*/ 0 w 64"/>
                    <a:gd name="T25" fmla="*/ 0 h 275"/>
                    <a:gd name="T26" fmla="*/ 0 w 64"/>
                    <a:gd name="T27" fmla="*/ 0 h 27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" h="275">
                      <a:moveTo>
                        <a:pt x="48" y="217"/>
                      </a:moveTo>
                      <a:lnTo>
                        <a:pt x="48" y="158"/>
                      </a:lnTo>
                      <a:lnTo>
                        <a:pt x="31" y="102"/>
                      </a:lnTo>
                      <a:lnTo>
                        <a:pt x="16" y="58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31" y="58"/>
                      </a:lnTo>
                      <a:lnTo>
                        <a:pt x="64" y="115"/>
                      </a:lnTo>
                      <a:lnTo>
                        <a:pt x="64" y="188"/>
                      </a:lnTo>
                      <a:lnTo>
                        <a:pt x="48" y="260"/>
                      </a:lnTo>
                      <a:lnTo>
                        <a:pt x="31" y="275"/>
                      </a:lnTo>
                      <a:lnTo>
                        <a:pt x="31" y="260"/>
                      </a:lnTo>
                      <a:lnTo>
                        <a:pt x="31" y="245"/>
                      </a:lnTo>
                      <a:lnTo>
                        <a:pt x="48" y="2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1" name="Freeform 127"/>
                <p:cNvSpPr>
                  <a:spLocks/>
                </p:cNvSpPr>
                <p:nvPr/>
              </p:nvSpPr>
              <p:spPr bwMode="auto">
                <a:xfrm>
                  <a:off x="5469" y="4129"/>
                  <a:ext cx="172" cy="85"/>
                </a:xfrm>
                <a:custGeom>
                  <a:avLst/>
                  <a:gdLst>
                    <a:gd name="T0" fmla="*/ 0 w 577"/>
                    <a:gd name="T1" fmla="*/ 0 h 522"/>
                    <a:gd name="T2" fmla="*/ 0 w 577"/>
                    <a:gd name="T3" fmla="*/ 0 h 522"/>
                    <a:gd name="T4" fmla="*/ 0 w 577"/>
                    <a:gd name="T5" fmla="*/ 0 h 522"/>
                    <a:gd name="T6" fmla="*/ 0 w 577"/>
                    <a:gd name="T7" fmla="*/ 0 h 522"/>
                    <a:gd name="T8" fmla="*/ 0 w 577"/>
                    <a:gd name="T9" fmla="*/ 0 h 522"/>
                    <a:gd name="T10" fmla="*/ 0 w 577"/>
                    <a:gd name="T11" fmla="*/ 0 h 522"/>
                    <a:gd name="T12" fmla="*/ 0 w 577"/>
                    <a:gd name="T13" fmla="*/ 0 h 522"/>
                    <a:gd name="T14" fmla="*/ 0 w 577"/>
                    <a:gd name="T15" fmla="*/ 0 h 522"/>
                    <a:gd name="T16" fmla="*/ 0 w 577"/>
                    <a:gd name="T17" fmla="*/ 0 h 522"/>
                    <a:gd name="T18" fmla="*/ 0 w 577"/>
                    <a:gd name="T19" fmla="*/ 0 h 522"/>
                    <a:gd name="T20" fmla="*/ 0 w 577"/>
                    <a:gd name="T21" fmla="*/ 0 h 522"/>
                    <a:gd name="T22" fmla="*/ 0 w 577"/>
                    <a:gd name="T23" fmla="*/ 0 h 522"/>
                    <a:gd name="T24" fmla="*/ 0 w 577"/>
                    <a:gd name="T25" fmla="*/ 0 h 522"/>
                    <a:gd name="T26" fmla="*/ 0 w 577"/>
                    <a:gd name="T27" fmla="*/ 0 h 522"/>
                    <a:gd name="T28" fmla="*/ 0 w 577"/>
                    <a:gd name="T29" fmla="*/ 0 h 522"/>
                    <a:gd name="T30" fmla="*/ 0 w 577"/>
                    <a:gd name="T31" fmla="*/ 0 h 522"/>
                    <a:gd name="T32" fmla="*/ 0 w 577"/>
                    <a:gd name="T33" fmla="*/ 0 h 522"/>
                    <a:gd name="T34" fmla="*/ 0 w 577"/>
                    <a:gd name="T35" fmla="*/ 0 h 522"/>
                    <a:gd name="T36" fmla="*/ 0 w 577"/>
                    <a:gd name="T37" fmla="*/ 0 h 522"/>
                    <a:gd name="T38" fmla="*/ 0 w 577"/>
                    <a:gd name="T39" fmla="*/ 0 h 522"/>
                    <a:gd name="T40" fmla="*/ 0 w 577"/>
                    <a:gd name="T41" fmla="*/ 0 h 522"/>
                    <a:gd name="T42" fmla="*/ 0 w 577"/>
                    <a:gd name="T43" fmla="*/ 0 h 522"/>
                    <a:gd name="T44" fmla="*/ 0 w 577"/>
                    <a:gd name="T45" fmla="*/ 0 h 522"/>
                    <a:gd name="T46" fmla="*/ 0 w 577"/>
                    <a:gd name="T47" fmla="*/ 0 h 522"/>
                    <a:gd name="T48" fmla="*/ 0 w 577"/>
                    <a:gd name="T49" fmla="*/ 0 h 522"/>
                    <a:gd name="T50" fmla="*/ 0 w 577"/>
                    <a:gd name="T51" fmla="*/ 0 h 522"/>
                    <a:gd name="T52" fmla="*/ 0 w 577"/>
                    <a:gd name="T53" fmla="*/ 0 h 522"/>
                    <a:gd name="T54" fmla="*/ 0 w 577"/>
                    <a:gd name="T55" fmla="*/ 0 h 522"/>
                    <a:gd name="T56" fmla="*/ 0 w 577"/>
                    <a:gd name="T57" fmla="*/ 0 h 522"/>
                    <a:gd name="T58" fmla="*/ 0 w 577"/>
                    <a:gd name="T59" fmla="*/ 0 h 522"/>
                    <a:gd name="T60" fmla="*/ 0 w 577"/>
                    <a:gd name="T61" fmla="*/ 0 h 522"/>
                    <a:gd name="T62" fmla="*/ 0 w 577"/>
                    <a:gd name="T63" fmla="*/ 0 h 522"/>
                    <a:gd name="T64" fmla="*/ 0 w 577"/>
                    <a:gd name="T65" fmla="*/ 0 h 522"/>
                    <a:gd name="T66" fmla="*/ 0 w 577"/>
                    <a:gd name="T67" fmla="*/ 0 h 522"/>
                    <a:gd name="T68" fmla="*/ 0 w 577"/>
                    <a:gd name="T69" fmla="*/ 0 h 522"/>
                    <a:gd name="T70" fmla="*/ 0 w 577"/>
                    <a:gd name="T71" fmla="*/ 0 h 522"/>
                    <a:gd name="T72" fmla="*/ 0 w 577"/>
                    <a:gd name="T73" fmla="*/ 0 h 522"/>
                    <a:gd name="T74" fmla="*/ 0 w 577"/>
                    <a:gd name="T75" fmla="*/ 0 h 522"/>
                    <a:gd name="T76" fmla="*/ 0 w 577"/>
                    <a:gd name="T77" fmla="*/ 0 h 522"/>
                    <a:gd name="T78" fmla="*/ 0 w 577"/>
                    <a:gd name="T79" fmla="*/ 0 h 522"/>
                    <a:gd name="T80" fmla="*/ 0 w 577"/>
                    <a:gd name="T81" fmla="*/ 0 h 522"/>
                    <a:gd name="T82" fmla="*/ 0 w 577"/>
                    <a:gd name="T83" fmla="*/ 0 h 522"/>
                    <a:gd name="T84" fmla="*/ 0 w 577"/>
                    <a:gd name="T85" fmla="*/ 0 h 522"/>
                    <a:gd name="T86" fmla="*/ 0 w 577"/>
                    <a:gd name="T87" fmla="*/ 0 h 522"/>
                    <a:gd name="T88" fmla="*/ 0 w 577"/>
                    <a:gd name="T89" fmla="*/ 0 h 522"/>
                    <a:gd name="T90" fmla="*/ 0 w 577"/>
                    <a:gd name="T91" fmla="*/ 0 h 522"/>
                    <a:gd name="T92" fmla="*/ 0 w 577"/>
                    <a:gd name="T93" fmla="*/ 0 h 522"/>
                    <a:gd name="T94" fmla="*/ 0 w 577"/>
                    <a:gd name="T95" fmla="*/ 0 h 522"/>
                    <a:gd name="T96" fmla="*/ 0 w 577"/>
                    <a:gd name="T97" fmla="*/ 0 h 522"/>
                    <a:gd name="T98" fmla="*/ 0 w 577"/>
                    <a:gd name="T99" fmla="*/ 0 h 522"/>
                    <a:gd name="T100" fmla="*/ 0 w 577"/>
                    <a:gd name="T101" fmla="*/ 0 h 522"/>
                    <a:gd name="T102" fmla="*/ 0 w 577"/>
                    <a:gd name="T103" fmla="*/ 0 h 522"/>
                    <a:gd name="T104" fmla="*/ 0 w 577"/>
                    <a:gd name="T105" fmla="*/ 0 h 522"/>
                    <a:gd name="T106" fmla="*/ 0 w 577"/>
                    <a:gd name="T107" fmla="*/ 0 h 522"/>
                    <a:gd name="T108" fmla="*/ 0 w 577"/>
                    <a:gd name="T109" fmla="*/ 0 h 522"/>
                    <a:gd name="T110" fmla="*/ 0 w 577"/>
                    <a:gd name="T111" fmla="*/ 0 h 522"/>
                    <a:gd name="T112" fmla="*/ 0 w 577"/>
                    <a:gd name="T113" fmla="*/ 0 h 522"/>
                    <a:gd name="T114" fmla="*/ 0 w 577"/>
                    <a:gd name="T115" fmla="*/ 0 h 522"/>
                    <a:gd name="T116" fmla="*/ 0 w 577"/>
                    <a:gd name="T117" fmla="*/ 0 h 522"/>
                    <a:gd name="T118" fmla="*/ 0 w 577"/>
                    <a:gd name="T119" fmla="*/ 0 h 522"/>
                    <a:gd name="T120" fmla="*/ 0 w 577"/>
                    <a:gd name="T121" fmla="*/ 0 h 52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577" h="522">
                      <a:moveTo>
                        <a:pt x="385" y="464"/>
                      </a:moveTo>
                      <a:lnTo>
                        <a:pt x="401" y="464"/>
                      </a:lnTo>
                      <a:lnTo>
                        <a:pt x="416" y="464"/>
                      </a:lnTo>
                      <a:lnTo>
                        <a:pt x="433" y="449"/>
                      </a:lnTo>
                      <a:lnTo>
                        <a:pt x="433" y="435"/>
                      </a:lnTo>
                      <a:lnTo>
                        <a:pt x="368" y="405"/>
                      </a:lnTo>
                      <a:lnTo>
                        <a:pt x="337" y="362"/>
                      </a:lnTo>
                      <a:lnTo>
                        <a:pt x="337" y="349"/>
                      </a:lnTo>
                      <a:lnTo>
                        <a:pt x="337" y="334"/>
                      </a:lnTo>
                      <a:lnTo>
                        <a:pt x="368" y="319"/>
                      </a:lnTo>
                      <a:lnTo>
                        <a:pt x="401" y="334"/>
                      </a:lnTo>
                      <a:lnTo>
                        <a:pt x="433" y="349"/>
                      </a:lnTo>
                      <a:lnTo>
                        <a:pt x="464" y="392"/>
                      </a:lnTo>
                      <a:lnTo>
                        <a:pt x="497" y="392"/>
                      </a:lnTo>
                      <a:lnTo>
                        <a:pt x="497" y="377"/>
                      </a:lnTo>
                      <a:lnTo>
                        <a:pt x="449" y="305"/>
                      </a:lnTo>
                      <a:lnTo>
                        <a:pt x="416" y="290"/>
                      </a:lnTo>
                      <a:lnTo>
                        <a:pt x="385" y="262"/>
                      </a:lnTo>
                      <a:lnTo>
                        <a:pt x="337" y="262"/>
                      </a:lnTo>
                      <a:lnTo>
                        <a:pt x="305" y="275"/>
                      </a:lnTo>
                      <a:lnTo>
                        <a:pt x="289" y="290"/>
                      </a:lnTo>
                      <a:lnTo>
                        <a:pt x="289" y="305"/>
                      </a:lnTo>
                      <a:lnTo>
                        <a:pt x="272" y="349"/>
                      </a:lnTo>
                      <a:lnTo>
                        <a:pt x="320" y="405"/>
                      </a:lnTo>
                      <a:lnTo>
                        <a:pt x="385" y="449"/>
                      </a:lnTo>
                      <a:lnTo>
                        <a:pt x="337" y="435"/>
                      </a:lnTo>
                      <a:lnTo>
                        <a:pt x="305" y="405"/>
                      </a:lnTo>
                      <a:lnTo>
                        <a:pt x="272" y="377"/>
                      </a:lnTo>
                      <a:lnTo>
                        <a:pt x="257" y="334"/>
                      </a:lnTo>
                      <a:lnTo>
                        <a:pt x="257" y="319"/>
                      </a:lnTo>
                      <a:lnTo>
                        <a:pt x="257" y="305"/>
                      </a:lnTo>
                      <a:lnTo>
                        <a:pt x="257" y="275"/>
                      </a:lnTo>
                      <a:lnTo>
                        <a:pt x="240" y="262"/>
                      </a:lnTo>
                      <a:lnTo>
                        <a:pt x="192" y="290"/>
                      </a:lnTo>
                      <a:lnTo>
                        <a:pt x="176" y="290"/>
                      </a:lnTo>
                      <a:lnTo>
                        <a:pt x="144" y="290"/>
                      </a:lnTo>
                      <a:lnTo>
                        <a:pt x="113" y="275"/>
                      </a:lnTo>
                      <a:lnTo>
                        <a:pt x="96" y="262"/>
                      </a:lnTo>
                      <a:lnTo>
                        <a:pt x="65" y="188"/>
                      </a:lnTo>
                      <a:lnTo>
                        <a:pt x="65" y="145"/>
                      </a:lnTo>
                      <a:lnTo>
                        <a:pt x="32" y="73"/>
                      </a:lnTo>
                      <a:lnTo>
                        <a:pt x="0" y="0"/>
                      </a:lnTo>
                      <a:lnTo>
                        <a:pt x="113" y="58"/>
                      </a:lnTo>
                      <a:lnTo>
                        <a:pt x="257" y="101"/>
                      </a:lnTo>
                      <a:lnTo>
                        <a:pt x="289" y="132"/>
                      </a:lnTo>
                      <a:lnTo>
                        <a:pt x="289" y="145"/>
                      </a:lnTo>
                      <a:lnTo>
                        <a:pt x="305" y="175"/>
                      </a:lnTo>
                      <a:lnTo>
                        <a:pt x="305" y="188"/>
                      </a:lnTo>
                      <a:lnTo>
                        <a:pt x="289" y="203"/>
                      </a:lnTo>
                      <a:lnTo>
                        <a:pt x="289" y="232"/>
                      </a:lnTo>
                      <a:lnTo>
                        <a:pt x="305" y="247"/>
                      </a:lnTo>
                      <a:lnTo>
                        <a:pt x="320" y="232"/>
                      </a:lnTo>
                      <a:lnTo>
                        <a:pt x="353" y="232"/>
                      </a:lnTo>
                      <a:lnTo>
                        <a:pt x="401" y="262"/>
                      </a:lnTo>
                      <a:lnTo>
                        <a:pt x="464" y="319"/>
                      </a:lnTo>
                      <a:lnTo>
                        <a:pt x="512" y="362"/>
                      </a:lnTo>
                      <a:lnTo>
                        <a:pt x="529" y="405"/>
                      </a:lnTo>
                      <a:lnTo>
                        <a:pt x="577" y="522"/>
                      </a:lnTo>
                      <a:lnTo>
                        <a:pt x="464" y="492"/>
                      </a:lnTo>
                      <a:lnTo>
                        <a:pt x="416" y="479"/>
                      </a:lnTo>
                      <a:lnTo>
                        <a:pt x="385" y="46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2" name="Freeform 128"/>
                <p:cNvSpPr>
                  <a:spLocks/>
                </p:cNvSpPr>
                <p:nvPr/>
              </p:nvSpPr>
              <p:spPr bwMode="auto">
                <a:xfrm>
                  <a:off x="4581" y="4204"/>
                  <a:ext cx="19" cy="7"/>
                </a:xfrm>
                <a:custGeom>
                  <a:avLst/>
                  <a:gdLst>
                    <a:gd name="T0" fmla="*/ 0 w 64"/>
                    <a:gd name="T1" fmla="*/ 0 h 43"/>
                    <a:gd name="T2" fmla="*/ 0 w 64"/>
                    <a:gd name="T3" fmla="*/ 0 h 43"/>
                    <a:gd name="T4" fmla="*/ 0 w 64"/>
                    <a:gd name="T5" fmla="*/ 0 h 43"/>
                    <a:gd name="T6" fmla="*/ 0 w 64"/>
                    <a:gd name="T7" fmla="*/ 0 h 43"/>
                    <a:gd name="T8" fmla="*/ 0 w 64"/>
                    <a:gd name="T9" fmla="*/ 0 h 43"/>
                    <a:gd name="T10" fmla="*/ 0 w 64"/>
                    <a:gd name="T11" fmla="*/ 0 h 43"/>
                    <a:gd name="T12" fmla="*/ 0 w 64"/>
                    <a:gd name="T13" fmla="*/ 0 h 43"/>
                    <a:gd name="T14" fmla="*/ 0 w 64"/>
                    <a:gd name="T15" fmla="*/ 0 h 43"/>
                    <a:gd name="T16" fmla="*/ 0 w 64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43">
                      <a:moveTo>
                        <a:pt x="0" y="28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4" y="15"/>
                      </a:lnTo>
                      <a:lnTo>
                        <a:pt x="48" y="28"/>
                      </a:lnTo>
                      <a:lnTo>
                        <a:pt x="31" y="43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3" name="Freeform 129"/>
                <p:cNvSpPr>
                  <a:spLocks/>
                </p:cNvSpPr>
                <p:nvPr/>
              </p:nvSpPr>
              <p:spPr bwMode="auto">
                <a:xfrm>
                  <a:off x="4857" y="4173"/>
                  <a:ext cx="39" cy="31"/>
                </a:xfrm>
                <a:custGeom>
                  <a:avLst/>
                  <a:gdLst>
                    <a:gd name="T0" fmla="*/ 0 w 129"/>
                    <a:gd name="T1" fmla="*/ 0 h 189"/>
                    <a:gd name="T2" fmla="*/ 0 w 129"/>
                    <a:gd name="T3" fmla="*/ 0 h 189"/>
                    <a:gd name="T4" fmla="*/ 0 w 129"/>
                    <a:gd name="T5" fmla="*/ 0 h 189"/>
                    <a:gd name="T6" fmla="*/ 0 w 129"/>
                    <a:gd name="T7" fmla="*/ 0 h 189"/>
                    <a:gd name="T8" fmla="*/ 0 w 129"/>
                    <a:gd name="T9" fmla="*/ 0 h 189"/>
                    <a:gd name="T10" fmla="*/ 0 w 129"/>
                    <a:gd name="T11" fmla="*/ 0 h 189"/>
                    <a:gd name="T12" fmla="*/ 0 w 129"/>
                    <a:gd name="T13" fmla="*/ 0 h 189"/>
                    <a:gd name="T14" fmla="*/ 0 w 129"/>
                    <a:gd name="T15" fmla="*/ 0 h 189"/>
                    <a:gd name="T16" fmla="*/ 0 w 129"/>
                    <a:gd name="T17" fmla="*/ 0 h 189"/>
                    <a:gd name="T18" fmla="*/ 0 w 129"/>
                    <a:gd name="T19" fmla="*/ 0 h 189"/>
                    <a:gd name="T20" fmla="*/ 0 w 129"/>
                    <a:gd name="T21" fmla="*/ 0 h 189"/>
                    <a:gd name="T22" fmla="*/ 0 w 129"/>
                    <a:gd name="T23" fmla="*/ 0 h 189"/>
                    <a:gd name="T24" fmla="*/ 0 w 129"/>
                    <a:gd name="T25" fmla="*/ 0 h 189"/>
                    <a:gd name="T26" fmla="*/ 0 w 129"/>
                    <a:gd name="T27" fmla="*/ 0 h 189"/>
                    <a:gd name="T28" fmla="*/ 0 w 129"/>
                    <a:gd name="T29" fmla="*/ 0 h 189"/>
                    <a:gd name="T30" fmla="*/ 0 w 129"/>
                    <a:gd name="T31" fmla="*/ 0 h 189"/>
                    <a:gd name="T32" fmla="*/ 0 w 129"/>
                    <a:gd name="T33" fmla="*/ 0 h 189"/>
                    <a:gd name="T34" fmla="*/ 0 w 129"/>
                    <a:gd name="T35" fmla="*/ 0 h 189"/>
                    <a:gd name="T36" fmla="*/ 0 w 129"/>
                    <a:gd name="T37" fmla="*/ 0 h 18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29" h="189">
                      <a:moveTo>
                        <a:pt x="0" y="145"/>
                      </a:moveTo>
                      <a:lnTo>
                        <a:pt x="48" y="11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96" y="87"/>
                      </a:lnTo>
                      <a:lnTo>
                        <a:pt x="81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113" y="44"/>
                      </a:lnTo>
                      <a:lnTo>
                        <a:pt x="129" y="59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96" y="130"/>
                      </a:lnTo>
                      <a:lnTo>
                        <a:pt x="65" y="145"/>
                      </a:lnTo>
                      <a:lnTo>
                        <a:pt x="33" y="160"/>
                      </a:lnTo>
                      <a:lnTo>
                        <a:pt x="0" y="189"/>
                      </a:lnTo>
                      <a:lnTo>
                        <a:pt x="0" y="174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4" name="Freeform 130"/>
                <p:cNvSpPr>
                  <a:spLocks/>
                </p:cNvSpPr>
                <p:nvPr/>
              </p:nvSpPr>
              <p:spPr bwMode="auto">
                <a:xfrm>
                  <a:off x="5708" y="4197"/>
                  <a:ext cx="19" cy="7"/>
                </a:xfrm>
                <a:custGeom>
                  <a:avLst/>
                  <a:gdLst>
                    <a:gd name="T0" fmla="*/ 0 w 63"/>
                    <a:gd name="T1" fmla="*/ 0 h 44"/>
                    <a:gd name="T2" fmla="*/ 0 w 63"/>
                    <a:gd name="T3" fmla="*/ 0 h 44"/>
                    <a:gd name="T4" fmla="*/ 0 w 63"/>
                    <a:gd name="T5" fmla="*/ 0 h 44"/>
                    <a:gd name="T6" fmla="*/ 0 w 63"/>
                    <a:gd name="T7" fmla="*/ 0 h 44"/>
                    <a:gd name="T8" fmla="*/ 0 w 63"/>
                    <a:gd name="T9" fmla="*/ 0 h 44"/>
                    <a:gd name="T10" fmla="*/ 0 w 63"/>
                    <a:gd name="T11" fmla="*/ 0 h 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44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31" y="0"/>
                      </a:lnTo>
                      <a:lnTo>
                        <a:pt x="63" y="29"/>
                      </a:lnTo>
                      <a:lnTo>
                        <a:pt x="63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5" name="Freeform 131"/>
                <p:cNvSpPr>
                  <a:spLocks/>
                </p:cNvSpPr>
                <p:nvPr/>
              </p:nvSpPr>
              <p:spPr bwMode="auto">
                <a:xfrm>
                  <a:off x="5202" y="4183"/>
                  <a:ext cx="42" cy="21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w 144"/>
                    <a:gd name="T19" fmla="*/ 0 h 130"/>
                    <a:gd name="T20" fmla="*/ 0 w 144"/>
                    <a:gd name="T21" fmla="*/ 0 h 130"/>
                    <a:gd name="T22" fmla="*/ 0 w 144"/>
                    <a:gd name="T23" fmla="*/ 0 h 1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44" h="130">
                      <a:moveTo>
                        <a:pt x="16" y="0"/>
                      </a:moveTo>
                      <a:lnTo>
                        <a:pt x="31" y="0"/>
                      </a:lnTo>
                      <a:lnTo>
                        <a:pt x="64" y="0"/>
                      </a:lnTo>
                      <a:lnTo>
                        <a:pt x="96" y="15"/>
                      </a:lnTo>
                      <a:lnTo>
                        <a:pt x="127" y="71"/>
                      </a:lnTo>
                      <a:lnTo>
                        <a:pt x="144" y="130"/>
                      </a:lnTo>
                      <a:lnTo>
                        <a:pt x="96" y="101"/>
                      </a:lnTo>
                      <a:lnTo>
                        <a:pt x="48" y="71"/>
                      </a:lnTo>
                      <a:lnTo>
                        <a:pt x="16" y="71"/>
                      </a:lnTo>
                      <a:lnTo>
                        <a:pt x="16" y="43"/>
                      </a:lnTo>
                      <a:lnTo>
                        <a:pt x="0" y="2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6" name="Freeform 132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7" name="Freeform 133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w 113"/>
                    <a:gd name="T39" fmla="*/ 0 h 17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8" name="Freeform 134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9" name="Freeform 135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0" name="Freeform 136"/>
                <p:cNvSpPr>
                  <a:spLocks/>
                </p:cNvSpPr>
                <p:nvPr/>
              </p:nvSpPr>
              <p:spPr bwMode="auto">
                <a:xfrm>
                  <a:off x="4824" y="4192"/>
                  <a:ext cx="18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50" y="13"/>
                      </a:lnTo>
                      <a:lnTo>
                        <a:pt x="65" y="28"/>
                      </a:lnTo>
                      <a:lnTo>
                        <a:pt x="65" y="43"/>
                      </a:lnTo>
                      <a:lnTo>
                        <a:pt x="34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1" name="Freeform 137"/>
                <p:cNvSpPr>
                  <a:spLocks/>
                </p:cNvSpPr>
                <p:nvPr/>
              </p:nvSpPr>
              <p:spPr bwMode="auto">
                <a:xfrm>
                  <a:off x="5636" y="4176"/>
                  <a:ext cx="96" cy="19"/>
                </a:xfrm>
                <a:custGeom>
                  <a:avLst/>
                  <a:gdLst>
                    <a:gd name="T0" fmla="*/ 0 w 320"/>
                    <a:gd name="T1" fmla="*/ 0 h 115"/>
                    <a:gd name="T2" fmla="*/ 0 w 320"/>
                    <a:gd name="T3" fmla="*/ 0 h 115"/>
                    <a:gd name="T4" fmla="*/ 0 w 320"/>
                    <a:gd name="T5" fmla="*/ 0 h 115"/>
                    <a:gd name="T6" fmla="*/ 0 w 320"/>
                    <a:gd name="T7" fmla="*/ 0 h 115"/>
                    <a:gd name="T8" fmla="*/ 0 w 320"/>
                    <a:gd name="T9" fmla="*/ 0 h 115"/>
                    <a:gd name="T10" fmla="*/ 0 w 320"/>
                    <a:gd name="T11" fmla="*/ 0 h 115"/>
                    <a:gd name="T12" fmla="*/ 0 w 320"/>
                    <a:gd name="T13" fmla="*/ 0 h 115"/>
                    <a:gd name="T14" fmla="*/ 0 w 320"/>
                    <a:gd name="T15" fmla="*/ 0 h 115"/>
                    <a:gd name="T16" fmla="*/ 0 w 320"/>
                    <a:gd name="T17" fmla="*/ 0 h 115"/>
                    <a:gd name="T18" fmla="*/ 0 w 320"/>
                    <a:gd name="T19" fmla="*/ 0 h 115"/>
                    <a:gd name="T20" fmla="*/ 0 w 320"/>
                    <a:gd name="T21" fmla="*/ 0 h 115"/>
                    <a:gd name="T22" fmla="*/ 0 w 320"/>
                    <a:gd name="T23" fmla="*/ 0 h 115"/>
                    <a:gd name="T24" fmla="*/ 0 w 320"/>
                    <a:gd name="T25" fmla="*/ 0 h 115"/>
                    <a:gd name="T26" fmla="*/ 0 w 320"/>
                    <a:gd name="T27" fmla="*/ 0 h 115"/>
                    <a:gd name="T28" fmla="*/ 0 w 320"/>
                    <a:gd name="T29" fmla="*/ 0 h 115"/>
                    <a:gd name="T30" fmla="*/ 0 w 320"/>
                    <a:gd name="T31" fmla="*/ 0 h 115"/>
                    <a:gd name="T32" fmla="*/ 0 w 320"/>
                    <a:gd name="T33" fmla="*/ 0 h 115"/>
                    <a:gd name="T34" fmla="*/ 0 w 320"/>
                    <a:gd name="T35" fmla="*/ 0 h 115"/>
                    <a:gd name="T36" fmla="*/ 0 w 320"/>
                    <a:gd name="T37" fmla="*/ 0 h 115"/>
                    <a:gd name="T38" fmla="*/ 0 w 320"/>
                    <a:gd name="T39" fmla="*/ 0 h 115"/>
                    <a:gd name="T40" fmla="*/ 0 w 320"/>
                    <a:gd name="T41" fmla="*/ 0 h 115"/>
                    <a:gd name="T42" fmla="*/ 0 w 320"/>
                    <a:gd name="T43" fmla="*/ 0 h 115"/>
                    <a:gd name="T44" fmla="*/ 0 w 320"/>
                    <a:gd name="T45" fmla="*/ 0 h 115"/>
                    <a:gd name="T46" fmla="*/ 0 w 320"/>
                    <a:gd name="T47" fmla="*/ 0 h 115"/>
                    <a:gd name="T48" fmla="*/ 0 w 320"/>
                    <a:gd name="T49" fmla="*/ 0 h 115"/>
                    <a:gd name="T50" fmla="*/ 0 w 320"/>
                    <a:gd name="T51" fmla="*/ 0 h 11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20" h="115">
                      <a:moveTo>
                        <a:pt x="192" y="87"/>
                      </a:moveTo>
                      <a:lnTo>
                        <a:pt x="207" y="115"/>
                      </a:lnTo>
                      <a:lnTo>
                        <a:pt x="111" y="72"/>
                      </a:lnTo>
                      <a:lnTo>
                        <a:pt x="48" y="72"/>
                      </a:lnTo>
                      <a:lnTo>
                        <a:pt x="0" y="72"/>
                      </a:lnTo>
                      <a:lnTo>
                        <a:pt x="0" y="59"/>
                      </a:lnTo>
                      <a:lnTo>
                        <a:pt x="0" y="44"/>
                      </a:lnTo>
                      <a:lnTo>
                        <a:pt x="15" y="15"/>
                      </a:lnTo>
                      <a:lnTo>
                        <a:pt x="48" y="0"/>
                      </a:lnTo>
                      <a:lnTo>
                        <a:pt x="111" y="0"/>
                      </a:lnTo>
                      <a:lnTo>
                        <a:pt x="175" y="0"/>
                      </a:lnTo>
                      <a:lnTo>
                        <a:pt x="240" y="0"/>
                      </a:lnTo>
                      <a:lnTo>
                        <a:pt x="255" y="0"/>
                      </a:lnTo>
                      <a:lnTo>
                        <a:pt x="271" y="0"/>
                      </a:lnTo>
                      <a:lnTo>
                        <a:pt x="271" y="15"/>
                      </a:lnTo>
                      <a:lnTo>
                        <a:pt x="207" y="15"/>
                      </a:lnTo>
                      <a:lnTo>
                        <a:pt x="192" y="15"/>
                      </a:lnTo>
                      <a:lnTo>
                        <a:pt x="159" y="29"/>
                      </a:lnTo>
                      <a:lnTo>
                        <a:pt x="159" y="59"/>
                      </a:lnTo>
                      <a:lnTo>
                        <a:pt x="175" y="72"/>
                      </a:lnTo>
                      <a:lnTo>
                        <a:pt x="240" y="87"/>
                      </a:lnTo>
                      <a:lnTo>
                        <a:pt x="320" y="115"/>
                      </a:lnTo>
                      <a:lnTo>
                        <a:pt x="303" y="115"/>
                      </a:lnTo>
                      <a:lnTo>
                        <a:pt x="255" y="102"/>
                      </a:lnTo>
                      <a:lnTo>
                        <a:pt x="223" y="87"/>
                      </a:lnTo>
                      <a:lnTo>
                        <a:pt x="192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2" name="Freeform 138"/>
                <p:cNvSpPr>
                  <a:spLocks/>
                </p:cNvSpPr>
                <p:nvPr/>
              </p:nvSpPr>
              <p:spPr bwMode="auto">
                <a:xfrm>
                  <a:off x="4910" y="4185"/>
                  <a:ext cx="14" cy="7"/>
                </a:xfrm>
                <a:custGeom>
                  <a:avLst/>
                  <a:gdLst>
                    <a:gd name="T0" fmla="*/ 0 w 48"/>
                    <a:gd name="T1" fmla="*/ 0 h 43"/>
                    <a:gd name="T2" fmla="*/ 0 w 48"/>
                    <a:gd name="T3" fmla="*/ 0 h 43"/>
                    <a:gd name="T4" fmla="*/ 0 w 48"/>
                    <a:gd name="T5" fmla="*/ 0 h 43"/>
                    <a:gd name="T6" fmla="*/ 0 w 48"/>
                    <a:gd name="T7" fmla="*/ 0 h 43"/>
                    <a:gd name="T8" fmla="*/ 0 w 48"/>
                    <a:gd name="T9" fmla="*/ 0 h 43"/>
                    <a:gd name="T10" fmla="*/ 0 w 48"/>
                    <a:gd name="T11" fmla="*/ 0 h 43"/>
                    <a:gd name="T12" fmla="*/ 0 w 48"/>
                    <a:gd name="T13" fmla="*/ 0 h 43"/>
                    <a:gd name="T14" fmla="*/ 0 w 48"/>
                    <a:gd name="T15" fmla="*/ 0 h 43"/>
                    <a:gd name="T16" fmla="*/ 0 w 48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32" y="0"/>
                      </a:lnTo>
                      <a:lnTo>
                        <a:pt x="48" y="13"/>
                      </a:lnTo>
                      <a:lnTo>
                        <a:pt x="48" y="28"/>
                      </a:lnTo>
                      <a:lnTo>
                        <a:pt x="32" y="43"/>
                      </a:lnTo>
                      <a:lnTo>
                        <a:pt x="0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3" name="Freeform 139"/>
                <p:cNvSpPr>
                  <a:spLocks/>
                </p:cNvSpPr>
                <p:nvPr/>
              </p:nvSpPr>
              <p:spPr bwMode="auto">
                <a:xfrm>
                  <a:off x="4800" y="4183"/>
                  <a:ext cx="20" cy="9"/>
                </a:xfrm>
                <a:custGeom>
                  <a:avLst/>
                  <a:gdLst>
                    <a:gd name="T0" fmla="*/ 0 w 65"/>
                    <a:gd name="T1" fmla="*/ 0 h 58"/>
                    <a:gd name="T2" fmla="*/ 0 w 65"/>
                    <a:gd name="T3" fmla="*/ 0 h 58"/>
                    <a:gd name="T4" fmla="*/ 0 w 65"/>
                    <a:gd name="T5" fmla="*/ 0 h 58"/>
                    <a:gd name="T6" fmla="*/ 0 w 65"/>
                    <a:gd name="T7" fmla="*/ 0 h 58"/>
                    <a:gd name="T8" fmla="*/ 0 w 65"/>
                    <a:gd name="T9" fmla="*/ 0 h 58"/>
                    <a:gd name="T10" fmla="*/ 0 w 65"/>
                    <a:gd name="T11" fmla="*/ 0 h 58"/>
                    <a:gd name="T12" fmla="*/ 0 w 65"/>
                    <a:gd name="T13" fmla="*/ 0 h 58"/>
                    <a:gd name="T14" fmla="*/ 0 w 65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58">
                      <a:moveTo>
                        <a:pt x="0" y="28"/>
                      </a:moveTo>
                      <a:lnTo>
                        <a:pt x="16" y="15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65" y="15"/>
                      </a:lnTo>
                      <a:lnTo>
                        <a:pt x="48" y="58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4" name="Freeform 140"/>
                <p:cNvSpPr>
                  <a:spLocks/>
                </p:cNvSpPr>
                <p:nvPr/>
              </p:nvSpPr>
              <p:spPr bwMode="auto">
                <a:xfrm>
                  <a:off x="4839" y="4183"/>
                  <a:ext cx="24" cy="9"/>
                </a:xfrm>
                <a:custGeom>
                  <a:avLst/>
                  <a:gdLst>
                    <a:gd name="T0" fmla="*/ 0 w 80"/>
                    <a:gd name="T1" fmla="*/ 0 h 58"/>
                    <a:gd name="T2" fmla="*/ 0 w 80"/>
                    <a:gd name="T3" fmla="*/ 0 h 58"/>
                    <a:gd name="T4" fmla="*/ 0 w 80"/>
                    <a:gd name="T5" fmla="*/ 0 h 58"/>
                    <a:gd name="T6" fmla="*/ 0 w 80"/>
                    <a:gd name="T7" fmla="*/ 0 h 58"/>
                    <a:gd name="T8" fmla="*/ 0 w 80"/>
                    <a:gd name="T9" fmla="*/ 0 h 58"/>
                    <a:gd name="T10" fmla="*/ 0 w 80"/>
                    <a:gd name="T11" fmla="*/ 0 h 58"/>
                    <a:gd name="T12" fmla="*/ 0 w 80"/>
                    <a:gd name="T13" fmla="*/ 0 h 58"/>
                    <a:gd name="T14" fmla="*/ 0 w 80"/>
                    <a:gd name="T15" fmla="*/ 0 h 58"/>
                    <a:gd name="T16" fmla="*/ 0 w 80"/>
                    <a:gd name="T17" fmla="*/ 0 h 58"/>
                    <a:gd name="T18" fmla="*/ 0 w 80"/>
                    <a:gd name="T19" fmla="*/ 0 h 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0" h="58">
                      <a:moveTo>
                        <a:pt x="0" y="28"/>
                      </a:move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63" y="0"/>
                      </a:lnTo>
                      <a:lnTo>
                        <a:pt x="80" y="15"/>
                      </a:lnTo>
                      <a:lnTo>
                        <a:pt x="80" y="43"/>
                      </a:lnTo>
                      <a:lnTo>
                        <a:pt x="63" y="43"/>
                      </a:lnTo>
                      <a:lnTo>
                        <a:pt x="48" y="58"/>
                      </a:lnTo>
                      <a:lnTo>
                        <a:pt x="32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5" name="Freeform 141"/>
                <p:cNvSpPr>
                  <a:spLocks/>
                </p:cNvSpPr>
                <p:nvPr/>
              </p:nvSpPr>
              <p:spPr bwMode="auto">
                <a:xfrm>
                  <a:off x="4777" y="4187"/>
                  <a:ext cx="9" cy="3"/>
                </a:xfrm>
                <a:custGeom>
                  <a:avLst/>
                  <a:gdLst>
                    <a:gd name="T0" fmla="*/ 0 w 32"/>
                    <a:gd name="T1" fmla="*/ 0 h 15"/>
                    <a:gd name="T2" fmla="*/ 0 w 32"/>
                    <a:gd name="T3" fmla="*/ 0 h 15"/>
                    <a:gd name="T4" fmla="*/ 0 w 32"/>
                    <a:gd name="T5" fmla="*/ 0 h 15"/>
                    <a:gd name="T6" fmla="*/ 0 w 32"/>
                    <a:gd name="T7" fmla="*/ 0 h 15"/>
                    <a:gd name="T8" fmla="*/ 0 w 32"/>
                    <a:gd name="T9" fmla="*/ 0 h 15"/>
                    <a:gd name="T10" fmla="*/ 0 w 32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15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6" name="Freeform 142"/>
                <p:cNvSpPr>
                  <a:spLocks/>
                </p:cNvSpPr>
                <p:nvPr/>
              </p:nvSpPr>
              <p:spPr bwMode="auto">
                <a:xfrm>
                  <a:off x="5708" y="4183"/>
                  <a:ext cx="19" cy="2"/>
                </a:xfrm>
                <a:custGeom>
                  <a:avLst/>
                  <a:gdLst>
                    <a:gd name="T0" fmla="*/ 0 w 63"/>
                    <a:gd name="T1" fmla="*/ 0 h 15"/>
                    <a:gd name="T2" fmla="*/ 0 w 63"/>
                    <a:gd name="T3" fmla="*/ 0 h 15"/>
                    <a:gd name="T4" fmla="*/ 0 w 63"/>
                    <a:gd name="T5" fmla="*/ 0 h 15"/>
                    <a:gd name="T6" fmla="*/ 0 w 63"/>
                    <a:gd name="T7" fmla="*/ 0 h 15"/>
                    <a:gd name="T8" fmla="*/ 0 w 63"/>
                    <a:gd name="T9" fmla="*/ 0 h 15"/>
                    <a:gd name="T10" fmla="*/ 0 w 63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15">
                      <a:moveTo>
                        <a:pt x="0" y="15"/>
                      </a:move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3" y="15"/>
                      </a:lnTo>
                      <a:lnTo>
                        <a:pt x="31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7" name="Freeform 143"/>
                <p:cNvSpPr>
                  <a:spLocks/>
                </p:cNvSpPr>
                <p:nvPr/>
              </p:nvSpPr>
              <p:spPr bwMode="auto">
                <a:xfrm>
                  <a:off x="4824" y="4178"/>
                  <a:ext cx="18" cy="5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0 h 29"/>
                    <a:gd name="T4" fmla="*/ 0 w 65"/>
                    <a:gd name="T5" fmla="*/ 0 h 29"/>
                    <a:gd name="T6" fmla="*/ 0 w 65"/>
                    <a:gd name="T7" fmla="*/ 0 h 29"/>
                    <a:gd name="T8" fmla="*/ 0 w 65"/>
                    <a:gd name="T9" fmla="*/ 0 h 29"/>
                    <a:gd name="T10" fmla="*/ 0 w 65"/>
                    <a:gd name="T11" fmla="*/ 0 h 29"/>
                    <a:gd name="T12" fmla="*/ 0 w 65"/>
                    <a:gd name="T13" fmla="*/ 0 h 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5" h="29">
                      <a:moveTo>
                        <a:pt x="0" y="14"/>
                      </a:moveTo>
                      <a:lnTo>
                        <a:pt x="34" y="0"/>
                      </a:lnTo>
                      <a:lnTo>
                        <a:pt x="50" y="0"/>
                      </a:lnTo>
                      <a:lnTo>
                        <a:pt x="65" y="0"/>
                      </a:lnTo>
                      <a:lnTo>
                        <a:pt x="50" y="29"/>
                      </a:lnTo>
                      <a:lnTo>
                        <a:pt x="17" y="29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8" name="Freeform 144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9" name="Freeform 145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w 223"/>
                    <a:gd name="T47" fmla="*/ 0 h 1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0" name="Freeform 146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1" name="Freeform 147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w 176"/>
                    <a:gd name="T55" fmla="*/ 0 h 146"/>
                    <a:gd name="T56" fmla="*/ 0 w 176"/>
                    <a:gd name="T57" fmla="*/ 0 h 1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2" name="Freeform 148"/>
                <p:cNvSpPr>
                  <a:spLocks/>
                </p:cNvSpPr>
                <p:nvPr/>
              </p:nvSpPr>
              <p:spPr bwMode="auto">
                <a:xfrm>
                  <a:off x="5684" y="3731"/>
                  <a:ext cx="14" cy="437"/>
                </a:xfrm>
                <a:custGeom>
                  <a:avLst/>
                  <a:gdLst>
                    <a:gd name="T0" fmla="*/ 0 w 48"/>
                    <a:gd name="T1" fmla="*/ 0 h 2695"/>
                    <a:gd name="T2" fmla="*/ 0 w 48"/>
                    <a:gd name="T3" fmla="*/ 0 h 2695"/>
                    <a:gd name="T4" fmla="*/ 0 w 48"/>
                    <a:gd name="T5" fmla="*/ 0 h 2695"/>
                    <a:gd name="T6" fmla="*/ 0 w 48"/>
                    <a:gd name="T7" fmla="*/ 0 h 2695"/>
                    <a:gd name="T8" fmla="*/ 0 w 48"/>
                    <a:gd name="T9" fmla="*/ 0 h 2695"/>
                    <a:gd name="T10" fmla="*/ 0 w 48"/>
                    <a:gd name="T11" fmla="*/ 0 h 2695"/>
                    <a:gd name="T12" fmla="*/ 0 w 48"/>
                    <a:gd name="T13" fmla="*/ 0 h 2695"/>
                    <a:gd name="T14" fmla="*/ 0 w 48"/>
                    <a:gd name="T15" fmla="*/ 0 h 2695"/>
                    <a:gd name="T16" fmla="*/ 0 w 48"/>
                    <a:gd name="T17" fmla="*/ 0 h 2695"/>
                    <a:gd name="T18" fmla="*/ 0 w 48"/>
                    <a:gd name="T19" fmla="*/ 0 h 269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8" h="2695">
                      <a:moveTo>
                        <a:pt x="0" y="2680"/>
                      </a:moveTo>
                      <a:lnTo>
                        <a:pt x="16" y="145"/>
                      </a:lnTo>
                      <a:lnTo>
                        <a:pt x="16" y="73"/>
                      </a:lnTo>
                      <a:lnTo>
                        <a:pt x="16" y="30"/>
                      </a:lnTo>
                      <a:lnTo>
                        <a:pt x="33" y="0"/>
                      </a:lnTo>
                      <a:lnTo>
                        <a:pt x="48" y="160"/>
                      </a:lnTo>
                      <a:lnTo>
                        <a:pt x="33" y="2695"/>
                      </a:lnTo>
                      <a:lnTo>
                        <a:pt x="16" y="2695"/>
                      </a:lnTo>
                      <a:lnTo>
                        <a:pt x="0" y="2695"/>
                      </a:lnTo>
                      <a:lnTo>
                        <a:pt x="0" y="268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3" name="Freeform 149"/>
                <p:cNvSpPr>
                  <a:spLocks/>
                </p:cNvSpPr>
                <p:nvPr/>
              </p:nvSpPr>
              <p:spPr bwMode="auto">
                <a:xfrm>
                  <a:off x="5708" y="3720"/>
                  <a:ext cx="15" cy="448"/>
                </a:xfrm>
                <a:custGeom>
                  <a:avLst/>
                  <a:gdLst>
                    <a:gd name="T0" fmla="*/ 0 w 48"/>
                    <a:gd name="T1" fmla="*/ 0 h 2767"/>
                    <a:gd name="T2" fmla="*/ 0 w 48"/>
                    <a:gd name="T3" fmla="*/ 0 h 2767"/>
                    <a:gd name="T4" fmla="*/ 0 w 48"/>
                    <a:gd name="T5" fmla="*/ 0 h 2767"/>
                    <a:gd name="T6" fmla="*/ 0 w 48"/>
                    <a:gd name="T7" fmla="*/ 0 h 2767"/>
                    <a:gd name="T8" fmla="*/ 0 w 48"/>
                    <a:gd name="T9" fmla="*/ 0 h 2767"/>
                    <a:gd name="T10" fmla="*/ 0 w 48"/>
                    <a:gd name="T11" fmla="*/ 0 h 2767"/>
                    <a:gd name="T12" fmla="*/ 0 w 48"/>
                    <a:gd name="T13" fmla="*/ 0 h 2767"/>
                    <a:gd name="T14" fmla="*/ 0 w 48"/>
                    <a:gd name="T15" fmla="*/ 0 h 2767"/>
                    <a:gd name="T16" fmla="*/ 0 w 48"/>
                    <a:gd name="T17" fmla="*/ 0 h 2767"/>
                    <a:gd name="T18" fmla="*/ 0 w 48"/>
                    <a:gd name="T19" fmla="*/ 0 h 2767"/>
                    <a:gd name="T20" fmla="*/ 0 w 48"/>
                    <a:gd name="T21" fmla="*/ 0 h 2767"/>
                    <a:gd name="T22" fmla="*/ 0 w 48"/>
                    <a:gd name="T23" fmla="*/ 0 h 2767"/>
                    <a:gd name="T24" fmla="*/ 0 w 48"/>
                    <a:gd name="T25" fmla="*/ 0 h 2767"/>
                    <a:gd name="T26" fmla="*/ 0 w 48"/>
                    <a:gd name="T27" fmla="*/ 0 h 2767"/>
                    <a:gd name="T28" fmla="*/ 0 w 48"/>
                    <a:gd name="T29" fmla="*/ 0 h 2767"/>
                    <a:gd name="T30" fmla="*/ 0 w 48"/>
                    <a:gd name="T31" fmla="*/ 0 h 2767"/>
                    <a:gd name="T32" fmla="*/ 0 w 48"/>
                    <a:gd name="T33" fmla="*/ 0 h 2767"/>
                    <a:gd name="T34" fmla="*/ 0 w 48"/>
                    <a:gd name="T35" fmla="*/ 0 h 2767"/>
                    <a:gd name="T36" fmla="*/ 0 w 48"/>
                    <a:gd name="T37" fmla="*/ 0 h 2767"/>
                    <a:gd name="T38" fmla="*/ 0 w 48"/>
                    <a:gd name="T39" fmla="*/ 0 h 2767"/>
                    <a:gd name="T40" fmla="*/ 0 w 48"/>
                    <a:gd name="T41" fmla="*/ 0 h 2767"/>
                    <a:gd name="T42" fmla="*/ 0 w 48"/>
                    <a:gd name="T43" fmla="*/ 0 h 2767"/>
                    <a:gd name="T44" fmla="*/ 0 w 48"/>
                    <a:gd name="T45" fmla="*/ 0 h 2767"/>
                    <a:gd name="T46" fmla="*/ 0 w 48"/>
                    <a:gd name="T47" fmla="*/ 0 h 2767"/>
                    <a:gd name="T48" fmla="*/ 0 w 48"/>
                    <a:gd name="T49" fmla="*/ 0 h 2767"/>
                    <a:gd name="T50" fmla="*/ 0 w 48"/>
                    <a:gd name="T51" fmla="*/ 0 h 2767"/>
                    <a:gd name="T52" fmla="*/ 0 w 48"/>
                    <a:gd name="T53" fmla="*/ 0 h 2767"/>
                    <a:gd name="T54" fmla="*/ 0 w 48"/>
                    <a:gd name="T55" fmla="*/ 0 h 2767"/>
                    <a:gd name="T56" fmla="*/ 0 w 48"/>
                    <a:gd name="T57" fmla="*/ 0 h 2767"/>
                    <a:gd name="T58" fmla="*/ 0 w 48"/>
                    <a:gd name="T59" fmla="*/ 0 h 2767"/>
                    <a:gd name="T60" fmla="*/ 0 w 48"/>
                    <a:gd name="T61" fmla="*/ 0 h 2767"/>
                    <a:gd name="T62" fmla="*/ 0 w 48"/>
                    <a:gd name="T63" fmla="*/ 0 h 2767"/>
                    <a:gd name="T64" fmla="*/ 0 w 48"/>
                    <a:gd name="T65" fmla="*/ 0 h 2767"/>
                    <a:gd name="T66" fmla="*/ 0 w 48"/>
                    <a:gd name="T67" fmla="*/ 0 h 2767"/>
                    <a:gd name="T68" fmla="*/ 0 w 48"/>
                    <a:gd name="T69" fmla="*/ 0 h 2767"/>
                    <a:gd name="T70" fmla="*/ 0 w 48"/>
                    <a:gd name="T71" fmla="*/ 0 h 2767"/>
                    <a:gd name="T72" fmla="*/ 0 w 48"/>
                    <a:gd name="T73" fmla="*/ 0 h 2767"/>
                    <a:gd name="T74" fmla="*/ 0 w 48"/>
                    <a:gd name="T75" fmla="*/ 0 h 2767"/>
                    <a:gd name="T76" fmla="*/ 0 w 48"/>
                    <a:gd name="T77" fmla="*/ 0 h 2767"/>
                    <a:gd name="T78" fmla="*/ 0 w 48"/>
                    <a:gd name="T79" fmla="*/ 0 h 2767"/>
                    <a:gd name="T80" fmla="*/ 0 w 48"/>
                    <a:gd name="T81" fmla="*/ 0 h 2767"/>
                    <a:gd name="T82" fmla="*/ 0 w 48"/>
                    <a:gd name="T83" fmla="*/ 0 h 2767"/>
                    <a:gd name="T84" fmla="*/ 0 w 48"/>
                    <a:gd name="T85" fmla="*/ 0 h 2767"/>
                    <a:gd name="T86" fmla="*/ 0 w 48"/>
                    <a:gd name="T87" fmla="*/ 0 h 2767"/>
                    <a:gd name="T88" fmla="*/ 0 w 48"/>
                    <a:gd name="T89" fmla="*/ 0 h 2767"/>
                    <a:gd name="T90" fmla="*/ 0 w 48"/>
                    <a:gd name="T91" fmla="*/ 0 h 2767"/>
                    <a:gd name="T92" fmla="*/ 0 w 48"/>
                    <a:gd name="T93" fmla="*/ 0 h 2767"/>
                    <a:gd name="T94" fmla="*/ 0 w 48"/>
                    <a:gd name="T95" fmla="*/ 0 h 2767"/>
                    <a:gd name="T96" fmla="*/ 0 w 48"/>
                    <a:gd name="T97" fmla="*/ 0 h 2767"/>
                    <a:gd name="T98" fmla="*/ 0 w 48"/>
                    <a:gd name="T99" fmla="*/ 0 h 2767"/>
                    <a:gd name="T100" fmla="*/ 0 w 48"/>
                    <a:gd name="T101" fmla="*/ 0 h 2767"/>
                    <a:gd name="T102" fmla="*/ 0 w 48"/>
                    <a:gd name="T103" fmla="*/ 0 h 2767"/>
                    <a:gd name="T104" fmla="*/ 0 w 48"/>
                    <a:gd name="T105" fmla="*/ 0 h 2767"/>
                    <a:gd name="T106" fmla="*/ 0 w 48"/>
                    <a:gd name="T107" fmla="*/ 0 h 276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8" h="2767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87"/>
                      </a:lnTo>
                      <a:lnTo>
                        <a:pt x="48" y="130"/>
                      </a:lnTo>
                      <a:lnTo>
                        <a:pt x="48" y="189"/>
                      </a:lnTo>
                      <a:lnTo>
                        <a:pt x="48" y="261"/>
                      </a:lnTo>
                      <a:lnTo>
                        <a:pt x="48" y="347"/>
                      </a:lnTo>
                      <a:lnTo>
                        <a:pt x="48" y="434"/>
                      </a:lnTo>
                      <a:lnTo>
                        <a:pt x="48" y="536"/>
                      </a:lnTo>
                      <a:lnTo>
                        <a:pt x="48" y="651"/>
                      </a:lnTo>
                      <a:lnTo>
                        <a:pt x="48" y="883"/>
                      </a:lnTo>
                      <a:lnTo>
                        <a:pt x="48" y="1130"/>
                      </a:lnTo>
                      <a:lnTo>
                        <a:pt x="48" y="1376"/>
                      </a:lnTo>
                      <a:lnTo>
                        <a:pt x="48" y="1623"/>
                      </a:lnTo>
                      <a:lnTo>
                        <a:pt x="48" y="1868"/>
                      </a:lnTo>
                      <a:lnTo>
                        <a:pt x="48" y="2101"/>
                      </a:lnTo>
                      <a:lnTo>
                        <a:pt x="31" y="2202"/>
                      </a:lnTo>
                      <a:lnTo>
                        <a:pt x="31" y="2303"/>
                      </a:lnTo>
                      <a:lnTo>
                        <a:pt x="31" y="2404"/>
                      </a:lnTo>
                      <a:lnTo>
                        <a:pt x="31" y="2491"/>
                      </a:lnTo>
                      <a:lnTo>
                        <a:pt x="31" y="2550"/>
                      </a:lnTo>
                      <a:lnTo>
                        <a:pt x="31" y="2621"/>
                      </a:lnTo>
                      <a:lnTo>
                        <a:pt x="31" y="2665"/>
                      </a:lnTo>
                      <a:lnTo>
                        <a:pt x="31" y="2708"/>
                      </a:lnTo>
                      <a:lnTo>
                        <a:pt x="31" y="2723"/>
                      </a:lnTo>
                      <a:lnTo>
                        <a:pt x="31" y="2738"/>
                      </a:lnTo>
                      <a:lnTo>
                        <a:pt x="0" y="2767"/>
                      </a:lnTo>
                      <a:lnTo>
                        <a:pt x="0" y="2752"/>
                      </a:lnTo>
                      <a:lnTo>
                        <a:pt x="0" y="2723"/>
                      </a:lnTo>
                      <a:lnTo>
                        <a:pt x="0" y="2695"/>
                      </a:lnTo>
                      <a:lnTo>
                        <a:pt x="0" y="2636"/>
                      </a:lnTo>
                      <a:lnTo>
                        <a:pt x="0" y="2578"/>
                      </a:lnTo>
                      <a:lnTo>
                        <a:pt x="0" y="2506"/>
                      </a:lnTo>
                      <a:lnTo>
                        <a:pt x="0" y="2419"/>
                      </a:lnTo>
                      <a:lnTo>
                        <a:pt x="0" y="2333"/>
                      </a:lnTo>
                      <a:lnTo>
                        <a:pt x="0" y="2231"/>
                      </a:lnTo>
                      <a:lnTo>
                        <a:pt x="0" y="2116"/>
                      </a:lnTo>
                      <a:lnTo>
                        <a:pt x="0" y="1883"/>
                      </a:lnTo>
                      <a:lnTo>
                        <a:pt x="0" y="1636"/>
                      </a:lnTo>
                      <a:lnTo>
                        <a:pt x="0" y="1376"/>
                      </a:lnTo>
                      <a:lnTo>
                        <a:pt x="0" y="1115"/>
                      </a:lnTo>
                      <a:lnTo>
                        <a:pt x="0" y="868"/>
                      </a:lnTo>
                      <a:lnTo>
                        <a:pt x="0" y="638"/>
                      </a:lnTo>
                      <a:lnTo>
                        <a:pt x="0" y="536"/>
                      </a:lnTo>
                      <a:lnTo>
                        <a:pt x="0" y="419"/>
                      </a:lnTo>
                      <a:lnTo>
                        <a:pt x="0" y="332"/>
                      </a:lnTo>
                      <a:lnTo>
                        <a:pt x="0" y="246"/>
                      </a:lnTo>
                      <a:lnTo>
                        <a:pt x="0" y="174"/>
                      </a:lnTo>
                      <a:lnTo>
                        <a:pt x="0" y="115"/>
                      </a:lnTo>
                      <a:lnTo>
                        <a:pt x="0" y="57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4" name="Freeform 150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5" name="Freeform 151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w 288"/>
                    <a:gd name="T87" fmla="*/ 0 h 158"/>
                    <a:gd name="T88" fmla="*/ 0 w 288"/>
                    <a:gd name="T89" fmla="*/ 0 h 15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6" name="Freeform 152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7" name="Freeform 153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w 112"/>
                    <a:gd name="T23" fmla="*/ 0 h 100"/>
                    <a:gd name="T24" fmla="*/ 0 w 112"/>
                    <a:gd name="T25" fmla="*/ 0 h 1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8" name="Freeform 154"/>
                <p:cNvSpPr>
                  <a:spLocks/>
                </p:cNvSpPr>
                <p:nvPr/>
              </p:nvSpPr>
              <p:spPr bwMode="auto">
                <a:xfrm>
                  <a:off x="5373" y="4084"/>
                  <a:ext cx="72" cy="37"/>
                </a:xfrm>
                <a:custGeom>
                  <a:avLst/>
                  <a:gdLst>
                    <a:gd name="T0" fmla="*/ 0 w 240"/>
                    <a:gd name="T1" fmla="*/ 0 h 230"/>
                    <a:gd name="T2" fmla="*/ 0 w 240"/>
                    <a:gd name="T3" fmla="*/ 0 h 230"/>
                    <a:gd name="T4" fmla="*/ 0 w 240"/>
                    <a:gd name="T5" fmla="*/ 0 h 230"/>
                    <a:gd name="T6" fmla="*/ 0 w 240"/>
                    <a:gd name="T7" fmla="*/ 0 h 230"/>
                    <a:gd name="T8" fmla="*/ 0 w 240"/>
                    <a:gd name="T9" fmla="*/ 0 h 230"/>
                    <a:gd name="T10" fmla="*/ 0 w 240"/>
                    <a:gd name="T11" fmla="*/ 0 h 230"/>
                    <a:gd name="T12" fmla="*/ 0 w 240"/>
                    <a:gd name="T13" fmla="*/ 0 h 230"/>
                    <a:gd name="T14" fmla="*/ 0 w 240"/>
                    <a:gd name="T15" fmla="*/ 0 h 230"/>
                    <a:gd name="T16" fmla="*/ 0 w 240"/>
                    <a:gd name="T17" fmla="*/ 0 h 230"/>
                    <a:gd name="T18" fmla="*/ 0 w 240"/>
                    <a:gd name="T19" fmla="*/ 0 h 230"/>
                    <a:gd name="T20" fmla="*/ 0 w 240"/>
                    <a:gd name="T21" fmla="*/ 0 h 230"/>
                    <a:gd name="T22" fmla="*/ 0 w 240"/>
                    <a:gd name="T23" fmla="*/ 0 h 230"/>
                    <a:gd name="T24" fmla="*/ 0 w 240"/>
                    <a:gd name="T25" fmla="*/ 0 h 230"/>
                    <a:gd name="T26" fmla="*/ 0 w 240"/>
                    <a:gd name="T27" fmla="*/ 0 h 23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40" h="230">
                      <a:moveTo>
                        <a:pt x="0" y="202"/>
                      </a:moveTo>
                      <a:lnTo>
                        <a:pt x="0" y="187"/>
                      </a:lnTo>
                      <a:lnTo>
                        <a:pt x="17" y="173"/>
                      </a:lnTo>
                      <a:lnTo>
                        <a:pt x="48" y="130"/>
                      </a:lnTo>
                      <a:lnTo>
                        <a:pt x="129" y="57"/>
                      </a:lnTo>
                      <a:lnTo>
                        <a:pt x="209" y="0"/>
                      </a:lnTo>
                      <a:lnTo>
                        <a:pt x="225" y="13"/>
                      </a:lnTo>
                      <a:lnTo>
                        <a:pt x="240" y="28"/>
                      </a:lnTo>
                      <a:lnTo>
                        <a:pt x="209" y="72"/>
                      </a:lnTo>
                      <a:lnTo>
                        <a:pt x="161" y="130"/>
                      </a:lnTo>
                      <a:lnTo>
                        <a:pt x="48" y="217"/>
                      </a:lnTo>
                      <a:lnTo>
                        <a:pt x="33" y="230"/>
                      </a:lnTo>
                      <a:lnTo>
                        <a:pt x="17" y="230"/>
                      </a:lnTo>
                      <a:lnTo>
                        <a:pt x="0" y="2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9" name="Freeform 155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0" name="Freeform 156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1" name="Freeform 157"/>
                <p:cNvSpPr>
                  <a:spLocks/>
                </p:cNvSpPr>
                <p:nvPr/>
              </p:nvSpPr>
              <p:spPr bwMode="auto">
                <a:xfrm>
                  <a:off x="5378" y="4087"/>
                  <a:ext cx="34" cy="13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87">
                      <a:moveTo>
                        <a:pt x="0" y="87"/>
                      </a:move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64" y="59"/>
                      </a:lnTo>
                      <a:lnTo>
                        <a:pt x="31" y="74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2" name="Freeform 158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3" name="Freeform 159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4" name="Freeform 160"/>
                <p:cNvSpPr>
                  <a:spLocks/>
                </p:cNvSpPr>
                <p:nvPr/>
              </p:nvSpPr>
              <p:spPr bwMode="auto">
                <a:xfrm>
                  <a:off x="5187" y="4087"/>
                  <a:ext cx="15" cy="13"/>
                </a:xfrm>
                <a:custGeom>
                  <a:avLst/>
                  <a:gdLst>
                    <a:gd name="T0" fmla="*/ 0 w 48"/>
                    <a:gd name="T1" fmla="*/ 0 h 87"/>
                    <a:gd name="T2" fmla="*/ 0 w 48"/>
                    <a:gd name="T3" fmla="*/ 0 h 87"/>
                    <a:gd name="T4" fmla="*/ 0 w 48"/>
                    <a:gd name="T5" fmla="*/ 0 h 87"/>
                    <a:gd name="T6" fmla="*/ 0 w 48"/>
                    <a:gd name="T7" fmla="*/ 0 h 87"/>
                    <a:gd name="T8" fmla="*/ 0 w 48"/>
                    <a:gd name="T9" fmla="*/ 0 h 87"/>
                    <a:gd name="T10" fmla="*/ 0 w 48"/>
                    <a:gd name="T11" fmla="*/ 0 h 87"/>
                    <a:gd name="T12" fmla="*/ 0 w 48"/>
                    <a:gd name="T13" fmla="*/ 0 h 87"/>
                    <a:gd name="T14" fmla="*/ 0 w 48"/>
                    <a:gd name="T15" fmla="*/ 0 h 8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87">
                      <a:moveTo>
                        <a:pt x="0" y="0"/>
                      </a:moveTo>
                      <a:lnTo>
                        <a:pt x="31" y="15"/>
                      </a:lnTo>
                      <a:lnTo>
                        <a:pt x="48" y="30"/>
                      </a:lnTo>
                      <a:lnTo>
                        <a:pt x="48" y="87"/>
                      </a:lnTo>
                      <a:lnTo>
                        <a:pt x="0" y="44"/>
                      </a:lnTo>
                      <a:lnTo>
                        <a:pt x="0" y="30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5" name="Freeform 161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6" name="Freeform 162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w 129"/>
                    <a:gd name="T47" fmla="*/ 0 h 16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7" name="Freeform 163"/>
                <p:cNvSpPr>
                  <a:spLocks/>
                </p:cNvSpPr>
                <p:nvPr/>
              </p:nvSpPr>
              <p:spPr bwMode="auto">
                <a:xfrm>
                  <a:off x="5139" y="3971"/>
                  <a:ext cx="259" cy="125"/>
                </a:xfrm>
                <a:custGeom>
                  <a:avLst/>
                  <a:gdLst>
                    <a:gd name="T0" fmla="*/ 0 w 866"/>
                    <a:gd name="T1" fmla="*/ 0 h 768"/>
                    <a:gd name="T2" fmla="*/ 0 w 866"/>
                    <a:gd name="T3" fmla="*/ 0 h 768"/>
                    <a:gd name="T4" fmla="*/ 0 w 866"/>
                    <a:gd name="T5" fmla="*/ 0 h 768"/>
                    <a:gd name="T6" fmla="*/ 0 w 866"/>
                    <a:gd name="T7" fmla="*/ 0 h 768"/>
                    <a:gd name="T8" fmla="*/ 0 w 866"/>
                    <a:gd name="T9" fmla="*/ 0 h 768"/>
                    <a:gd name="T10" fmla="*/ 0 w 866"/>
                    <a:gd name="T11" fmla="*/ 0 h 768"/>
                    <a:gd name="T12" fmla="*/ 0 w 866"/>
                    <a:gd name="T13" fmla="*/ 0 h 768"/>
                    <a:gd name="T14" fmla="*/ 0 w 866"/>
                    <a:gd name="T15" fmla="*/ 0 h 768"/>
                    <a:gd name="T16" fmla="*/ 0 w 866"/>
                    <a:gd name="T17" fmla="*/ 0 h 768"/>
                    <a:gd name="T18" fmla="*/ 0 w 866"/>
                    <a:gd name="T19" fmla="*/ 0 h 768"/>
                    <a:gd name="T20" fmla="*/ 0 w 866"/>
                    <a:gd name="T21" fmla="*/ 0 h 768"/>
                    <a:gd name="T22" fmla="*/ 0 w 866"/>
                    <a:gd name="T23" fmla="*/ 0 h 768"/>
                    <a:gd name="T24" fmla="*/ 0 w 866"/>
                    <a:gd name="T25" fmla="*/ 0 h 768"/>
                    <a:gd name="T26" fmla="*/ 0 w 866"/>
                    <a:gd name="T27" fmla="*/ 0 h 768"/>
                    <a:gd name="T28" fmla="*/ 0 w 866"/>
                    <a:gd name="T29" fmla="*/ 0 h 768"/>
                    <a:gd name="T30" fmla="*/ 0 w 866"/>
                    <a:gd name="T31" fmla="*/ 0 h 768"/>
                    <a:gd name="T32" fmla="*/ 0 w 866"/>
                    <a:gd name="T33" fmla="*/ 0 h 768"/>
                    <a:gd name="T34" fmla="*/ 0 w 866"/>
                    <a:gd name="T35" fmla="*/ 0 h 768"/>
                    <a:gd name="T36" fmla="*/ 0 w 866"/>
                    <a:gd name="T37" fmla="*/ 0 h 768"/>
                    <a:gd name="T38" fmla="*/ 0 w 866"/>
                    <a:gd name="T39" fmla="*/ 0 h 768"/>
                    <a:gd name="T40" fmla="*/ 0 w 866"/>
                    <a:gd name="T41" fmla="*/ 0 h 768"/>
                    <a:gd name="T42" fmla="*/ 0 w 866"/>
                    <a:gd name="T43" fmla="*/ 0 h 768"/>
                    <a:gd name="T44" fmla="*/ 0 w 866"/>
                    <a:gd name="T45" fmla="*/ 0 h 768"/>
                    <a:gd name="T46" fmla="*/ 0 w 866"/>
                    <a:gd name="T47" fmla="*/ 0 h 768"/>
                    <a:gd name="T48" fmla="*/ 0 w 866"/>
                    <a:gd name="T49" fmla="*/ 0 h 768"/>
                    <a:gd name="T50" fmla="*/ 0 w 866"/>
                    <a:gd name="T51" fmla="*/ 0 h 768"/>
                    <a:gd name="T52" fmla="*/ 0 w 866"/>
                    <a:gd name="T53" fmla="*/ 0 h 768"/>
                    <a:gd name="T54" fmla="*/ 0 w 866"/>
                    <a:gd name="T55" fmla="*/ 0 h 768"/>
                    <a:gd name="T56" fmla="*/ 0 w 866"/>
                    <a:gd name="T57" fmla="*/ 0 h 768"/>
                    <a:gd name="T58" fmla="*/ 0 w 866"/>
                    <a:gd name="T59" fmla="*/ 0 h 768"/>
                    <a:gd name="T60" fmla="*/ 0 w 866"/>
                    <a:gd name="T61" fmla="*/ 0 h 768"/>
                    <a:gd name="T62" fmla="*/ 0 w 866"/>
                    <a:gd name="T63" fmla="*/ 0 h 768"/>
                    <a:gd name="T64" fmla="*/ 0 w 866"/>
                    <a:gd name="T65" fmla="*/ 0 h 768"/>
                    <a:gd name="T66" fmla="*/ 0 w 866"/>
                    <a:gd name="T67" fmla="*/ 0 h 768"/>
                    <a:gd name="T68" fmla="*/ 0 w 866"/>
                    <a:gd name="T69" fmla="*/ 0 h 768"/>
                    <a:gd name="T70" fmla="*/ 0 w 866"/>
                    <a:gd name="T71" fmla="*/ 0 h 768"/>
                    <a:gd name="T72" fmla="*/ 0 w 866"/>
                    <a:gd name="T73" fmla="*/ 0 h 768"/>
                    <a:gd name="T74" fmla="*/ 0 w 866"/>
                    <a:gd name="T75" fmla="*/ 0 h 768"/>
                    <a:gd name="T76" fmla="*/ 0 w 866"/>
                    <a:gd name="T77" fmla="*/ 0 h 768"/>
                    <a:gd name="T78" fmla="*/ 0 w 866"/>
                    <a:gd name="T79" fmla="*/ 0 h 768"/>
                    <a:gd name="T80" fmla="*/ 0 w 866"/>
                    <a:gd name="T81" fmla="*/ 0 h 768"/>
                    <a:gd name="T82" fmla="*/ 0 w 866"/>
                    <a:gd name="T83" fmla="*/ 0 h 768"/>
                    <a:gd name="T84" fmla="*/ 0 w 866"/>
                    <a:gd name="T85" fmla="*/ 0 h 768"/>
                    <a:gd name="T86" fmla="*/ 0 w 866"/>
                    <a:gd name="T87" fmla="*/ 0 h 768"/>
                    <a:gd name="T88" fmla="*/ 0 w 866"/>
                    <a:gd name="T89" fmla="*/ 0 h 768"/>
                    <a:gd name="T90" fmla="*/ 0 w 866"/>
                    <a:gd name="T91" fmla="*/ 0 h 76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66" h="768">
                      <a:moveTo>
                        <a:pt x="0" y="753"/>
                      </a:moveTo>
                      <a:lnTo>
                        <a:pt x="0" y="739"/>
                      </a:lnTo>
                      <a:lnTo>
                        <a:pt x="0" y="724"/>
                      </a:lnTo>
                      <a:lnTo>
                        <a:pt x="33" y="709"/>
                      </a:lnTo>
                      <a:lnTo>
                        <a:pt x="48" y="709"/>
                      </a:lnTo>
                      <a:lnTo>
                        <a:pt x="48" y="724"/>
                      </a:lnTo>
                      <a:lnTo>
                        <a:pt x="64" y="739"/>
                      </a:lnTo>
                      <a:lnTo>
                        <a:pt x="81" y="724"/>
                      </a:lnTo>
                      <a:lnTo>
                        <a:pt x="96" y="696"/>
                      </a:lnTo>
                      <a:lnTo>
                        <a:pt x="96" y="637"/>
                      </a:lnTo>
                      <a:lnTo>
                        <a:pt x="96" y="579"/>
                      </a:lnTo>
                      <a:lnTo>
                        <a:pt x="129" y="522"/>
                      </a:lnTo>
                      <a:lnTo>
                        <a:pt x="161" y="477"/>
                      </a:lnTo>
                      <a:lnTo>
                        <a:pt x="209" y="434"/>
                      </a:lnTo>
                      <a:lnTo>
                        <a:pt x="257" y="420"/>
                      </a:lnTo>
                      <a:lnTo>
                        <a:pt x="321" y="405"/>
                      </a:lnTo>
                      <a:lnTo>
                        <a:pt x="369" y="405"/>
                      </a:lnTo>
                      <a:lnTo>
                        <a:pt x="432" y="434"/>
                      </a:lnTo>
                      <a:lnTo>
                        <a:pt x="528" y="477"/>
                      </a:lnTo>
                      <a:lnTo>
                        <a:pt x="609" y="566"/>
                      </a:lnTo>
                      <a:lnTo>
                        <a:pt x="626" y="566"/>
                      </a:lnTo>
                      <a:lnTo>
                        <a:pt x="626" y="551"/>
                      </a:lnTo>
                      <a:lnTo>
                        <a:pt x="513" y="405"/>
                      </a:lnTo>
                      <a:lnTo>
                        <a:pt x="465" y="333"/>
                      </a:lnTo>
                      <a:lnTo>
                        <a:pt x="449" y="290"/>
                      </a:lnTo>
                      <a:lnTo>
                        <a:pt x="449" y="247"/>
                      </a:lnTo>
                      <a:lnTo>
                        <a:pt x="449" y="217"/>
                      </a:lnTo>
                      <a:lnTo>
                        <a:pt x="465" y="173"/>
                      </a:lnTo>
                      <a:lnTo>
                        <a:pt x="497" y="145"/>
                      </a:lnTo>
                      <a:lnTo>
                        <a:pt x="545" y="116"/>
                      </a:lnTo>
                      <a:lnTo>
                        <a:pt x="578" y="101"/>
                      </a:lnTo>
                      <a:lnTo>
                        <a:pt x="609" y="101"/>
                      </a:lnTo>
                      <a:lnTo>
                        <a:pt x="689" y="86"/>
                      </a:lnTo>
                      <a:lnTo>
                        <a:pt x="770" y="86"/>
                      </a:lnTo>
                      <a:lnTo>
                        <a:pt x="802" y="73"/>
                      </a:lnTo>
                      <a:lnTo>
                        <a:pt x="818" y="43"/>
                      </a:lnTo>
                      <a:lnTo>
                        <a:pt x="818" y="30"/>
                      </a:lnTo>
                      <a:lnTo>
                        <a:pt x="785" y="43"/>
                      </a:lnTo>
                      <a:lnTo>
                        <a:pt x="770" y="43"/>
                      </a:lnTo>
                      <a:lnTo>
                        <a:pt x="785" y="15"/>
                      </a:lnTo>
                      <a:lnTo>
                        <a:pt x="802" y="0"/>
                      </a:lnTo>
                      <a:lnTo>
                        <a:pt x="833" y="0"/>
                      </a:lnTo>
                      <a:lnTo>
                        <a:pt x="850" y="0"/>
                      </a:lnTo>
                      <a:lnTo>
                        <a:pt x="850" y="15"/>
                      </a:lnTo>
                      <a:lnTo>
                        <a:pt x="866" y="30"/>
                      </a:lnTo>
                      <a:lnTo>
                        <a:pt x="850" y="58"/>
                      </a:lnTo>
                      <a:lnTo>
                        <a:pt x="818" y="86"/>
                      </a:lnTo>
                      <a:lnTo>
                        <a:pt x="785" y="101"/>
                      </a:lnTo>
                      <a:lnTo>
                        <a:pt x="770" y="116"/>
                      </a:lnTo>
                      <a:lnTo>
                        <a:pt x="689" y="130"/>
                      </a:lnTo>
                      <a:lnTo>
                        <a:pt x="705" y="145"/>
                      </a:lnTo>
                      <a:lnTo>
                        <a:pt x="722" y="145"/>
                      </a:lnTo>
                      <a:lnTo>
                        <a:pt x="754" y="160"/>
                      </a:lnTo>
                      <a:lnTo>
                        <a:pt x="770" y="188"/>
                      </a:lnTo>
                      <a:lnTo>
                        <a:pt x="770" y="217"/>
                      </a:lnTo>
                      <a:lnTo>
                        <a:pt x="785" y="247"/>
                      </a:lnTo>
                      <a:lnTo>
                        <a:pt x="770" y="275"/>
                      </a:lnTo>
                      <a:lnTo>
                        <a:pt x="737" y="303"/>
                      </a:lnTo>
                      <a:lnTo>
                        <a:pt x="705" y="318"/>
                      </a:lnTo>
                      <a:lnTo>
                        <a:pt x="657" y="318"/>
                      </a:lnTo>
                      <a:lnTo>
                        <a:pt x="609" y="303"/>
                      </a:lnTo>
                      <a:lnTo>
                        <a:pt x="593" y="290"/>
                      </a:lnTo>
                      <a:lnTo>
                        <a:pt x="593" y="275"/>
                      </a:lnTo>
                      <a:lnTo>
                        <a:pt x="593" y="260"/>
                      </a:lnTo>
                      <a:lnTo>
                        <a:pt x="626" y="275"/>
                      </a:lnTo>
                      <a:lnTo>
                        <a:pt x="641" y="275"/>
                      </a:lnTo>
                      <a:lnTo>
                        <a:pt x="657" y="275"/>
                      </a:lnTo>
                      <a:lnTo>
                        <a:pt x="689" y="247"/>
                      </a:lnTo>
                      <a:lnTo>
                        <a:pt x="689" y="232"/>
                      </a:lnTo>
                      <a:lnTo>
                        <a:pt x="689" y="217"/>
                      </a:lnTo>
                      <a:lnTo>
                        <a:pt x="641" y="173"/>
                      </a:lnTo>
                      <a:lnTo>
                        <a:pt x="609" y="173"/>
                      </a:lnTo>
                      <a:lnTo>
                        <a:pt x="578" y="173"/>
                      </a:lnTo>
                      <a:lnTo>
                        <a:pt x="561" y="188"/>
                      </a:lnTo>
                      <a:lnTo>
                        <a:pt x="528" y="203"/>
                      </a:lnTo>
                      <a:lnTo>
                        <a:pt x="497" y="260"/>
                      </a:lnTo>
                      <a:lnTo>
                        <a:pt x="497" y="318"/>
                      </a:lnTo>
                      <a:lnTo>
                        <a:pt x="513" y="362"/>
                      </a:lnTo>
                      <a:lnTo>
                        <a:pt x="528" y="405"/>
                      </a:lnTo>
                      <a:lnTo>
                        <a:pt x="578" y="449"/>
                      </a:lnTo>
                      <a:lnTo>
                        <a:pt x="578" y="464"/>
                      </a:lnTo>
                      <a:lnTo>
                        <a:pt x="593" y="449"/>
                      </a:lnTo>
                      <a:lnTo>
                        <a:pt x="578" y="420"/>
                      </a:lnTo>
                      <a:lnTo>
                        <a:pt x="561" y="377"/>
                      </a:lnTo>
                      <a:lnTo>
                        <a:pt x="545" y="333"/>
                      </a:lnTo>
                      <a:lnTo>
                        <a:pt x="528" y="290"/>
                      </a:lnTo>
                      <a:lnTo>
                        <a:pt x="545" y="275"/>
                      </a:lnTo>
                      <a:lnTo>
                        <a:pt x="561" y="362"/>
                      </a:lnTo>
                      <a:lnTo>
                        <a:pt x="578" y="405"/>
                      </a:lnTo>
                      <a:lnTo>
                        <a:pt x="609" y="449"/>
                      </a:lnTo>
                      <a:lnTo>
                        <a:pt x="657" y="522"/>
                      </a:lnTo>
                      <a:lnTo>
                        <a:pt x="722" y="579"/>
                      </a:lnTo>
                      <a:lnTo>
                        <a:pt x="850" y="681"/>
                      </a:lnTo>
                      <a:lnTo>
                        <a:pt x="785" y="753"/>
                      </a:lnTo>
                      <a:lnTo>
                        <a:pt x="609" y="609"/>
                      </a:lnTo>
                      <a:lnTo>
                        <a:pt x="528" y="551"/>
                      </a:lnTo>
                      <a:lnTo>
                        <a:pt x="465" y="522"/>
                      </a:lnTo>
                      <a:lnTo>
                        <a:pt x="417" y="507"/>
                      </a:lnTo>
                      <a:lnTo>
                        <a:pt x="321" y="492"/>
                      </a:lnTo>
                      <a:lnTo>
                        <a:pt x="369" y="477"/>
                      </a:lnTo>
                      <a:lnTo>
                        <a:pt x="417" y="492"/>
                      </a:lnTo>
                      <a:lnTo>
                        <a:pt x="513" y="522"/>
                      </a:lnTo>
                      <a:lnTo>
                        <a:pt x="528" y="522"/>
                      </a:lnTo>
                      <a:lnTo>
                        <a:pt x="497" y="492"/>
                      </a:lnTo>
                      <a:lnTo>
                        <a:pt x="465" y="477"/>
                      </a:lnTo>
                      <a:lnTo>
                        <a:pt x="417" y="449"/>
                      </a:lnTo>
                      <a:lnTo>
                        <a:pt x="369" y="449"/>
                      </a:lnTo>
                      <a:lnTo>
                        <a:pt x="305" y="449"/>
                      </a:lnTo>
                      <a:lnTo>
                        <a:pt x="257" y="464"/>
                      </a:lnTo>
                      <a:lnTo>
                        <a:pt x="225" y="507"/>
                      </a:lnTo>
                      <a:lnTo>
                        <a:pt x="209" y="536"/>
                      </a:lnTo>
                      <a:lnTo>
                        <a:pt x="209" y="566"/>
                      </a:lnTo>
                      <a:lnTo>
                        <a:pt x="225" y="594"/>
                      </a:lnTo>
                      <a:lnTo>
                        <a:pt x="257" y="609"/>
                      </a:lnTo>
                      <a:lnTo>
                        <a:pt x="288" y="609"/>
                      </a:lnTo>
                      <a:lnTo>
                        <a:pt x="305" y="594"/>
                      </a:lnTo>
                      <a:lnTo>
                        <a:pt x="321" y="579"/>
                      </a:lnTo>
                      <a:lnTo>
                        <a:pt x="336" y="536"/>
                      </a:lnTo>
                      <a:lnTo>
                        <a:pt x="353" y="551"/>
                      </a:lnTo>
                      <a:lnTo>
                        <a:pt x="369" y="579"/>
                      </a:lnTo>
                      <a:lnTo>
                        <a:pt x="369" y="622"/>
                      </a:lnTo>
                      <a:lnTo>
                        <a:pt x="353" y="652"/>
                      </a:lnTo>
                      <a:lnTo>
                        <a:pt x="336" y="681"/>
                      </a:lnTo>
                      <a:lnTo>
                        <a:pt x="305" y="696"/>
                      </a:lnTo>
                      <a:lnTo>
                        <a:pt x="240" y="709"/>
                      </a:lnTo>
                      <a:lnTo>
                        <a:pt x="209" y="696"/>
                      </a:lnTo>
                      <a:lnTo>
                        <a:pt x="161" y="666"/>
                      </a:lnTo>
                      <a:lnTo>
                        <a:pt x="161" y="652"/>
                      </a:lnTo>
                      <a:lnTo>
                        <a:pt x="161" y="622"/>
                      </a:lnTo>
                      <a:lnTo>
                        <a:pt x="144" y="609"/>
                      </a:lnTo>
                      <a:lnTo>
                        <a:pt x="129" y="609"/>
                      </a:lnTo>
                      <a:lnTo>
                        <a:pt x="129" y="637"/>
                      </a:lnTo>
                      <a:lnTo>
                        <a:pt x="129" y="652"/>
                      </a:lnTo>
                      <a:lnTo>
                        <a:pt x="129" y="681"/>
                      </a:lnTo>
                      <a:lnTo>
                        <a:pt x="129" y="709"/>
                      </a:lnTo>
                      <a:lnTo>
                        <a:pt x="112" y="753"/>
                      </a:lnTo>
                      <a:lnTo>
                        <a:pt x="96" y="768"/>
                      </a:lnTo>
                      <a:lnTo>
                        <a:pt x="64" y="768"/>
                      </a:lnTo>
                      <a:lnTo>
                        <a:pt x="33" y="768"/>
                      </a:lnTo>
                      <a:lnTo>
                        <a:pt x="0" y="75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8" name="Freeform 164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T0" y="0"/>
                    </a:cxn>
                    <a:cxn ang="T4">
                      <a:pos x="T1" y="0"/>
                    </a:cxn>
                    <a:cxn ang="T5">
                      <a:pos x="T2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9" name="Freeform 165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w 17"/>
                    <a:gd name="T4" fmla="*/ 0 w 17"/>
                    <a:gd name="T5" fmla="*/ 0 w 17"/>
                    <a:gd name="T6" fmla="*/ 0 60000 65536"/>
                    <a:gd name="T7" fmla="*/ 0 60000 655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6">
                      <a:pos x="T0" y="0"/>
                    </a:cxn>
                    <a:cxn ang="T7">
                      <a:pos x="T1" y="0"/>
                    </a:cxn>
                    <a:cxn ang="T8">
                      <a:pos x="T2" y="0"/>
                    </a:cxn>
                    <a:cxn ang="T9">
                      <a:pos x="T3" y="0"/>
                    </a:cxn>
                    <a:cxn ang="T10">
                      <a:pos x="T4" y="0"/>
                    </a:cxn>
                    <a:cxn ang="T11">
                      <a:pos x="T5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0" name="Freeform 166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1" name="Freeform 167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2" name="Freeform 168"/>
                <p:cNvSpPr>
                  <a:spLocks/>
                </p:cNvSpPr>
                <p:nvPr/>
              </p:nvSpPr>
              <p:spPr bwMode="auto">
                <a:xfrm>
                  <a:off x="5292" y="4065"/>
                  <a:ext cx="5" cy="12"/>
                </a:xfrm>
                <a:custGeom>
                  <a:avLst/>
                  <a:gdLst>
                    <a:gd name="T0" fmla="*/ 0 w 15"/>
                    <a:gd name="T1" fmla="*/ 0 h 73"/>
                    <a:gd name="T2" fmla="*/ 0 w 15"/>
                    <a:gd name="T3" fmla="*/ 0 h 73"/>
                    <a:gd name="T4" fmla="*/ 0 w 15"/>
                    <a:gd name="T5" fmla="*/ 0 h 73"/>
                    <a:gd name="T6" fmla="*/ 0 w 15"/>
                    <a:gd name="T7" fmla="*/ 0 h 73"/>
                    <a:gd name="T8" fmla="*/ 0 w 15"/>
                    <a:gd name="T9" fmla="*/ 0 h 73"/>
                    <a:gd name="T10" fmla="*/ 0 w 15"/>
                    <a:gd name="T11" fmla="*/ 0 h 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73">
                      <a:moveTo>
                        <a:pt x="0" y="0"/>
                      </a:moveTo>
                      <a:lnTo>
                        <a:pt x="15" y="15"/>
                      </a:lnTo>
                      <a:lnTo>
                        <a:pt x="15" y="30"/>
                      </a:lnTo>
                      <a:lnTo>
                        <a:pt x="15" y="58"/>
                      </a:lnTo>
                      <a:lnTo>
                        <a:pt x="0" y="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3" name="Freeform 169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4" name="Freeform 170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w 175"/>
                    <a:gd name="T43" fmla="*/ 0 h 87"/>
                    <a:gd name="T44" fmla="*/ 0 w 175"/>
                    <a:gd name="T45" fmla="*/ 0 h 8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5" name="Freeform 171"/>
                <p:cNvSpPr>
                  <a:spLocks/>
                </p:cNvSpPr>
                <p:nvPr/>
              </p:nvSpPr>
              <p:spPr bwMode="auto">
                <a:xfrm>
                  <a:off x="5641" y="406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0" y="T0"/>
                    </a:cxn>
                    <a:cxn ang="T4">
                      <a:pos x="0" y="T1"/>
                    </a:cxn>
                    <a:cxn ang="T5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6" name="Freeform 172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7" name="Freeform 173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8" name="Freeform 174"/>
                <p:cNvSpPr>
                  <a:spLocks/>
                </p:cNvSpPr>
                <p:nvPr/>
              </p:nvSpPr>
              <p:spPr bwMode="auto">
                <a:xfrm>
                  <a:off x="5340" y="4046"/>
                  <a:ext cx="14" cy="5"/>
                </a:xfrm>
                <a:custGeom>
                  <a:avLst/>
                  <a:gdLst>
                    <a:gd name="T0" fmla="*/ 0 w 48"/>
                    <a:gd name="T1" fmla="*/ 0 h 28"/>
                    <a:gd name="T2" fmla="*/ 0 w 48"/>
                    <a:gd name="T3" fmla="*/ 0 h 28"/>
                    <a:gd name="T4" fmla="*/ 0 w 48"/>
                    <a:gd name="T5" fmla="*/ 0 h 28"/>
                    <a:gd name="T6" fmla="*/ 0 w 48"/>
                    <a:gd name="T7" fmla="*/ 0 h 28"/>
                    <a:gd name="T8" fmla="*/ 0 w 48"/>
                    <a:gd name="T9" fmla="*/ 0 h 28"/>
                    <a:gd name="T10" fmla="*/ 0 w 48"/>
                    <a:gd name="T11" fmla="*/ 0 h 28"/>
                    <a:gd name="T12" fmla="*/ 0 w 48"/>
                    <a:gd name="T13" fmla="*/ 0 h 28"/>
                    <a:gd name="T14" fmla="*/ 0 w 48"/>
                    <a:gd name="T15" fmla="*/ 0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28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48" y="0"/>
                      </a:lnTo>
                      <a:lnTo>
                        <a:pt x="48" y="13"/>
                      </a:lnTo>
                      <a:lnTo>
                        <a:pt x="31" y="28"/>
                      </a:lnTo>
                      <a:lnTo>
                        <a:pt x="15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9" name="Freeform 175"/>
                <p:cNvSpPr>
                  <a:spLocks/>
                </p:cNvSpPr>
                <p:nvPr/>
              </p:nvSpPr>
              <p:spPr bwMode="auto">
                <a:xfrm>
                  <a:off x="5406" y="3736"/>
                  <a:ext cx="259" cy="308"/>
                </a:xfrm>
                <a:custGeom>
                  <a:avLst/>
                  <a:gdLst>
                    <a:gd name="T0" fmla="*/ 0 w 866"/>
                    <a:gd name="T1" fmla="*/ 0 h 1897"/>
                    <a:gd name="T2" fmla="*/ 0 w 866"/>
                    <a:gd name="T3" fmla="*/ 0 h 1897"/>
                    <a:gd name="T4" fmla="*/ 0 w 866"/>
                    <a:gd name="T5" fmla="*/ 0 h 1897"/>
                    <a:gd name="T6" fmla="*/ 0 w 866"/>
                    <a:gd name="T7" fmla="*/ 0 h 1897"/>
                    <a:gd name="T8" fmla="*/ 0 w 866"/>
                    <a:gd name="T9" fmla="*/ 0 h 1897"/>
                    <a:gd name="T10" fmla="*/ 0 w 866"/>
                    <a:gd name="T11" fmla="*/ 0 h 1897"/>
                    <a:gd name="T12" fmla="*/ 0 w 866"/>
                    <a:gd name="T13" fmla="*/ 0 h 1897"/>
                    <a:gd name="T14" fmla="*/ 0 w 866"/>
                    <a:gd name="T15" fmla="*/ 0 h 1897"/>
                    <a:gd name="T16" fmla="*/ 0 w 866"/>
                    <a:gd name="T17" fmla="*/ 0 h 1897"/>
                    <a:gd name="T18" fmla="*/ 0 w 866"/>
                    <a:gd name="T19" fmla="*/ 0 h 1897"/>
                    <a:gd name="T20" fmla="*/ 0 w 866"/>
                    <a:gd name="T21" fmla="*/ 0 h 1897"/>
                    <a:gd name="T22" fmla="*/ 0 w 866"/>
                    <a:gd name="T23" fmla="*/ 0 h 1897"/>
                    <a:gd name="T24" fmla="*/ 0 w 866"/>
                    <a:gd name="T25" fmla="*/ 0 h 1897"/>
                    <a:gd name="T26" fmla="*/ 0 w 866"/>
                    <a:gd name="T27" fmla="*/ 0 h 1897"/>
                    <a:gd name="T28" fmla="*/ 0 w 866"/>
                    <a:gd name="T29" fmla="*/ 0 h 1897"/>
                    <a:gd name="T30" fmla="*/ 0 w 866"/>
                    <a:gd name="T31" fmla="*/ 0 h 1897"/>
                    <a:gd name="T32" fmla="*/ 0 w 866"/>
                    <a:gd name="T33" fmla="*/ 0 h 1897"/>
                    <a:gd name="T34" fmla="*/ 0 w 866"/>
                    <a:gd name="T35" fmla="*/ 0 h 1897"/>
                    <a:gd name="T36" fmla="*/ 0 w 866"/>
                    <a:gd name="T37" fmla="*/ 0 h 1897"/>
                    <a:gd name="T38" fmla="*/ 0 w 866"/>
                    <a:gd name="T39" fmla="*/ 0 h 1897"/>
                    <a:gd name="T40" fmla="*/ 0 w 866"/>
                    <a:gd name="T41" fmla="*/ 0 h 1897"/>
                    <a:gd name="T42" fmla="*/ 0 w 866"/>
                    <a:gd name="T43" fmla="*/ 0 h 1897"/>
                    <a:gd name="T44" fmla="*/ 0 w 866"/>
                    <a:gd name="T45" fmla="*/ 0 h 1897"/>
                    <a:gd name="T46" fmla="*/ 0 w 866"/>
                    <a:gd name="T47" fmla="*/ 0 h 1897"/>
                    <a:gd name="T48" fmla="*/ 0 w 866"/>
                    <a:gd name="T49" fmla="*/ 0 h 1897"/>
                    <a:gd name="T50" fmla="*/ 0 w 866"/>
                    <a:gd name="T51" fmla="*/ 0 h 1897"/>
                    <a:gd name="T52" fmla="*/ 0 w 866"/>
                    <a:gd name="T53" fmla="*/ 0 h 1897"/>
                    <a:gd name="T54" fmla="*/ 0 w 866"/>
                    <a:gd name="T55" fmla="*/ 0 h 1897"/>
                    <a:gd name="T56" fmla="*/ 0 w 866"/>
                    <a:gd name="T57" fmla="*/ 0 h 1897"/>
                    <a:gd name="T58" fmla="*/ 0 w 866"/>
                    <a:gd name="T59" fmla="*/ 0 h 1897"/>
                    <a:gd name="T60" fmla="*/ 0 w 866"/>
                    <a:gd name="T61" fmla="*/ 0 h 1897"/>
                    <a:gd name="T62" fmla="*/ 0 w 866"/>
                    <a:gd name="T63" fmla="*/ 0 h 1897"/>
                    <a:gd name="T64" fmla="*/ 0 w 866"/>
                    <a:gd name="T65" fmla="*/ 0 h 1897"/>
                    <a:gd name="T66" fmla="*/ 0 w 866"/>
                    <a:gd name="T67" fmla="*/ 0 h 1897"/>
                    <a:gd name="T68" fmla="*/ 0 w 866"/>
                    <a:gd name="T69" fmla="*/ 0 h 1897"/>
                    <a:gd name="T70" fmla="*/ 0 w 866"/>
                    <a:gd name="T71" fmla="*/ 0 h 189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66" h="1897">
                      <a:moveTo>
                        <a:pt x="0" y="1882"/>
                      </a:moveTo>
                      <a:lnTo>
                        <a:pt x="64" y="1853"/>
                      </a:lnTo>
                      <a:lnTo>
                        <a:pt x="144" y="1825"/>
                      </a:lnTo>
                      <a:lnTo>
                        <a:pt x="225" y="1781"/>
                      </a:lnTo>
                      <a:lnTo>
                        <a:pt x="288" y="1738"/>
                      </a:lnTo>
                      <a:lnTo>
                        <a:pt x="352" y="1695"/>
                      </a:lnTo>
                      <a:lnTo>
                        <a:pt x="417" y="1636"/>
                      </a:lnTo>
                      <a:lnTo>
                        <a:pt x="465" y="1564"/>
                      </a:lnTo>
                      <a:lnTo>
                        <a:pt x="497" y="1506"/>
                      </a:lnTo>
                      <a:lnTo>
                        <a:pt x="528" y="1433"/>
                      </a:lnTo>
                      <a:lnTo>
                        <a:pt x="561" y="1317"/>
                      </a:lnTo>
                      <a:lnTo>
                        <a:pt x="576" y="1187"/>
                      </a:lnTo>
                      <a:lnTo>
                        <a:pt x="576" y="940"/>
                      </a:lnTo>
                      <a:lnTo>
                        <a:pt x="833" y="940"/>
                      </a:lnTo>
                      <a:lnTo>
                        <a:pt x="849" y="912"/>
                      </a:lnTo>
                      <a:lnTo>
                        <a:pt x="849" y="87"/>
                      </a:lnTo>
                      <a:lnTo>
                        <a:pt x="849" y="0"/>
                      </a:lnTo>
                      <a:lnTo>
                        <a:pt x="866" y="0"/>
                      </a:lnTo>
                      <a:lnTo>
                        <a:pt x="866" y="174"/>
                      </a:lnTo>
                      <a:lnTo>
                        <a:pt x="866" y="955"/>
                      </a:lnTo>
                      <a:lnTo>
                        <a:pt x="737" y="970"/>
                      </a:lnTo>
                      <a:lnTo>
                        <a:pt x="624" y="970"/>
                      </a:lnTo>
                      <a:lnTo>
                        <a:pt x="624" y="985"/>
                      </a:lnTo>
                      <a:lnTo>
                        <a:pt x="624" y="1144"/>
                      </a:lnTo>
                      <a:lnTo>
                        <a:pt x="609" y="1302"/>
                      </a:lnTo>
                      <a:lnTo>
                        <a:pt x="576" y="1389"/>
                      </a:lnTo>
                      <a:lnTo>
                        <a:pt x="545" y="1463"/>
                      </a:lnTo>
                      <a:lnTo>
                        <a:pt x="513" y="1534"/>
                      </a:lnTo>
                      <a:lnTo>
                        <a:pt x="480" y="1608"/>
                      </a:lnTo>
                      <a:lnTo>
                        <a:pt x="384" y="1708"/>
                      </a:lnTo>
                      <a:lnTo>
                        <a:pt x="273" y="1795"/>
                      </a:lnTo>
                      <a:lnTo>
                        <a:pt x="208" y="1825"/>
                      </a:lnTo>
                      <a:lnTo>
                        <a:pt x="144" y="1853"/>
                      </a:lnTo>
                      <a:lnTo>
                        <a:pt x="79" y="1882"/>
                      </a:lnTo>
                      <a:lnTo>
                        <a:pt x="16" y="1897"/>
                      </a:lnTo>
                      <a:lnTo>
                        <a:pt x="0" y="188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0" name="Freeform 176"/>
                <p:cNvSpPr>
                  <a:spLocks/>
                </p:cNvSpPr>
                <p:nvPr/>
              </p:nvSpPr>
              <p:spPr bwMode="auto">
                <a:xfrm>
                  <a:off x="5326" y="3720"/>
                  <a:ext cx="320" cy="321"/>
                </a:xfrm>
                <a:custGeom>
                  <a:avLst/>
                  <a:gdLst>
                    <a:gd name="T0" fmla="*/ 0 w 1073"/>
                    <a:gd name="T1" fmla="*/ 0 h 1984"/>
                    <a:gd name="T2" fmla="*/ 0 w 1073"/>
                    <a:gd name="T3" fmla="*/ 0 h 1984"/>
                    <a:gd name="T4" fmla="*/ 0 w 1073"/>
                    <a:gd name="T5" fmla="*/ 0 h 1984"/>
                    <a:gd name="T6" fmla="*/ 0 w 1073"/>
                    <a:gd name="T7" fmla="*/ 0 h 1984"/>
                    <a:gd name="T8" fmla="*/ 0 w 1073"/>
                    <a:gd name="T9" fmla="*/ 0 h 1984"/>
                    <a:gd name="T10" fmla="*/ 0 w 1073"/>
                    <a:gd name="T11" fmla="*/ 0 h 1984"/>
                    <a:gd name="T12" fmla="*/ 0 w 1073"/>
                    <a:gd name="T13" fmla="*/ 0 h 1984"/>
                    <a:gd name="T14" fmla="*/ 0 w 1073"/>
                    <a:gd name="T15" fmla="*/ 0 h 1984"/>
                    <a:gd name="T16" fmla="*/ 0 w 1073"/>
                    <a:gd name="T17" fmla="*/ 0 h 1984"/>
                    <a:gd name="T18" fmla="*/ 0 w 1073"/>
                    <a:gd name="T19" fmla="*/ 0 h 1984"/>
                    <a:gd name="T20" fmla="*/ 0 w 1073"/>
                    <a:gd name="T21" fmla="*/ 0 h 1984"/>
                    <a:gd name="T22" fmla="*/ 0 w 1073"/>
                    <a:gd name="T23" fmla="*/ 0 h 1984"/>
                    <a:gd name="T24" fmla="*/ 0 w 1073"/>
                    <a:gd name="T25" fmla="*/ 0 h 1984"/>
                    <a:gd name="T26" fmla="*/ 0 w 1073"/>
                    <a:gd name="T27" fmla="*/ 0 h 1984"/>
                    <a:gd name="T28" fmla="*/ 0 w 1073"/>
                    <a:gd name="T29" fmla="*/ 0 h 1984"/>
                    <a:gd name="T30" fmla="*/ 0 w 1073"/>
                    <a:gd name="T31" fmla="*/ 0 h 1984"/>
                    <a:gd name="T32" fmla="*/ 0 w 1073"/>
                    <a:gd name="T33" fmla="*/ 0 h 1984"/>
                    <a:gd name="T34" fmla="*/ 0 w 1073"/>
                    <a:gd name="T35" fmla="*/ 0 h 1984"/>
                    <a:gd name="T36" fmla="*/ 0 w 1073"/>
                    <a:gd name="T37" fmla="*/ 0 h 1984"/>
                    <a:gd name="T38" fmla="*/ 0 w 1073"/>
                    <a:gd name="T39" fmla="*/ 0 h 1984"/>
                    <a:gd name="T40" fmla="*/ 0 w 1073"/>
                    <a:gd name="T41" fmla="*/ 0 h 1984"/>
                    <a:gd name="T42" fmla="*/ 0 w 1073"/>
                    <a:gd name="T43" fmla="*/ 0 h 1984"/>
                    <a:gd name="T44" fmla="*/ 0 w 1073"/>
                    <a:gd name="T45" fmla="*/ 0 h 1984"/>
                    <a:gd name="T46" fmla="*/ 0 w 1073"/>
                    <a:gd name="T47" fmla="*/ 0 h 1984"/>
                    <a:gd name="T48" fmla="*/ 0 w 1073"/>
                    <a:gd name="T49" fmla="*/ 0 h 1984"/>
                    <a:gd name="T50" fmla="*/ 0 w 1073"/>
                    <a:gd name="T51" fmla="*/ 0 h 1984"/>
                    <a:gd name="T52" fmla="*/ 0 w 1073"/>
                    <a:gd name="T53" fmla="*/ 0 h 1984"/>
                    <a:gd name="T54" fmla="*/ 0 w 1073"/>
                    <a:gd name="T55" fmla="*/ 0 h 1984"/>
                    <a:gd name="T56" fmla="*/ 0 w 1073"/>
                    <a:gd name="T57" fmla="*/ 0 h 1984"/>
                    <a:gd name="T58" fmla="*/ 0 w 1073"/>
                    <a:gd name="T59" fmla="*/ 0 h 1984"/>
                    <a:gd name="T60" fmla="*/ 0 w 1073"/>
                    <a:gd name="T61" fmla="*/ 0 h 1984"/>
                    <a:gd name="T62" fmla="*/ 0 w 1073"/>
                    <a:gd name="T63" fmla="*/ 0 h 1984"/>
                    <a:gd name="T64" fmla="*/ 0 w 1073"/>
                    <a:gd name="T65" fmla="*/ 0 h 1984"/>
                    <a:gd name="T66" fmla="*/ 0 w 1073"/>
                    <a:gd name="T67" fmla="*/ 0 h 1984"/>
                    <a:gd name="T68" fmla="*/ 0 w 1073"/>
                    <a:gd name="T69" fmla="*/ 0 h 1984"/>
                    <a:gd name="T70" fmla="*/ 0 w 1073"/>
                    <a:gd name="T71" fmla="*/ 0 h 1984"/>
                    <a:gd name="T72" fmla="*/ 0 w 1073"/>
                    <a:gd name="T73" fmla="*/ 0 h 1984"/>
                    <a:gd name="T74" fmla="*/ 0 w 1073"/>
                    <a:gd name="T75" fmla="*/ 0 h 1984"/>
                    <a:gd name="T76" fmla="*/ 0 w 1073"/>
                    <a:gd name="T77" fmla="*/ 0 h 1984"/>
                    <a:gd name="T78" fmla="*/ 0 w 1073"/>
                    <a:gd name="T79" fmla="*/ 0 h 1984"/>
                    <a:gd name="T80" fmla="*/ 0 w 1073"/>
                    <a:gd name="T81" fmla="*/ 0 h 19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73" h="1984">
                      <a:moveTo>
                        <a:pt x="0" y="1927"/>
                      </a:moveTo>
                      <a:lnTo>
                        <a:pt x="0" y="1912"/>
                      </a:lnTo>
                      <a:lnTo>
                        <a:pt x="96" y="1912"/>
                      </a:lnTo>
                      <a:lnTo>
                        <a:pt x="192" y="1883"/>
                      </a:lnTo>
                      <a:lnTo>
                        <a:pt x="288" y="1853"/>
                      </a:lnTo>
                      <a:lnTo>
                        <a:pt x="384" y="1825"/>
                      </a:lnTo>
                      <a:lnTo>
                        <a:pt x="464" y="1767"/>
                      </a:lnTo>
                      <a:lnTo>
                        <a:pt x="545" y="1723"/>
                      </a:lnTo>
                      <a:lnTo>
                        <a:pt x="608" y="1651"/>
                      </a:lnTo>
                      <a:lnTo>
                        <a:pt x="656" y="1565"/>
                      </a:lnTo>
                      <a:lnTo>
                        <a:pt x="689" y="1491"/>
                      </a:lnTo>
                      <a:lnTo>
                        <a:pt x="720" y="1419"/>
                      </a:lnTo>
                      <a:lnTo>
                        <a:pt x="737" y="1261"/>
                      </a:lnTo>
                      <a:lnTo>
                        <a:pt x="737" y="955"/>
                      </a:lnTo>
                      <a:lnTo>
                        <a:pt x="1009" y="942"/>
                      </a:lnTo>
                      <a:lnTo>
                        <a:pt x="1009" y="463"/>
                      </a:lnTo>
                      <a:lnTo>
                        <a:pt x="1025" y="14"/>
                      </a:lnTo>
                      <a:lnTo>
                        <a:pt x="1025" y="0"/>
                      </a:lnTo>
                      <a:lnTo>
                        <a:pt x="1042" y="0"/>
                      </a:lnTo>
                      <a:lnTo>
                        <a:pt x="1057" y="0"/>
                      </a:lnTo>
                      <a:lnTo>
                        <a:pt x="1073" y="29"/>
                      </a:lnTo>
                      <a:lnTo>
                        <a:pt x="1073" y="44"/>
                      </a:lnTo>
                      <a:lnTo>
                        <a:pt x="1073" y="115"/>
                      </a:lnTo>
                      <a:lnTo>
                        <a:pt x="1073" y="999"/>
                      </a:lnTo>
                      <a:lnTo>
                        <a:pt x="1073" y="1014"/>
                      </a:lnTo>
                      <a:lnTo>
                        <a:pt x="817" y="1014"/>
                      </a:lnTo>
                      <a:lnTo>
                        <a:pt x="817" y="1029"/>
                      </a:lnTo>
                      <a:lnTo>
                        <a:pt x="817" y="1144"/>
                      </a:lnTo>
                      <a:lnTo>
                        <a:pt x="817" y="1261"/>
                      </a:lnTo>
                      <a:lnTo>
                        <a:pt x="800" y="1376"/>
                      </a:lnTo>
                      <a:lnTo>
                        <a:pt x="769" y="1491"/>
                      </a:lnTo>
                      <a:lnTo>
                        <a:pt x="720" y="1593"/>
                      </a:lnTo>
                      <a:lnTo>
                        <a:pt x="672" y="1695"/>
                      </a:lnTo>
                      <a:lnTo>
                        <a:pt x="576" y="1782"/>
                      </a:lnTo>
                      <a:lnTo>
                        <a:pt x="528" y="1825"/>
                      </a:lnTo>
                      <a:lnTo>
                        <a:pt x="480" y="1853"/>
                      </a:lnTo>
                      <a:lnTo>
                        <a:pt x="416" y="1883"/>
                      </a:lnTo>
                      <a:lnTo>
                        <a:pt x="368" y="1912"/>
                      </a:lnTo>
                      <a:lnTo>
                        <a:pt x="240" y="1955"/>
                      </a:lnTo>
                      <a:lnTo>
                        <a:pt x="15" y="1984"/>
                      </a:lnTo>
                      <a:lnTo>
                        <a:pt x="0" y="192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1" name="Freeform 177"/>
                <p:cNvSpPr>
                  <a:spLocks/>
                </p:cNvSpPr>
                <p:nvPr/>
              </p:nvSpPr>
              <p:spPr bwMode="auto">
                <a:xfrm>
                  <a:off x="5258" y="4027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w 64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58">
                      <a:moveTo>
                        <a:pt x="0" y="3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58"/>
                      </a:lnTo>
                      <a:lnTo>
                        <a:pt x="31" y="5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2" name="Freeform 178"/>
                <p:cNvSpPr>
                  <a:spLocks/>
                </p:cNvSpPr>
                <p:nvPr/>
              </p:nvSpPr>
              <p:spPr bwMode="auto">
                <a:xfrm>
                  <a:off x="5173" y="3983"/>
                  <a:ext cx="95" cy="49"/>
                </a:xfrm>
                <a:custGeom>
                  <a:avLst/>
                  <a:gdLst>
                    <a:gd name="T0" fmla="*/ 0 w 320"/>
                    <a:gd name="T1" fmla="*/ 0 h 304"/>
                    <a:gd name="T2" fmla="*/ 0 w 320"/>
                    <a:gd name="T3" fmla="*/ 0 h 304"/>
                    <a:gd name="T4" fmla="*/ 0 w 320"/>
                    <a:gd name="T5" fmla="*/ 0 h 304"/>
                    <a:gd name="T6" fmla="*/ 0 w 320"/>
                    <a:gd name="T7" fmla="*/ 0 h 304"/>
                    <a:gd name="T8" fmla="*/ 0 w 320"/>
                    <a:gd name="T9" fmla="*/ 0 h 304"/>
                    <a:gd name="T10" fmla="*/ 0 w 320"/>
                    <a:gd name="T11" fmla="*/ 0 h 304"/>
                    <a:gd name="T12" fmla="*/ 0 w 320"/>
                    <a:gd name="T13" fmla="*/ 0 h 304"/>
                    <a:gd name="T14" fmla="*/ 0 w 320"/>
                    <a:gd name="T15" fmla="*/ 0 h 304"/>
                    <a:gd name="T16" fmla="*/ 0 w 320"/>
                    <a:gd name="T17" fmla="*/ 0 h 304"/>
                    <a:gd name="T18" fmla="*/ 0 w 320"/>
                    <a:gd name="T19" fmla="*/ 0 h 304"/>
                    <a:gd name="T20" fmla="*/ 0 w 320"/>
                    <a:gd name="T21" fmla="*/ 0 h 304"/>
                    <a:gd name="T22" fmla="*/ 0 w 320"/>
                    <a:gd name="T23" fmla="*/ 0 h 304"/>
                    <a:gd name="T24" fmla="*/ 0 w 320"/>
                    <a:gd name="T25" fmla="*/ 0 h 304"/>
                    <a:gd name="T26" fmla="*/ 0 w 320"/>
                    <a:gd name="T27" fmla="*/ 0 h 304"/>
                    <a:gd name="T28" fmla="*/ 0 w 320"/>
                    <a:gd name="T29" fmla="*/ 0 h 304"/>
                    <a:gd name="T30" fmla="*/ 0 w 320"/>
                    <a:gd name="T31" fmla="*/ 0 h 304"/>
                    <a:gd name="T32" fmla="*/ 0 w 320"/>
                    <a:gd name="T33" fmla="*/ 0 h 304"/>
                    <a:gd name="T34" fmla="*/ 0 w 320"/>
                    <a:gd name="T35" fmla="*/ 0 h 304"/>
                    <a:gd name="T36" fmla="*/ 0 w 320"/>
                    <a:gd name="T37" fmla="*/ 0 h 304"/>
                    <a:gd name="T38" fmla="*/ 0 w 320"/>
                    <a:gd name="T39" fmla="*/ 0 h 304"/>
                    <a:gd name="T40" fmla="*/ 0 w 320"/>
                    <a:gd name="T41" fmla="*/ 0 h 304"/>
                    <a:gd name="T42" fmla="*/ 0 w 320"/>
                    <a:gd name="T43" fmla="*/ 0 h 304"/>
                    <a:gd name="T44" fmla="*/ 0 w 320"/>
                    <a:gd name="T45" fmla="*/ 0 h 304"/>
                    <a:gd name="T46" fmla="*/ 0 w 320"/>
                    <a:gd name="T47" fmla="*/ 0 h 304"/>
                    <a:gd name="T48" fmla="*/ 0 w 320"/>
                    <a:gd name="T49" fmla="*/ 0 h 304"/>
                    <a:gd name="T50" fmla="*/ 0 w 320"/>
                    <a:gd name="T51" fmla="*/ 0 h 304"/>
                    <a:gd name="T52" fmla="*/ 0 w 320"/>
                    <a:gd name="T53" fmla="*/ 0 h 304"/>
                    <a:gd name="T54" fmla="*/ 0 w 320"/>
                    <a:gd name="T55" fmla="*/ 0 h 304"/>
                    <a:gd name="T56" fmla="*/ 0 w 320"/>
                    <a:gd name="T57" fmla="*/ 0 h 304"/>
                    <a:gd name="T58" fmla="*/ 0 w 320"/>
                    <a:gd name="T59" fmla="*/ 0 h 304"/>
                    <a:gd name="T60" fmla="*/ 0 w 320"/>
                    <a:gd name="T61" fmla="*/ 0 h 304"/>
                    <a:gd name="T62" fmla="*/ 0 w 320"/>
                    <a:gd name="T63" fmla="*/ 0 h 304"/>
                    <a:gd name="T64" fmla="*/ 0 w 320"/>
                    <a:gd name="T65" fmla="*/ 0 h 304"/>
                    <a:gd name="T66" fmla="*/ 0 w 320"/>
                    <a:gd name="T67" fmla="*/ 0 h 304"/>
                    <a:gd name="T68" fmla="*/ 0 w 320"/>
                    <a:gd name="T69" fmla="*/ 0 h 304"/>
                    <a:gd name="T70" fmla="*/ 0 w 320"/>
                    <a:gd name="T71" fmla="*/ 0 h 304"/>
                    <a:gd name="T72" fmla="*/ 0 w 320"/>
                    <a:gd name="T73" fmla="*/ 0 h 304"/>
                    <a:gd name="T74" fmla="*/ 0 w 320"/>
                    <a:gd name="T75" fmla="*/ 0 h 304"/>
                    <a:gd name="T76" fmla="*/ 0 w 320"/>
                    <a:gd name="T77" fmla="*/ 0 h 304"/>
                    <a:gd name="T78" fmla="*/ 0 w 320"/>
                    <a:gd name="T79" fmla="*/ 0 h 30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20" h="304">
                      <a:moveTo>
                        <a:pt x="0" y="260"/>
                      </a:moveTo>
                      <a:lnTo>
                        <a:pt x="49" y="230"/>
                      </a:lnTo>
                      <a:lnTo>
                        <a:pt x="80" y="230"/>
                      </a:lnTo>
                      <a:lnTo>
                        <a:pt x="113" y="245"/>
                      </a:lnTo>
                      <a:lnTo>
                        <a:pt x="145" y="245"/>
                      </a:lnTo>
                      <a:lnTo>
                        <a:pt x="161" y="245"/>
                      </a:lnTo>
                      <a:lnTo>
                        <a:pt x="176" y="245"/>
                      </a:lnTo>
                      <a:lnTo>
                        <a:pt x="193" y="230"/>
                      </a:lnTo>
                      <a:lnTo>
                        <a:pt x="113" y="202"/>
                      </a:lnTo>
                      <a:lnTo>
                        <a:pt x="97" y="174"/>
                      </a:lnTo>
                      <a:lnTo>
                        <a:pt x="80" y="144"/>
                      </a:lnTo>
                      <a:lnTo>
                        <a:pt x="49" y="57"/>
                      </a:lnTo>
                      <a:lnTo>
                        <a:pt x="97" y="57"/>
                      </a:lnTo>
                      <a:lnTo>
                        <a:pt x="128" y="72"/>
                      </a:lnTo>
                      <a:lnTo>
                        <a:pt x="161" y="87"/>
                      </a:lnTo>
                      <a:lnTo>
                        <a:pt x="193" y="115"/>
                      </a:lnTo>
                      <a:lnTo>
                        <a:pt x="209" y="130"/>
                      </a:lnTo>
                      <a:lnTo>
                        <a:pt x="224" y="159"/>
                      </a:lnTo>
                      <a:lnTo>
                        <a:pt x="224" y="174"/>
                      </a:lnTo>
                      <a:lnTo>
                        <a:pt x="241" y="187"/>
                      </a:lnTo>
                      <a:lnTo>
                        <a:pt x="257" y="187"/>
                      </a:lnTo>
                      <a:lnTo>
                        <a:pt x="241" y="130"/>
                      </a:lnTo>
                      <a:lnTo>
                        <a:pt x="241" y="87"/>
                      </a:lnTo>
                      <a:lnTo>
                        <a:pt x="257" y="28"/>
                      </a:lnTo>
                      <a:lnTo>
                        <a:pt x="289" y="0"/>
                      </a:lnTo>
                      <a:lnTo>
                        <a:pt x="305" y="13"/>
                      </a:lnTo>
                      <a:lnTo>
                        <a:pt x="320" y="43"/>
                      </a:lnTo>
                      <a:lnTo>
                        <a:pt x="320" y="87"/>
                      </a:lnTo>
                      <a:lnTo>
                        <a:pt x="305" y="187"/>
                      </a:lnTo>
                      <a:lnTo>
                        <a:pt x="305" y="217"/>
                      </a:lnTo>
                      <a:lnTo>
                        <a:pt x="289" y="245"/>
                      </a:lnTo>
                      <a:lnTo>
                        <a:pt x="272" y="245"/>
                      </a:lnTo>
                      <a:lnTo>
                        <a:pt x="257" y="245"/>
                      </a:lnTo>
                      <a:lnTo>
                        <a:pt x="241" y="245"/>
                      </a:lnTo>
                      <a:lnTo>
                        <a:pt x="241" y="274"/>
                      </a:lnTo>
                      <a:lnTo>
                        <a:pt x="241" y="289"/>
                      </a:lnTo>
                      <a:lnTo>
                        <a:pt x="145" y="304"/>
                      </a:lnTo>
                      <a:lnTo>
                        <a:pt x="113" y="304"/>
                      </a:lnTo>
                      <a:lnTo>
                        <a:pt x="65" y="304"/>
                      </a:lnTo>
                      <a:lnTo>
                        <a:pt x="0" y="2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3" name="Freeform 179"/>
                <p:cNvSpPr>
                  <a:spLocks/>
                </p:cNvSpPr>
                <p:nvPr/>
              </p:nvSpPr>
              <p:spPr bwMode="auto">
                <a:xfrm>
                  <a:off x="5569" y="4002"/>
                  <a:ext cx="43" cy="20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4" h="130">
                      <a:moveTo>
                        <a:pt x="31" y="87"/>
                      </a:moveTo>
                      <a:lnTo>
                        <a:pt x="0" y="44"/>
                      </a:lnTo>
                      <a:lnTo>
                        <a:pt x="0" y="15"/>
                      </a:lnTo>
                      <a:lnTo>
                        <a:pt x="31" y="0"/>
                      </a:lnTo>
                      <a:lnTo>
                        <a:pt x="48" y="15"/>
                      </a:lnTo>
                      <a:lnTo>
                        <a:pt x="96" y="44"/>
                      </a:lnTo>
                      <a:lnTo>
                        <a:pt x="144" y="130"/>
                      </a:lnTo>
                      <a:lnTo>
                        <a:pt x="96" y="102"/>
                      </a:lnTo>
                      <a:lnTo>
                        <a:pt x="31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4" name="Freeform 180"/>
                <p:cNvSpPr>
                  <a:spLocks/>
                </p:cNvSpPr>
                <p:nvPr/>
              </p:nvSpPr>
              <p:spPr bwMode="auto">
                <a:xfrm>
                  <a:off x="5378" y="3994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" h="58">
                      <a:moveTo>
                        <a:pt x="0" y="15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43"/>
                      </a:lnTo>
                      <a:lnTo>
                        <a:pt x="48" y="58"/>
                      </a:lnTo>
                      <a:lnTo>
                        <a:pt x="16" y="58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5" name="Freeform 181"/>
                <p:cNvSpPr>
                  <a:spLocks/>
                </p:cNvSpPr>
                <p:nvPr/>
              </p:nvSpPr>
              <p:spPr bwMode="auto">
                <a:xfrm>
                  <a:off x="5564" y="3856"/>
                  <a:ext cx="20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w 65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43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65" y="28"/>
                      </a:lnTo>
                      <a:lnTo>
                        <a:pt x="48" y="43"/>
                      </a:lnTo>
                      <a:lnTo>
                        <a:pt x="33" y="43"/>
                      </a:lnTo>
                      <a:lnTo>
                        <a:pt x="17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6" name="Freeform 182"/>
                <p:cNvSpPr>
                  <a:spLocks/>
                </p:cNvSpPr>
                <p:nvPr/>
              </p:nvSpPr>
              <p:spPr bwMode="auto">
                <a:xfrm>
                  <a:off x="5546" y="3832"/>
                  <a:ext cx="61" cy="17"/>
                </a:xfrm>
                <a:custGeom>
                  <a:avLst/>
                  <a:gdLst>
                    <a:gd name="T0" fmla="*/ 0 w 207"/>
                    <a:gd name="T1" fmla="*/ 0 h 102"/>
                    <a:gd name="T2" fmla="*/ 0 w 207"/>
                    <a:gd name="T3" fmla="*/ 0 h 102"/>
                    <a:gd name="T4" fmla="*/ 0 w 207"/>
                    <a:gd name="T5" fmla="*/ 0 h 102"/>
                    <a:gd name="T6" fmla="*/ 0 w 207"/>
                    <a:gd name="T7" fmla="*/ 0 h 102"/>
                    <a:gd name="T8" fmla="*/ 0 w 207"/>
                    <a:gd name="T9" fmla="*/ 0 h 102"/>
                    <a:gd name="T10" fmla="*/ 0 w 207"/>
                    <a:gd name="T11" fmla="*/ 0 h 102"/>
                    <a:gd name="T12" fmla="*/ 0 w 207"/>
                    <a:gd name="T13" fmla="*/ 0 h 102"/>
                    <a:gd name="T14" fmla="*/ 0 w 207"/>
                    <a:gd name="T15" fmla="*/ 0 h 102"/>
                    <a:gd name="T16" fmla="*/ 0 w 207"/>
                    <a:gd name="T17" fmla="*/ 0 h 102"/>
                    <a:gd name="T18" fmla="*/ 0 w 207"/>
                    <a:gd name="T19" fmla="*/ 0 h 102"/>
                    <a:gd name="T20" fmla="*/ 0 w 207"/>
                    <a:gd name="T21" fmla="*/ 0 h 102"/>
                    <a:gd name="T22" fmla="*/ 0 w 207"/>
                    <a:gd name="T23" fmla="*/ 0 h 102"/>
                    <a:gd name="T24" fmla="*/ 0 w 207"/>
                    <a:gd name="T25" fmla="*/ 0 h 102"/>
                    <a:gd name="T26" fmla="*/ 0 w 207"/>
                    <a:gd name="T27" fmla="*/ 0 h 102"/>
                    <a:gd name="T28" fmla="*/ 0 w 207"/>
                    <a:gd name="T29" fmla="*/ 0 h 10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07" h="102">
                      <a:moveTo>
                        <a:pt x="0" y="0"/>
                      </a:moveTo>
                      <a:lnTo>
                        <a:pt x="32" y="15"/>
                      </a:lnTo>
                      <a:lnTo>
                        <a:pt x="63" y="30"/>
                      </a:lnTo>
                      <a:lnTo>
                        <a:pt x="111" y="58"/>
                      </a:lnTo>
                      <a:lnTo>
                        <a:pt x="144" y="30"/>
                      </a:lnTo>
                      <a:lnTo>
                        <a:pt x="159" y="15"/>
                      </a:lnTo>
                      <a:lnTo>
                        <a:pt x="176" y="0"/>
                      </a:lnTo>
                      <a:lnTo>
                        <a:pt x="207" y="0"/>
                      </a:lnTo>
                      <a:lnTo>
                        <a:pt x="176" y="30"/>
                      </a:lnTo>
                      <a:lnTo>
                        <a:pt x="159" y="73"/>
                      </a:lnTo>
                      <a:lnTo>
                        <a:pt x="128" y="102"/>
                      </a:lnTo>
                      <a:lnTo>
                        <a:pt x="111" y="102"/>
                      </a:lnTo>
                      <a:lnTo>
                        <a:pt x="80" y="102"/>
                      </a:lnTo>
                      <a:lnTo>
                        <a:pt x="32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7" name="Freeform 183"/>
                <p:cNvSpPr>
                  <a:spLocks/>
                </p:cNvSpPr>
                <p:nvPr/>
              </p:nvSpPr>
              <p:spPr bwMode="auto">
                <a:xfrm>
                  <a:off x="5564" y="3823"/>
                  <a:ext cx="24" cy="12"/>
                </a:xfrm>
                <a:custGeom>
                  <a:avLst/>
                  <a:gdLst>
                    <a:gd name="T0" fmla="*/ 0 w 81"/>
                    <a:gd name="T1" fmla="*/ 0 h 72"/>
                    <a:gd name="T2" fmla="*/ 0 w 81"/>
                    <a:gd name="T3" fmla="*/ 0 h 72"/>
                    <a:gd name="T4" fmla="*/ 0 w 81"/>
                    <a:gd name="T5" fmla="*/ 0 h 72"/>
                    <a:gd name="T6" fmla="*/ 0 w 81"/>
                    <a:gd name="T7" fmla="*/ 0 h 72"/>
                    <a:gd name="T8" fmla="*/ 0 w 81"/>
                    <a:gd name="T9" fmla="*/ 0 h 72"/>
                    <a:gd name="T10" fmla="*/ 0 w 81"/>
                    <a:gd name="T11" fmla="*/ 0 h 72"/>
                    <a:gd name="T12" fmla="*/ 0 w 81"/>
                    <a:gd name="T13" fmla="*/ 0 h 72"/>
                    <a:gd name="T14" fmla="*/ 0 w 81"/>
                    <a:gd name="T15" fmla="*/ 0 h 72"/>
                    <a:gd name="T16" fmla="*/ 0 w 81"/>
                    <a:gd name="T17" fmla="*/ 0 h 72"/>
                    <a:gd name="T18" fmla="*/ 0 w 81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1" h="72">
                      <a:moveTo>
                        <a:pt x="0" y="43"/>
                      </a:moveTo>
                      <a:lnTo>
                        <a:pt x="17" y="13"/>
                      </a:lnTo>
                      <a:lnTo>
                        <a:pt x="33" y="0"/>
                      </a:lnTo>
                      <a:lnTo>
                        <a:pt x="48" y="13"/>
                      </a:lnTo>
                      <a:lnTo>
                        <a:pt x="81" y="28"/>
                      </a:lnTo>
                      <a:lnTo>
                        <a:pt x="65" y="43"/>
                      </a:lnTo>
                      <a:lnTo>
                        <a:pt x="65" y="57"/>
                      </a:lnTo>
                      <a:lnTo>
                        <a:pt x="33" y="72"/>
                      </a:lnTo>
                      <a:lnTo>
                        <a:pt x="17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8" name="Freeform 184"/>
                <p:cNvSpPr>
                  <a:spLocks/>
                </p:cNvSpPr>
                <p:nvPr/>
              </p:nvSpPr>
              <p:spPr bwMode="auto">
                <a:xfrm>
                  <a:off x="5550" y="3818"/>
                  <a:ext cx="14" cy="10"/>
                </a:xfrm>
                <a:custGeom>
                  <a:avLst/>
                  <a:gdLst>
                    <a:gd name="T0" fmla="*/ 0 w 48"/>
                    <a:gd name="T1" fmla="*/ 0 h 58"/>
                    <a:gd name="T2" fmla="*/ 0 w 48"/>
                    <a:gd name="T3" fmla="*/ 0 h 58"/>
                    <a:gd name="T4" fmla="*/ 0 w 48"/>
                    <a:gd name="T5" fmla="*/ 0 h 58"/>
                    <a:gd name="T6" fmla="*/ 0 w 48"/>
                    <a:gd name="T7" fmla="*/ 0 h 58"/>
                    <a:gd name="T8" fmla="*/ 0 w 48"/>
                    <a:gd name="T9" fmla="*/ 0 h 58"/>
                    <a:gd name="T10" fmla="*/ 0 w 48"/>
                    <a:gd name="T11" fmla="*/ 0 h 58"/>
                    <a:gd name="T12" fmla="*/ 0 w 48"/>
                    <a:gd name="T13" fmla="*/ 0 h 58"/>
                    <a:gd name="T14" fmla="*/ 0 w 48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58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48" y="30"/>
                      </a:lnTo>
                      <a:lnTo>
                        <a:pt x="17" y="58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9" name="Freeform 185"/>
                <p:cNvSpPr>
                  <a:spLocks/>
                </p:cNvSpPr>
                <p:nvPr/>
              </p:nvSpPr>
              <p:spPr bwMode="auto">
                <a:xfrm>
                  <a:off x="5584" y="3816"/>
                  <a:ext cx="14" cy="10"/>
                </a:xfrm>
                <a:custGeom>
                  <a:avLst/>
                  <a:gdLst>
                    <a:gd name="T0" fmla="*/ 0 w 48"/>
                    <a:gd name="T1" fmla="*/ 0 h 56"/>
                    <a:gd name="T2" fmla="*/ 0 w 48"/>
                    <a:gd name="T3" fmla="*/ 0 h 56"/>
                    <a:gd name="T4" fmla="*/ 0 w 48"/>
                    <a:gd name="T5" fmla="*/ 0 h 56"/>
                    <a:gd name="T6" fmla="*/ 0 w 48"/>
                    <a:gd name="T7" fmla="*/ 0 h 56"/>
                    <a:gd name="T8" fmla="*/ 0 w 48"/>
                    <a:gd name="T9" fmla="*/ 0 h 56"/>
                    <a:gd name="T10" fmla="*/ 0 w 48"/>
                    <a:gd name="T11" fmla="*/ 0 h 56"/>
                    <a:gd name="T12" fmla="*/ 0 w 48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56">
                      <a:moveTo>
                        <a:pt x="16" y="0"/>
                      </a:moveTo>
                      <a:lnTo>
                        <a:pt x="31" y="28"/>
                      </a:ln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0" name="Freeform 186"/>
                <p:cNvSpPr>
                  <a:spLocks/>
                </p:cNvSpPr>
                <p:nvPr/>
              </p:nvSpPr>
              <p:spPr bwMode="auto">
                <a:xfrm>
                  <a:off x="5569" y="3807"/>
                  <a:ext cx="9" cy="7"/>
                </a:xfrm>
                <a:custGeom>
                  <a:avLst/>
                  <a:gdLst>
                    <a:gd name="T0" fmla="*/ 0 w 31"/>
                    <a:gd name="T1" fmla="*/ 0 h 44"/>
                    <a:gd name="T2" fmla="*/ 0 w 31"/>
                    <a:gd name="T3" fmla="*/ 0 h 44"/>
                    <a:gd name="T4" fmla="*/ 0 w 31"/>
                    <a:gd name="T5" fmla="*/ 0 h 44"/>
                    <a:gd name="T6" fmla="*/ 0 w 31"/>
                    <a:gd name="T7" fmla="*/ 0 h 44"/>
                    <a:gd name="T8" fmla="*/ 0 w 31"/>
                    <a:gd name="T9" fmla="*/ 0 h 44"/>
                    <a:gd name="T10" fmla="*/ 0 w 31"/>
                    <a:gd name="T11" fmla="*/ 0 h 44"/>
                    <a:gd name="T12" fmla="*/ 0 w 31"/>
                    <a:gd name="T13" fmla="*/ 0 h 44"/>
                    <a:gd name="T14" fmla="*/ 0 w 31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1" h="44">
                      <a:moveTo>
                        <a:pt x="0" y="28"/>
                      </a:moveTo>
                      <a:lnTo>
                        <a:pt x="0" y="13"/>
                      </a:lnTo>
                      <a:lnTo>
                        <a:pt x="16" y="0"/>
                      </a:lnTo>
                      <a:lnTo>
                        <a:pt x="31" y="13"/>
                      </a:lnTo>
                      <a:lnTo>
                        <a:pt x="31" y="28"/>
                      </a:lnTo>
                      <a:lnTo>
                        <a:pt x="16" y="44"/>
                      </a:lnTo>
                      <a:lnTo>
                        <a:pt x="0" y="44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1" name="Freeform 187"/>
                <p:cNvSpPr>
                  <a:spLocks/>
                </p:cNvSpPr>
                <p:nvPr/>
              </p:nvSpPr>
              <p:spPr bwMode="auto">
                <a:xfrm>
                  <a:off x="5564" y="3794"/>
                  <a:ext cx="14" cy="5"/>
                </a:xfrm>
                <a:custGeom>
                  <a:avLst/>
                  <a:gdLst>
                    <a:gd name="T0" fmla="*/ 0 w 48"/>
                    <a:gd name="T1" fmla="*/ 0 h 30"/>
                    <a:gd name="T2" fmla="*/ 0 w 48"/>
                    <a:gd name="T3" fmla="*/ 0 h 30"/>
                    <a:gd name="T4" fmla="*/ 0 w 48"/>
                    <a:gd name="T5" fmla="*/ 0 h 30"/>
                    <a:gd name="T6" fmla="*/ 0 w 48"/>
                    <a:gd name="T7" fmla="*/ 0 h 30"/>
                    <a:gd name="T8" fmla="*/ 0 w 48"/>
                    <a:gd name="T9" fmla="*/ 0 h 30"/>
                    <a:gd name="T10" fmla="*/ 0 w 48"/>
                    <a:gd name="T11" fmla="*/ 0 h 30"/>
                    <a:gd name="T12" fmla="*/ 0 w 48"/>
                    <a:gd name="T13" fmla="*/ 0 h 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30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33" y="30"/>
                      </a:lnTo>
                      <a:lnTo>
                        <a:pt x="17" y="3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2" name="Freeform 188"/>
                <p:cNvSpPr>
                  <a:spLocks/>
                </p:cNvSpPr>
                <p:nvPr/>
              </p:nvSpPr>
              <p:spPr bwMode="auto">
                <a:xfrm>
                  <a:off x="5641" y="3703"/>
                  <a:ext cx="67" cy="30"/>
                </a:xfrm>
                <a:custGeom>
                  <a:avLst/>
                  <a:gdLst>
                    <a:gd name="T0" fmla="*/ 0 w 225"/>
                    <a:gd name="T1" fmla="*/ 0 h 189"/>
                    <a:gd name="T2" fmla="*/ 0 w 225"/>
                    <a:gd name="T3" fmla="*/ 0 h 189"/>
                    <a:gd name="T4" fmla="*/ 0 w 225"/>
                    <a:gd name="T5" fmla="*/ 0 h 189"/>
                    <a:gd name="T6" fmla="*/ 0 w 225"/>
                    <a:gd name="T7" fmla="*/ 0 h 189"/>
                    <a:gd name="T8" fmla="*/ 0 w 225"/>
                    <a:gd name="T9" fmla="*/ 0 h 189"/>
                    <a:gd name="T10" fmla="*/ 0 w 225"/>
                    <a:gd name="T11" fmla="*/ 0 h 189"/>
                    <a:gd name="T12" fmla="*/ 0 w 225"/>
                    <a:gd name="T13" fmla="*/ 0 h 189"/>
                    <a:gd name="T14" fmla="*/ 0 w 225"/>
                    <a:gd name="T15" fmla="*/ 0 h 189"/>
                    <a:gd name="T16" fmla="*/ 0 w 225"/>
                    <a:gd name="T17" fmla="*/ 0 h 189"/>
                    <a:gd name="T18" fmla="*/ 0 w 225"/>
                    <a:gd name="T19" fmla="*/ 0 h 189"/>
                    <a:gd name="T20" fmla="*/ 0 w 225"/>
                    <a:gd name="T21" fmla="*/ 0 h 189"/>
                    <a:gd name="T22" fmla="*/ 0 w 225"/>
                    <a:gd name="T23" fmla="*/ 0 h 189"/>
                    <a:gd name="T24" fmla="*/ 0 w 225"/>
                    <a:gd name="T25" fmla="*/ 0 h 189"/>
                    <a:gd name="T26" fmla="*/ 0 w 225"/>
                    <a:gd name="T27" fmla="*/ 0 h 189"/>
                    <a:gd name="T28" fmla="*/ 0 w 225"/>
                    <a:gd name="T29" fmla="*/ 0 h 189"/>
                    <a:gd name="T30" fmla="*/ 0 w 225"/>
                    <a:gd name="T31" fmla="*/ 0 h 189"/>
                    <a:gd name="T32" fmla="*/ 0 w 225"/>
                    <a:gd name="T33" fmla="*/ 0 h 189"/>
                    <a:gd name="T34" fmla="*/ 0 w 225"/>
                    <a:gd name="T35" fmla="*/ 0 h 18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5" h="189">
                      <a:moveTo>
                        <a:pt x="0" y="44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5"/>
                      </a:lnTo>
                      <a:lnTo>
                        <a:pt x="48" y="72"/>
                      </a:lnTo>
                      <a:lnTo>
                        <a:pt x="64" y="102"/>
                      </a:lnTo>
                      <a:lnTo>
                        <a:pt x="96" y="131"/>
                      </a:lnTo>
                      <a:lnTo>
                        <a:pt x="112" y="131"/>
                      </a:lnTo>
                      <a:lnTo>
                        <a:pt x="144" y="131"/>
                      </a:lnTo>
                      <a:lnTo>
                        <a:pt x="208" y="0"/>
                      </a:lnTo>
                      <a:lnTo>
                        <a:pt x="225" y="15"/>
                      </a:lnTo>
                      <a:lnTo>
                        <a:pt x="208" y="29"/>
                      </a:lnTo>
                      <a:lnTo>
                        <a:pt x="208" y="44"/>
                      </a:lnTo>
                      <a:lnTo>
                        <a:pt x="177" y="116"/>
                      </a:lnTo>
                      <a:lnTo>
                        <a:pt x="129" y="189"/>
                      </a:lnTo>
                      <a:lnTo>
                        <a:pt x="81" y="159"/>
                      </a:lnTo>
                      <a:lnTo>
                        <a:pt x="48" y="131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3" name="Freeform 189"/>
                <p:cNvSpPr>
                  <a:spLocks/>
                </p:cNvSpPr>
                <p:nvPr/>
              </p:nvSpPr>
              <p:spPr bwMode="auto">
                <a:xfrm>
                  <a:off x="5656" y="3685"/>
                  <a:ext cx="38" cy="32"/>
                </a:xfrm>
                <a:custGeom>
                  <a:avLst/>
                  <a:gdLst>
                    <a:gd name="T0" fmla="*/ 0 w 129"/>
                    <a:gd name="T1" fmla="*/ 0 h 202"/>
                    <a:gd name="T2" fmla="*/ 0 w 129"/>
                    <a:gd name="T3" fmla="*/ 0 h 202"/>
                    <a:gd name="T4" fmla="*/ 0 w 129"/>
                    <a:gd name="T5" fmla="*/ 0 h 202"/>
                    <a:gd name="T6" fmla="*/ 0 w 129"/>
                    <a:gd name="T7" fmla="*/ 0 h 202"/>
                    <a:gd name="T8" fmla="*/ 0 w 129"/>
                    <a:gd name="T9" fmla="*/ 0 h 202"/>
                    <a:gd name="T10" fmla="*/ 0 w 129"/>
                    <a:gd name="T11" fmla="*/ 0 h 202"/>
                    <a:gd name="T12" fmla="*/ 0 w 129"/>
                    <a:gd name="T13" fmla="*/ 0 h 202"/>
                    <a:gd name="T14" fmla="*/ 0 w 129"/>
                    <a:gd name="T15" fmla="*/ 0 h 202"/>
                    <a:gd name="T16" fmla="*/ 0 w 129"/>
                    <a:gd name="T17" fmla="*/ 0 h 202"/>
                    <a:gd name="T18" fmla="*/ 0 w 129"/>
                    <a:gd name="T19" fmla="*/ 0 h 202"/>
                    <a:gd name="T20" fmla="*/ 0 w 129"/>
                    <a:gd name="T21" fmla="*/ 0 h 202"/>
                    <a:gd name="T22" fmla="*/ 0 w 129"/>
                    <a:gd name="T23" fmla="*/ 0 h 202"/>
                    <a:gd name="T24" fmla="*/ 0 w 129"/>
                    <a:gd name="T25" fmla="*/ 0 h 202"/>
                    <a:gd name="T26" fmla="*/ 0 w 129"/>
                    <a:gd name="T27" fmla="*/ 0 h 202"/>
                    <a:gd name="T28" fmla="*/ 0 w 129"/>
                    <a:gd name="T29" fmla="*/ 0 h 202"/>
                    <a:gd name="T30" fmla="*/ 0 w 129"/>
                    <a:gd name="T31" fmla="*/ 0 h 20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29" h="202">
                      <a:moveTo>
                        <a:pt x="16" y="144"/>
                      </a:moveTo>
                      <a:lnTo>
                        <a:pt x="0" y="100"/>
                      </a:lnTo>
                      <a:lnTo>
                        <a:pt x="0" y="72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48" y="44"/>
                      </a:lnTo>
                      <a:lnTo>
                        <a:pt x="64" y="13"/>
                      </a:lnTo>
                      <a:lnTo>
                        <a:pt x="81" y="0"/>
                      </a:lnTo>
                      <a:lnTo>
                        <a:pt x="81" y="28"/>
                      </a:lnTo>
                      <a:lnTo>
                        <a:pt x="96" y="44"/>
                      </a:lnTo>
                      <a:lnTo>
                        <a:pt x="129" y="87"/>
                      </a:lnTo>
                      <a:lnTo>
                        <a:pt x="96" y="144"/>
                      </a:lnTo>
                      <a:lnTo>
                        <a:pt x="64" y="202"/>
                      </a:lnTo>
                      <a:lnTo>
                        <a:pt x="48" y="202"/>
                      </a:lnTo>
                      <a:lnTo>
                        <a:pt x="33" y="174"/>
                      </a:lnTo>
                      <a:lnTo>
                        <a:pt x="16" y="1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4" name="Freeform 190"/>
                <p:cNvSpPr>
                  <a:spLocks/>
                </p:cNvSpPr>
                <p:nvPr/>
              </p:nvSpPr>
              <p:spPr bwMode="auto">
                <a:xfrm>
                  <a:off x="5716" y="3706"/>
                  <a:ext cx="21" cy="11"/>
                </a:xfrm>
                <a:custGeom>
                  <a:avLst/>
                  <a:gdLst>
                    <a:gd name="T0" fmla="*/ 0 w 65"/>
                    <a:gd name="T1" fmla="*/ 0 h 72"/>
                    <a:gd name="T2" fmla="*/ 0 w 65"/>
                    <a:gd name="T3" fmla="*/ 0 h 72"/>
                    <a:gd name="T4" fmla="*/ 0 w 65"/>
                    <a:gd name="T5" fmla="*/ 0 h 72"/>
                    <a:gd name="T6" fmla="*/ 0 w 65"/>
                    <a:gd name="T7" fmla="*/ 0 h 72"/>
                    <a:gd name="T8" fmla="*/ 0 w 65"/>
                    <a:gd name="T9" fmla="*/ 0 h 72"/>
                    <a:gd name="T10" fmla="*/ 0 w 65"/>
                    <a:gd name="T11" fmla="*/ 0 h 72"/>
                    <a:gd name="T12" fmla="*/ 0 w 65"/>
                    <a:gd name="T13" fmla="*/ 0 h 72"/>
                    <a:gd name="T14" fmla="*/ 0 w 65"/>
                    <a:gd name="T15" fmla="*/ 0 h 72"/>
                    <a:gd name="T16" fmla="*/ 0 w 65"/>
                    <a:gd name="T17" fmla="*/ 0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72">
                      <a:moveTo>
                        <a:pt x="0" y="44"/>
                      </a:moveTo>
                      <a:lnTo>
                        <a:pt x="0" y="14"/>
                      </a:lnTo>
                      <a:lnTo>
                        <a:pt x="17" y="0"/>
                      </a:lnTo>
                      <a:lnTo>
                        <a:pt x="49" y="0"/>
                      </a:lnTo>
                      <a:lnTo>
                        <a:pt x="65" y="29"/>
                      </a:lnTo>
                      <a:lnTo>
                        <a:pt x="65" y="44"/>
                      </a:lnTo>
                      <a:lnTo>
                        <a:pt x="32" y="72"/>
                      </a:lnTo>
                      <a:lnTo>
                        <a:pt x="17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5" name="Freeform 191"/>
                <p:cNvSpPr>
                  <a:spLocks/>
                </p:cNvSpPr>
                <p:nvPr/>
              </p:nvSpPr>
              <p:spPr bwMode="auto">
                <a:xfrm>
                  <a:off x="5612" y="3706"/>
                  <a:ext cx="15" cy="9"/>
                </a:xfrm>
                <a:custGeom>
                  <a:avLst/>
                  <a:gdLst>
                    <a:gd name="T0" fmla="*/ 0 w 48"/>
                    <a:gd name="T1" fmla="*/ 0 h 57"/>
                    <a:gd name="T2" fmla="*/ 0 w 48"/>
                    <a:gd name="T3" fmla="*/ 0 h 57"/>
                    <a:gd name="T4" fmla="*/ 0 w 48"/>
                    <a:gd name="T5" fmla="*/ 0 h 57"/>
                    <a:gd name="T6" fmla="*/ 0 w 48"/>
                    <a:gd name="T7" fmla="*/ 0 h 57"/>
                    <a:gd name="T8" fmla="*/ 0 w 48"/>
                    <a:gd name="T9" fmla="*/ 0 h 57"/>
                    <a:gd name="T10" fmla="*/ 0 w 48"/>
                    <a:gd name="T11" fmla="*/ 0 h 57"/>
                    <a:gd name="T12" fmla="*/ 0 w 48"/>
                    <a:gd name="T13" fmla="*/ 0 h 57"/>
                    <a:gd name="T14" fmla="*/ 0 w 48"/>
                    <a:gd name="T15" fmla="*/ 0 h 57"/>
                    <a:gd name="T16" fmla="*/ 0 w 48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57">
                      <a:moveTo>
                        <a:pt x="0" y="44"/>
                      </a:moveTo>
                      <a:lnTo>
                        <a:pt x="16" y="29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16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6" name="Freeform 192"/>
                <p:cNvSpPr>
                  <a:spLocks/>
                </p:cNvSpPr>
                <p:nvPr/>
              </p:nvSpPr>
              <p:spPr bwMode="auto">
                <a:xfrm>
                  <a:off x="5684" y="3628"/>
                  <a:ext cx="61" cy="73"/>
                </a:xfrm>
                <a:custGeom>
                  <a:avLst/>
                  <a:gdLst>
                    <a:gd name="T0" fmla="*/ 0 w 209"/>
                    <a:gd name="T1" fmla="*/ 0 h 449"/>
                    <a:gd name="T2" fmla="*/ 0 w 209"/>
                    <a:gd name="T3" fmla="*/ 0 h 449"/>
                    <a:gd name="T4" fmla="*/ 0 w 209"/>
                    <a:gd name="T5" fmla="*/ 0 h 449"/>
                    <a:gd name="T6" fmla="*/ 0 w 209"/>
                    <a:gd name="T7" fmla="*/ 0 h 449"/>
                    <a:gd name="T8" fmla="*/ 0 w 209"/>
                    <a:gd name="T9" fmla="*/ 0 h 449"/>
                    <a:gd name="T10" fmla="*/ 0 w 209"/>
                    <a:gd name="T11" fmla="*/ 0 h 449"/>
                    <a:gd name="T12" fmla="*/ 0 w 209"/>
                    <a:gd name="T13" fmla="*/ 0 h 449"/>
                    <a:gd name="T14" fmla="*/ 0 w 209"/>
                    <a:gd name="T15" fmla="*/ 0 h 449"/>
                    <a:gd name="T16" fmla="*/ 0 w 209"/>
                    <a:gd name="T17" fmla="*/ 0 h 449"/>
                    <a:gd name="T18" fmla="*/ 0 w 209"/>
                    <a:gd name="T19" fmla="*/ 0 h 449"/>
                    <a:gd name="T20" fmla="*/ 0 w 209"/>
                    <a:gd name="T21" fmla="*/ 0 h 449"/>
                    <a:gd name="T22" fmla="*/ 0 w 209"/>
                    <a:gd name="T23" fmla="*/ 0 h 449"/>
                    <a:gd name="T24" fmla="*/ 0 w 209"/>
                    <a:gd name="T25" fmla="*/ 0 h 449"/>
                    <a:gd name="T26" fmla="*/ 0 w 209"/>
                    <a:gd name="T27" fmla="*/ 0 h 449"/>
                    <a:gd name="T28" fmla="*/ 0 w 209"/>
                    <a:gd name="T29" fmla="*/ 0 h 449"/>
                    <a:gd name="T30" fmla="*/ 0 w 209"/>
                    <a:gd name="T31" fmla="*/ 0 h 449"/>
                    <a:gd name="T32" fmla="*/ 0 w 209"/>
                    <a:gd name="T33" fmla="*/ 0 h 449"/>
                    <a:gd name="T34" fmla="*/ 0 w 209"/>
                    <a:gd name="T35" fmla="*/ 0 h 449"/>
                    <a:gd name="T36" fmla="*/ 0 w 209"/>
                    <a:gd name="T37" fmla="*/ 0 h 449"/>
                    <a:gd name="T38" fmla="*/ 0 w 209"/>
                    <a:gd name="T39" fmla="*/ 0 h 449"/>
                    <a:gd name="T40" fmla="*/ 0 w 209"/>
                    <a:gd name="T41" fmla="*/ 0 h 449"/>
                    <a:gd name="T42" fmla="*/ 0 w 209"/>
                    <a:gd name="T43" fmla="*/ 0 h 449"/>
                    <a:gd name="T44" fmla="*/ 0 w 209"/>
                    <a:gd name="T45" fmla="*/ 0 h 449"/>
                    <a:gd name="T46" fmla="*/ 0 w 209"/>
                    <a:gd name="T47" fmla="*/ 0 h 449"/>
                    <a:gd name="T48" fmla="*/ 0 w 209"/>
                    <a:gd name="T49" fmla="*/ 0 h 449"/>
                    <a:gd name="T50" fmla="*/ 0 w 209"/>
                    <a:gd name="T51" fmla="*/ 0 h 449"/>
                    <a:gd name="T52" fmla="*/ 0 w 209"/>
                    <a:gd name="T53" fmla="*/ 0 h 449"/>
                    <a:gd name="T54" fmla="*/ 0 w 209"/>
                    <a:gd name="T55" fmla="*/ 0 h 449"/>
                    <a:gd name="T56" fmla="*/ 0 w 209"/>
                    <a:gd name="T57" fmla="*/ 0 h 449"/>
                    <a:gd name="T58" fmla="*/ 0 w 209"/>
                    <a:gd name="T59" fmla="*/ 0 h 449"/>
                    <a:gd name="T60" fmla="*/ 0 w 209"/>
                    <a:gd name="T61" fmla="*/ 0 h 449"/>
                    <a:gd name="T62" fmla="*/ 0 w 209"/>
                    <a:gd name="T63" fmla="*/ 0 h 449"/>
                    <a:gd name="T64" fmla="*/ 0 w 209"/>
                    <a:gd name="T65" fmla="*/ 0 h 449"/>
                    <a:gd name="T66" fmla="*/ 0 w 209"/>
                    <a:gd name="T67" fmla="*/ 0 h 449"/>
                    <a:gd name="T68" fmla="*/ 0 w 209"/>
                    <a:gd name="T69" fmla="*/ 0 h 449"/>
                    <a:gd name="T70" fmla="*/ 0 w 209"/>
                    <a:gd name="T71" fmla="*/ 0 h 449"/>
                    <a:gd name="T72" fmla="*/ 0 w 209"/>
                    <a:gd name="T73" fmla="*/ 0 h 449"/>
                    <a:gd name="T74" fmla="*/ 0 w 209"/>
                    <a:gd name="T75" fmla="*/ 0 h 449"/>
                    <a:gd name="T76" fmla="*/ 0 w 209"/>
                    <a:gd name="T77" fmla="*/ 0 h 449"/>
                    <a:gd name="T78" fmla="*/ 0 w 209"/>
                    <a:gd name="T79" fmla="*/ 0 h 449"/>
                    <a:gd name="T80" fmla="*/ 0 w 209"/>
                    <a:gd name="T81" fmla="*/ 0 h 449"/>
                    <a:gd name="T82" fmla="*/ 0 w 209"/>
                    <a:gd name="T83" fmla="*/ 0 h 449"/>
                    <a:gd name="T84" fmla="*/ 0 w 209"/>
                    <a:gd name="T85" fmla="*/ 0 h 449"/>
                    <a:gd name="T86" fmla="*/ 0 w 209"/>
                    <a:gd name="T87" fmla="*/ 0 h 449"/>
                    <a:gd name="T88" fmla="*/ 0 w 209"/>
                    <a:gd name="T89" fmla="*/ 0 h 449"/>
                    <a:gd name="T90" fmla="*/ 0 w 209"/>
                    <a:gd name="T91" fmla="*/ 0 h 449"/>
                    <a:gd name="T92" fmla="*/ 0 w 209"/>
                    <a:gd name="T93" fmla="*/ 0 h 449"/>
                    <a:gd name="T94" fmla="*/ 0 w 209"/>
                    <a:gd name="T95" fmla="*/ 0 h 449"/>
                    <a:gd name="T96" fmla="*/ 0 w 209"/>
                    <a:gd name="T97" fmla="*/ 0 h 449"/>
                    <a:gd name="T98" fmla="*/ 0 w 209"/>
                    <a:gd name="T99" fmla="*/ 0 h 449"/>
                    <a:gd name="T100" fmla="*/ 0 w 209"/>
                    <a:gd name="T101" fmla="*/ 0 h 449"/>
                    <a:gd name="T102" fmla="*/ 0 w 209"/>
                    <a:gd name="T103" fmla="*/ 0 h 449"/>
                    <a:gd name="T104" fmla="*/ 0 w 209"/>
                    <a:gd name="T105" fmla="*/ 0 h 449"/>
                    <a:gd name="T106" fmla="*/ 0 w 209"/>
                    <a:gd name="T107" fmla="*/ 0 h 449"/>
                    <a:gd name="T108" fmla="*/ 0 w 209"/>
                    <a:gd name="T109" fmla="*/ 0 h 449"/>
                    <a:gd name="T110" fmla="*/ 0 w 209"/>
                    <a:gd name="T111" fmla="*/ 0 h 449"/>
                    <a:gd name="T112" fmla="*/ 0 w 209"/>
                    <a:gd name="T113" fmla="*/ 0 h 449"/>
                    <a:gd name="T114" fmla="*/ 0 w 209"/>
                    <a:gd name="T115" fmla="*/ 0 h 449"/>
                    <a:gd name="T116" fmla="*/ 0 w 209"/>
                    <a:gd name="T117" fmla="*/ 0 h 449"/>
                    <a:gd name="T118" fmla="*/ 0 w 209"/>
                    <a:gd name="T119" fmla="*/ 0 h 449"/>
                    <a:gd name="T120" fmla="*/ 0 w 209"/>
                    <a:gd name="T121" fmla="*/ 0 h 449"/>
                    <a:gd name="T122" fmla="*/ 0 w 209"/>
                    <a:gd name="T123" fmla="*/ 0 h 449"/>
                    <a:gd name="T124" fmla="*/ 0 w 209"/>
                    <a:gd name="T125" fmla="*/ 0 h 44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09" h="449">
                      <a:moveTo>
                        <a:pt x="161" y="421"/>
                      </a:moveTo>
                      <a:lnTo>
                        <a:pt x="144" y="393"/>
                      </a:lnTo>
                      <a:lnTo>
                        <a:pt x="129" y="393"/>
                      </a:lnTo>
                      <a:lnTo>
                        <a:pt x="112" y="406"/>
                      </a:lnTo>
                      <a:lnTo>
                        <a:pt x="112" y="436"/>
                      </a:lnTo>
                      <a:lnTo>
                        <a:pt x="81" y="436"/>
                      </a:lnTo>
                      <a:lnTo>
                        <a:pt x="96" y="406"/>
                      </a:lnTo>
                      <a:lnTo>
                        <a:pt x="112" y="362"/>
                      </a:lnTo>
                      <a:lnTo>
                        <a:pt x="112" y="334"/>
                      </a:lnTo>
                      <a:lnTo>
                        <a:pt x="112" y="319"/>
                      </a:lnTo>
                      <a:lnTo>
                        <a:pt x="96" y="291"/>
                      </a:lnTo>
                      <a:lnTo>
                        <a:pt x="81" y="306"/>
                      </a:lnTo>
                      <a:lnTo>
                        <a:pt x="81" y="319"/>
                      </a:lnTo>
                      <a:lnTo>
                        <a:pt x="81" y="349"/>
                      </a:lnTo>
                      <a:lnTo>
                        <a:pt x="64" y="377"/>
                      </a:lnTo>
                      <a:lnTo>
                        <a:pt x="48" y="393"/>
                      </a:lnTo>
                      <a:lnTo>
                        <a:pt x="33" y="393"/>
                      </a:lnTo>
                      <a:lnTo>
                        <a:pt x="33" y="362"/>
                      </a:lnTo>
                      <a:lnTo>
                        <a:pt x="81" y="291"/>
                      </a:lnTo>
                      <a:lnTo>
                        <a:pt x="112" y="247"/>
                      </a:lnTo>
                      <a:lnTo>
                        <a:pt x="112" y="189"/>
                      </a:lnTo>
                      <a:lnTo>
                        <a:pt x="96" y="189"/>
                      </a:lnTo>
                      <a:lnTo>
                        <a:pt x="81" y="247"/>
                      </a:lnTo>
                      <a:lnTo>
                        <a:pt x="48" y="291"/>
                      </a:lnTo>
                      <a:lnTo>
                        <a:pt x="33" y="306"/>
                      </a:lnTo>
                      <a:lnTo>
                        <a:pt x="0" y="319"/>
                      </a:lnTo>
                      <a:lnTo>
                        <a:pt x="0" y="306"/>
                      </a:lnTo>
                      <a:lnTo>
                        <a:pt x="81" y="189"/>
                      </a:lnTo>
                      <a:lnTo>
                        <a:pt x="112" y="130"/>
                      </a:lnTo>
                      <a:lnTo>
                        <a:pt x="112" y="74"/>
                      </a:lnTo>
                      <a:lnTo>
                        <a:pt x="112" y="59"/>
                      </a:lnTo>
                      <a:lnTo>
                        <a:pt x="96" y="74"/>
                      </a:lnTo>
                      <a:lnTo>
                        <a:pt x="48" y="160"/>
                      </a:lnTo>
                      <a:lnTo>
                        <a:pt x="33" y="204"/>
                      </a:lnTo>
                      <a:lnTo>
                        <a:pt x="0" y="232"/>
                      </a:lnTo>
                      <a:lnTo>
                        <a:pt x="0" y="189"/>
                      </a:lnTo>
                      <a:lnTo>
                        <a:pt x="33" y="174"/>
                      </a:lnTo>
                      <a:lnTo>
                        <a:pt x="48" y="145"/>
                      </a:lnTo>
                      <a:lnTo>
                        <a:pt x="48" y="130"/>
                      </a:lnTo>
                      <a:lnTo>
                        <a:pt x="48" y="117"/>
                      </a:lnTo>
                      <a:lnTo>
                        <a:pt x="33" y="87"/>
                      </a:lnTo>
                      <a:lnTo>
                        <a:pt x="16" y="74"/>
                      </a:lnTo>
                      <a:lnTo>
                        <a:pt x="16" y="59"/>
                      </a:lnTo>
                      <a:lnTo>
                        <a:pt x="16" y="44"/>
                      </a:lnTo>
                      <a:lnTo>
                        <a:pt x="33" y="30"/>
                      </a:ln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81" y="0"/>
                      </a:lnTo>
                      <a:lnTo>
                        <a:pt x="129" y="15"/>
                      </a:lnTo>
                      <a:lnTo>
                        <a:pt x="144" y="30"/>
                      </a:lnTo>
                      <a:lnTo>
                        <a:pt x="144" y="44"/>
                      </a:lnTo>
                      <a:lnTo>
                        <a:pt x="161" y="87"/>
                      </a:lnTo>
                      <a:lnTo>
                        <a:pt x="161" y="130"/>
                      </a:lnTo>
                      <a:lnTo>
                        <a:pt x="129" y="219"/>
                      </a:lnTo>
                      <a:lnTo>
                        <a:pt x="129" y="306"/>
                      </a:lnTo>
                      <a:lnTo>
                        <a:pt x="129" y="349"/>
                      </a:lnTo>
                      <a:lnTo>
                        <a:pt x="161" y="393"/>
                      </a:lnTo>
                      <a:lnTo>
                        <a:pt x="177" y="421"/>
                      </a:lnTo>
                      <a:lnTo>
                        <a:pt x="209" y="449"/>
                      </a:lnTo>
                      <a:lnTo>
                        <a:pt x="192" y="449"/>
                      </a:lnTo>
                      <a:lnTo>
                        <a:pt x="177" y="449"/>
                      </a:lnTo>
                      <a:lnTo>
                        <a:pt x="161" y="436"/>
                      </a:lnTo>
                      <a:lnTo>
                        <a:pt x="161" y="42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7" name="Freeform 193"/>
                <p:cNvSpPr>
                  <a:spLocks/>
                </p:cNvSpPr>
                <p:nvPr/>
              </p:nvSpPr>
              <p:spPr bwMode="auto">
                <a:xfrm>
                  <a:off x="5617" y="3625"/>
                  <a:ext cx="62" cy="76"/>
                </a:xfrm>
                <a:custGeom>
                  <a:avLst/>
                  <a:gdLst>
                    <a:gd name="T0" fmla="*/ 0 w 209"/>
                    <a:gd name="T1" fmla="*/ 0 h 462"/>
                    <a:gd name="T2" fmla="*/ 0 w 209"/>
                    <a:gd name="T3" fmla="*/ 0 h 462"/>
                    <a:gd name="T4" fmla="*/ 0 w 209"/>
                    <a:gd name="T5" fmla="*/ 0 h 462"/>
                    <a:gd name="T6" fmla="*/ 0 w 209"/>
                    <a:gd name="T7" fmla="*/ 0 h 462"/>
                    <a:gd name="T8" fmla="*/ 0 w 209"/>
                    <a:gd name="T9" fmla="*/ 0 h 462"/>
                    <a:gd name="T10" fmla="*/ 0 w 209"/>
                    <a:gd name="T11" fmla="*/ 0 h 462"/>
                    <a:gd name="T12" fmla="*/ 0 w 209"/>
                    <a:gd name="T13" fmla="*/ 0 h 462"/>
                    <a:gd name="T14" fmla="*/ 0 w 209"/>
                    <a:gd name="T15" fmla="*/ 0 h 462"/>
                    <a:gd name="T16" fmla="*/ 0 w 209"/>
                    <a:gd name="T17" fmla="*/ 0 h 462"/>
                    <a:gd name="T18" fmla="*/ 0 w 209"/>
                    <a:gd name="T19" fmla="*/ 0 h 462"/>
                    <a:gd name="T20" fmla="*/ 0 w 209"/>
                    <a:gd name="T21" fmla="*/ 0 h 462"/>
                    <a:gd name="T22" fmla="*/ 0 w 209"/>
                    <a:gd name="T23" fmla="*/ 0 h 462"/>
                    <a:gd name="T24" fmla="*/ 0 w 209"/>
                    <a:gd name="T25" fmla="*/ 0 h 462"/>
                    <a:gd name="T26" fmla="*/ 0 w 209"/>
                    <a:gd name="T27" fmla="*/ 0 h 462"/>
                    <a:gd name="T28" fmla="*/ 0 w 209"/>
                    <a:gd name="T29" fmla="*/ 0 h 462"/>
                    <a:gd name="T30" fmla="*/ 0 w 209"/>
                    <a:gd name="T31" fmla="*/ 0 h 462"/>
                    <a:gd name="T32" fmla="*/ 0 w 209"/>
                    <a:gd name="T33" fmla="*/ 0 h 462"/>
                    <a:gd name="T34" fmla="*/ 0 w 209"/>
                    <a:gd name="T35" fmla="*/ 0 h 462"/>
                    <a:gd name="T36" fmla="*/ 0 w 209"/>
                    <a:gd name="T37" fmla="*/ 0 h 462"/>
                    <a:gd name="T38" fmla="*/ 0 w 209"/>
                    <a:gd name="T39" fmla="*/ 0 h 462"/>
                    <a:gd name="T40" fmla="*/ 0 w 209"/>
                    <a:gd name="T41" fmla="*/ 0 h 462"/>
                    <a:gd name="T42" fmla="*/ 0 w 209"/>
                    <a:gd name="T43" fmla="*/ 0 h 462"/>
                    <a:gd name="T44" fmla="*/ 0 w 209"/>
                    <a:gd name="T45" fmla="*/ 0 h 462"/>
                    <a:gd name="T46" fmla="*/ 0 w 209"/>
                    <a:gd name="T47" fmla="*/ 0 h 462"/>
                    <a:gd name="T48" fmla="*/ 0 w 209"/>
                    <a:gd name="T49" fmla="*/ 0 h 462"/>
                    <a:gd name="T50" fmla="*/ 0 w 209"/>
                    <a:gd name="T51" fmla="*/ 0 h 462"/>
                    <a:gd name="T52" fmla="*/ 0 w 209"/>
                    <a:gd name="T53" fmla="*/ 0 h 462"/>
                    <a:gd name="T54" fmla="*/ 0 w 209"/>
                    <a:gd name="T55" fmla="*/ 0 h 462"/>
                    <a:gd name="T56" fmla="*/ 0 w 209"/>
                    <a:gd name="T57" fmla="*/ 0 h 462"/>
                    <a:gd name="T58" fmla="*/ 0 w 209"/>
                    <a:gd name="T59" fmla="*/ 0 h 462"/>
                    <a:gd name="T60" fmla="*/ 0 w 209"/>
                    <a:gd name="T61" fmla="*/ 0 h 462"/>
                    <a:gd name="T62" fmla="*/ 0 w 209"/>
                    <a:gd name="T63" fmla="*/ 0 h 462"/>
                    <a:gd name="T64" fmla="*/ 0 w 209"/>
                    <a:gd name="T65" fmla="*/ 0 h 462"/>
                    <a:gd name="T66" fmla="*/ 0 w 209"/>
                    <a:gd name="T67" fmla="*/ 0 h 462"/>
                    <a:gd name="T68" fmla="*/ 0 w 209"/>
                    <a:gd name="T69" fmla="*/ 0 h 462"/>
                    <a:gd name="T70" fmla="*/ 0 w 209"/>
                    <a:gd name="T71" fmla="*/ 0 h 462"/>
                    <a:gd name="T72" fmla="*/ 0 w 209"/>
                    <a:gd name="T73" fmla="*/ 0 h 462"/>
                    <a:gd name="T74" fmla="*/ 0 w 209"/>
                    <a:gd name="T75" fmla="*/ 0 h 462"/>
                    <a:gd name="T76" fmla="*/ 0 w 209"/>
                    <a:gd name="T77" fmla="*/ 0 h 462"/>
                    <a:gd name="T78" fmla="*/ 0 w 209"/>
                    <a:gd name="T79" fmla="*/ 0 h 462"/>
                    <a:gd name="T80" fmla="*/ 0 w 209"/>
                    <a:gd name="T81" fmla="*/ 0 h 462"/>
                    <a:gd name="T82" fmla="*/ 0 w 209"/>
                    <a:gd name="T83" fmla="*/ 0 h 462"/>
                    <a:gd name="T84" fmla="*/ 0 w 209"/>
                    <a:gd name="T85" fmla="*/ 0 h 462"/>
                    <a:gd name="T86" fmla="*/ 0 w 209"/>
                    <a:gd name="T87" fmla="*/ 0 h 462"/>
                    <a:gd name="T88" fmla="*/ 0 w 209"/>
                    <a:gd name="T89" fmla="*/ 0 h 462"/>
                    <a:gd name="T90" fmla="*/ 0 w 209"/>
                    <a:gd name="T91" fmla="*/ 0 h 462"/>
                    <a:gd name="T92" fmla="*/ 0 w 209"/>
                    <a:gd name="T93" fmla="*/ 0 h 462"/>
                    <a:gd name="T94" fmla="*/ 0 w 209"/>
                    <a:gd name="T95" fmla="*/ 0 h 462"/>
                    <a:gd name="T96" fmla="*/ 0 w 209"/>
                    <a:gd name="T97" fmla="*/ 0 h 462"/>
                    <a:gd name="T98" fmla="*/ 0 w 209"/>
                    <a:gd name="T99" fmla="*/ 0 h 462"/>
                    <a:gd name="T100" fmla="*/ 0 w 209"/>
                    <a:gd name="T101" fmla="*/ 0 h 462"/>
                    <a:gd name="T102" fmla="*/ 0 w 209"/>
                    <a:gd name="T103" fmla="*/ 0 h 462"/>
                    <a:gd name="T104" fmla="*/ 0 w 209"/>
                    <a:gd name="T105" fmla="*/ 0 h 462"/>
                    <a:gd name="T106" fmla="*/ 0 w 209"/>
                    <a:gd name="T107" fmla="*/ 0 h 46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09" h="462">
                      <a:moveTo>
                        <a:pt x="0" y="462"/>
                      </a:moveTo>
                      <a:lnTo>
                        <a:pt x="32" y="419"/>
                      </a:lnTo>
                      <a:lnTo>
                        <a:pt x="48" y="390"/>
                      </a:lnTo>
                      <a:lnTo>
                        <a:pt x="65" y="347"/>
                      </a:lnTo>
                      <a:lnTo>
                        <a:pt x="65" y="304"/>
                      </a:lnTo>
                      <a:lnTo>
                        <a:pt x="32" y="130"/>
                      </a:lnTo>
                      <a:lnTo>
                        <a:pt x="32" y="87"/>
                      </a:lnTo>
                      <a:lnTo>
                        <a:pt x="48" y="57"/>
                      </a:lnTo>
                      <a:lnTo>
                        <a:pt x="65" y="28"/>
                      </a:lnTo>
                      <a:lnTo>
                        <a:pt x="80" y="13"/>
                      </a:lnTo>
                      <a:lnTo>
                        <a:pt x="128" y="0"/>
                      </a:lnTo>
                      <a:lnTo>
                        <a:pt x="209" y="72"/>
                      </a:lnTo>
                      <a:lnTo>
                        <a:pt x="192" y="72"/>
                      </a:lnTo>
                      <a:lnTo>
                        <a:pt x="161" y="87"/>
                      </a:lnTo>
                      <a:lnTo>
                        <a:pt x="144" y="115"/>
                      </a:lnTo>
                      <a:lnTo>
                        <a:pt x="144" y="130"/>
                      </a:lnTo>
                      <a:lnTo>
                        <a:pt x="144" y="158"/>
                      </a:lnTo>
                      <a:lnTo>
                        <a:pt x="161" y="173"/>
                      </a:lnTo>
                      <a:lnTo>
                        <a:pt x="176" y="187"/>
                      </a:lnTo>
                      <a:lnTo>
                        <a:pt x="176" y="260"/>
                      </a:lnTo>
                      <a:lnTo>
                        <a:pt x="161" y="232"/>
                      </a:lnTo>
                      <a:lnTo>
                        <a:pt x="144" y="217"/>
                      </a:lnTo>
                      <a:lnTo>
                        <a:pt x="128" y="173"/>
                      </a:lnTo>
                      <a:lnTo>
                        <a:pt x="96" y="72"/>
                      </a:lnTo>
                      <a:lnTo>
                        <a:pt x="80" y="72"/>
                      </a:lnTo>
                      <a:lnTo>
                        <a:pt x="80" y="87"/>
                      </a:lnTo>
                      <a:lnTo>
                        <a:pt x="65" y="115"/>
                      </a:lnTo>
                      <a:lnTo>
                        <a:pt x="80" y="158"/>
                      </a:lnTo>
                      <a:lnTo>
                        <a:pt x="113" y="232"/>
                      </a:lnTo>
                      <a:lnTo>
                        <a:pt x="144" y="275"/>
                      </a:lnTo>
                      <a:lnTo>
                        <a:pt x="176" y="319"/>
                      </a:lnTo>
                      <a:lnTo>
                        <a:pt x="176" y="332"/>
                      </a:lnTo>
                      <a:lnTo>
                        <a:pt x="144" y="332"/>
                      </a:lnTo>
                      <a:lnTo>
                        <a:pt x="128" y="304"/>
                      </a:lnTo>
                      <a:lnTo>
                        <a:pt x="96" y="260"/>
                      </a:lnTo>
                      <a:lnTo>
                        <a:pt x="80" y="260"/>
                      </a:lnTo>
                      <a:lnTo>
                        <a:pt x="80" y="289"/>
                      </a:lnTo>
                      <a:lnTo>
                        <a:pt x="96" y="332"/>
                      </a:lnTo>
                      <a:lnTo>
                        <a:pt x="144" y="375"/>
                      </a:lnTo>
                      <a:lnTo>
                        <a:pt x="144" y="406"/>
                      </a:lnTo>
                      <a:lnTo>
                        <a:pt x="128" y="406"/>
                      </a:lnTo>
                      <a:lnTo>
                        <a:pt x="113" y="390"/>
                      </a:lnTo>
                      <a:lnTo>
                        <a:pt x="96" y="375"/>
                      </a:lnTo>
                      <a:lnTo>
                        <a:pt x="96" y="362"/>
                      </a:lnTo>
                      <a:lnTo>
                        <a:pt x="80" y="347"/>
                      </a:lnTo>
                      <a:lnTo>
                        <a:pt x="80" y="375"/>
                      </a:lnTo>
                      <a:lnTo>
                        <a:pt x="80" y="406"/>
                      </a:lnTo>
                      <a:lnTo>
                        <a:pt x="96" y="419"/>
                      </a:lnTo>
                      <a:lnTo>
                        <a:pt x="80" y="434"/>
                      </a:lnTo>
                      <a:lnTo>
                        <a:pt x="80" y="449"/>
                      </a:lnTo>
                      <a:lnTo>
                        <a:pt x="48" y="434"/>
                      </a:lnTo>
                      <a:lnTo>
                        <a:pt x="32" y="449"/>
                      </a:lnTo>
                      <a:lnTo>
                        <a:pt x="15" y="462"/>
                      </a:lnTo>
                      <a:lnTo>
                        <a:pt x="0" y="46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8" name="Freeform 194"/>
                <p:cNvSpPr>
                  <a:spLocks/>
                </p:cNvSpPr>
                <p:nvPr/>
              </p:nvSpPr>
              <p:spPr bwMode="auto">
                <a:xfrm>
                  <a:off x="5665" y="3616"/>
                  <a:ext cx="29" cy="14"/>
                </a:xfrm>
                <a:custGeom>
                  <a:avLst/>
                  <a:gdLst>
                    <a:gd name="T0" fmla="*/ 0 w 96"/>
                    <a:gd name="T1" fmla="*/ 0 h 87"/>
                    <a:gd name="T2" fmla="*/ 0 w 96"/>
                    <a:gd name="T3" fmla="*/ 0 h 87"/>
                    <a:gd name="T4" fmla="*/ 0 w 96"/>
                    <a:gd name="T5" fmla="*/ 0 h 87"/>
                    <a:gd name="T6" fmla="*/ 0 w 96"/>
                    <a:gd name="T7" fmla="*/ 0 h 87"/>
                    <a:gd name="T8" fmla="*/ 0 w 96"/>
                    <a:gd name="T9" fmla="*/ 0 h 87"/>
                    <a:gd name="T10" fmla="*/ 0 w 96"/>
                    <a:gd name="T11" fmla="*/ 0 h 87"/>
                    <a:gd name="T12" fmla="*/ 0 w 96"/>
                    <a:gd name="T13" fmla="*/ 0 h 87"/>
                    <a:gd name="T14" fmla="*/ 0 w 96"/>
                    <a:gd name="T15" fmla="*/ 0 h 87"/>
                    <a:gd name="T16" fmla="*/ 0 w 96"/>
                    <a:gd name="T17" fmla="*/ 0 h 87"/>
                    <a:gd name="T18" fmla="*/ 0 w 96"/>
                    <a:gd name="T19" fmla="*/ 0 h 8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87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96" y="15"/>
                      </a:lnTo>
                      <a:lnTo>
                        <a:pt x="96" y="44"/>
                      </a:lnTo>
                      <a:lnTo>
                        <a:pt x="63" y="87"/>
                      </a:lnTo>
                      <a:lnTo>
                        <a:pt x="48" y="87"/>
                      </a:lnTo>
                      <a:lnTo>
                        <a:pt x="31" y="72"/>
                      </a:lnTo>
                      <a:lnTo>
                        <a:pt x="15" y="44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9" name="Freeform 195"/>
                <p:cNvSpPr>
                  <a:spLocks/>
                </p:cNvSpPr>
                <p:nvPr/>
              </p:nvSpPr>
              <p:spPr bwMode="auto">
                <a:xfrm>
                  <a:off x="5656" y="3606"/>
                  <a:ext cx="52" cy="3"/>
                </a:xfrm>
                <a:custGeom>
                  <a:avLst/>
                  <a:gdLst>
                    <a:gd name="T0" fmla="*/ 0 w 177"/>
                    <a:gd name="T1" fmla="*/ 0 h 15"/>
                    <a:gd name="T2" fmla="*/ 0 w 177"/>
                    <a:gd name="T3" fmla="*/ 0 h 15"/>
                    <a:gd name="T4" fmla="*/ 0 w 177"/>
                    <a:gd name="T5" fmla="*/ 0 h 15"/>
                    <a:gd name="T6" fmla="*/ 0 w 177"/>
                    <a:gd name="T7" fmla="*/ 0 h 15"/>
                    <a:gd name="T8" fmla="*/ 0 w 177"/>
                    <a:gd name="T9" fmla="*/ 0 h 15"/>
                    <a:gd name="T10" fmla="*/ 0 w 177"/>
                    <a:gd name="T11" fmla="*/ 0 h 15"/>
                    <a:gd name="T12" fmla="*/ 0 w 177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7" h="15">
                      <a:moveTo>
                        <a:pt x="0" y="15"/>
                      </a:moveTo>
                      <a:lnTo>
                        <a:pt x="81" y="0"/>
                      </a:lnTo>
                      <a:lnTo>
                        <a:pt x="129" y="0"/>
                      </a:lnTo>
                      <a:lnTo>
                        <a:pt x="177" y="15"/>
                      </a:lnTo>
                      <a:lnTo>
                        <a:pt x="81" y="15"/>
                      </a:lnTo>
                      <a:lnTo>
                        <a:pt x="33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0" name="Freeform 196"/>
                <p:cNvSpPr>
                  <a:spLocks/>
                </p:cNvSpPr>
                <p:nvPr/>
              </p:nvSpPr>
              <p:spPr bwMode="auto">
                <a:xfrm>
                  <a:off x="5636" y="3596"/>
                  <a:ext cx="87" cy="11"/>
                </a:xfrm>
                <a:custGeom>
                  <a:avLst/>
                  <a:gdLst>
                    <a:gd name="T0" fmla="*/ 0 w 288"/>
                    <a:gd name="T1" fmla="*/ 0 h 72"/>
                    <a:gd name="T2" fmla="*/ 0 w 288"/>
                    <a:gd name="T3" fmla="*/ 0 h 72"/>
                    <a:gd name="T4" fmla="*/ 0 w 288"/>
                    <a:gd name="T5" fmla="*/ 0 h 72"/>
                    <a:gd name="T6" fmla="*/ 0 w 288"/>
                    <a:gd name="T7" fmla="*/ 0 h 72"/>
                    <a:gd name="T8" fmla="*/ 0 w 288"/>
                    <a:gd name="T9" fmla="*/ 0 h 72"/>
                    <a:gd name="T10" fmla="*/ 0 w 288"/>
                    <a:gd name="T11" fmla="*/ 0 h 72"/>
                    <a:gd name="T12" fmla="*/ 0 w 288"/>
                    <a:gd name="T13" fmla="*/ 0 h 72"/>
                    <a:gd name="T14" fmla="*/ 0 w 288"/>
                    <a:gd name="T15" fmla="*/ 0 h 72"/>
                    <a:gd name="T16" fmla="*/ 0 w 288"/>
                    <a:gd name="T17" fmla="*/ 0 h 72"/>
                    <a:gd name="T18" fmla="*/ 0 w 288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8" h="72">
                      <a:moveTo>
                        <a:pt x="0" y="43"/>
                      </a:moveTo>
                      <a:lnTo>
                        <a:pt x="0" y="13"/>
                      </a:lnTo>
                      <a:lnTo>
                        <a:pt x="15" y="0"/>
                      </a:lnTo>
                      <a:lnTo>
                        <a:pt x="271" y="0"/>
                      </a:lnTo>
                      <a:lnTo>
                        <a:pt x="288" y="28"/>
                      </a:lnTo>
                      <a:lnTo>
                        <a:pt x="288" y="43"/>
                      </a:lnTo>
                      <a:lnTo>
                        <a:pt x="271" y="72"/>
                      </a:lnTo>
                      <a:lnTo>
                        <a:pt x="31" y="72"/>
                      </a:lnTo>
                      <a:lnTo>
                        <a:pt x="0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1" name="Freeform 197"/>
                <p:cNvSpPr>
                  <a:spLocks/>
                </p:cNvSpPr>
                <p:nvPr/>
              </p:nvSpPr>
              <p:spPr bwMode="auto">
                <a:xfrm>
                  <a:off x="5677" y="3581"/>
                  <a:ext cx="52" cy="2"/>
                </a:xfrm>
                <a:custGeom>
                  <a:avLst/>
                  <a:gdLst>
                    <a:gd name="T0" fmla="*/ 0 w 175"/>
                    <a:gd name="T1" fmla="*/ 0 h 15"/>
                    <a:gd name="T2" fmla="*/ 0 w 175"/>
                    <a:gd name="T3" fmla="*/ 0 h 15"/>
                    <a:gd name="T4" fmla="*/ 0 w 175"/>
                    <a:gd name="T5" fmla="*/ 0 h 15"/>
                    <a:gd name="T6" fmla="*/ 0 w 175"/>
                    <a:gd name="T7" fmla="*/ 0 h 15"/>
                    <a:gd name="T8" fmla="*/ 0 w 175"/>
                    <a:gd name="T9" fmla="*/ 0 h 15"/>
                    <a:gd name="T10" fmla="*/ 0 w 175"/>
                    <a:gd name="T11" fmla="*/ 0 h 15"/>
                    <a:gd name="T12" fmla="*/ 0 w 175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5" h="15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75" y="0"/>
                      </a:lnTo>
                      <a:lnTo>
                        <a:pt x="175" y="15"/>
                      </a:lnTo>
                      <a:lnTo>
                        <a:pt x="96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65" name="Line 198"/>
              <p:cNvSpPr>
                <a:spLocks noChangeShapeType="1"/>
              </p:cNvSpPr>
              <p:nvPr/>
            </p:nvSpPr>
            <p:spPr bwMode="auto">
              <a:xfrm rot="10800000">
                <a:off x="1531" y="4277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6" name="Line 199"/>
              <p:cNvSpPr>
                <a:spLocks noChangeShapeType="1"/>
              </p:cNvSpPr>
              <p:nvPr/>
            </p:nvSpPr>
            <p:spPr bwMode="auto">
              <a:xfrm rot="10800000">
                <a:off x="1531" y="4219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07" name="Group 200"/>
            <p:cNvGrpSpPr>
              <a:grpSpLocks/>
            </p:cNvGrpSpPr>
            <p:nvPr/>
          </p:nvGrpSpPr>
          <p:grpSpPr bwMode="auto">
            <a:xfrm>
              <a:off x="48" y="13"/>
              <a:ext cx="5705" cy="3491"/>
              <a:chOff x="48" y="60"/>
              <a:chExt cx="5705" cy="3491"/>
            </a:xfrm>
          </p:grpSpPr>
          <p:sp>
            <p:nvSpPr>
              <p:cNvPr id="2072" name="Freeform 201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3" name="Freeform 202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4" name="Freeform 203"/>
              <p:cNvSpPr>
                <a:spLocks/>
              </p:cNvSpPr>
              <p:nvPr/>
            </p:nvSpPr>
            <p:spPr bwMode="auto">
              <a:xfrm>
                <a:off x="171" y="64"/>
                <a:ext cx="93" cy="13"/>
              </a:xfrm>
              <a:custGeom>
                <a:avLst/>
                <a:gdLst>
                  <a:gd name="T0" fmla="*/ 0 w 310"/>
                  <a:gd name="T1" fmla="*/ 0 h 78"/>
                  <a:gd name="T2" fmla="*/ 0 w 310"/>
                  <a:gd name="T3" fmla="*/ 0 h 78"/>
                  <a:gd name="T4" fmla="*/ 0 w 310"/>
                  <a:gd name="T5" fmla="*/ 0 h 78"/>
                  <a:gd name="T6" fmla="*/ 0 w 310"/>
                  <a:gd name="T7" fmla="*/ 0 h 78"/>
                  <a:gd name="T8" fmla="*/ 0 w 310"/>
                  <a:gd name="T9" fmla="*/ 0 h 78"/>
                  <a:gd name="T10" fmla="*/ 0 w 310"/>
                  <a:gd name="T11" fmla="*/ 0 h 78"/>
                  <a:gd name="T12" fmla="*/ 0 w 310"/>
                  <a:gd name="T13" fmla="*/ 0 h 78"/>
                  <a:gd name="T14" fmla="*/ 0 w 310"/>
                  <a:gd name="T15" fmla="*/ 0 h 78"/>
                  <a:gd name="T16" fmla="*/ 0 w 310"/>
                  <a:gd name="T17" fmla="*/ 0 h 78"/>
                  <a:gd name="T18" fmla="*/ 0 w 310"/>
                  <a:gd name="T19" fmla="*/ 0 h 78"/>
                  <a:gd name="T20" fmla="*/ 0 w 310"/>
                  <a:gd name="T21" fmla="*/ 0 h 78"/>
                  <a:gd name="T22" fmla="*/ 0 w 310"/>
                  <a:gd name="T23" fmla="*/ 0 h 78"/>
                  <a:gd name="T24" fmla="*/ 0 w 310"/>
                  <a:gd name="T25" fmla="*/ 0 h 78"/>
                  <a:gd name="T26" fmla="*/ 0 w 310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0" h="78">
                    <a:moveTo>
                      <a:pt x="310" y="60"/>
                    </a:moveTo>
                    <a:lnTo>
                      <a:pt x="290" y="78"/>
                    </a:lnTo>
                    <a:lnTo>
                      <a:pt x="262" y="60"/>
                    </a:lnTo>
                    <a:lnTo>
                      <a:pt x="203" y="43"/>
                    </a:lnTo>
                    <a:lnTo>
                      <a:pt x="136" y="35"/>
                    </a:lnTo>
                    <a:lnTo>
                      <a:pt x="77" y="35"/>
                    </a:lnTo>
                    <a:lnTo>
                      <a:pt x="20" y="43"/>
                    </a:lnTo>
                    <a:lnTo>
                      <a:pt x="0" y="43"/>
                    </a:lnTo>
                    <a:lnTo>
                      <a:pt x="38" y="17"/>
                    </a:lnTo>
                    <a:lnTo>
                      <a:pt x="88" y="8"/>
                    </a:lnTo>
                    <a:lnTo>
                      <a:pt x="125" y="0"/>
                    </a:lnTo>
                    <a:lnTo>
                      <a:pt x="175" y="8"/>
                    </a:lnTo>
                    <a:lnTo>
                      <a:pt x="242" y="35"/>
                    </a:lnTo>
                    <a:lnTo>
                      <a:pt x="310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5" name="Freeform 204"/>
              <p:cNvSpPr>
                <a:spLocks/>
              </p:cNvSpPr>
              <p:nvPr/>
            </p:nvSpPr>
            <p:spPr bwMode="auto">
              <a:xfrm>
                <a:off x="63" y="70"/>
                <a:ext cx="149" cy="72"/>
              </a:xfrm>
              <a:custGeom>
                <a:avLst/>
                <a:gdLst>
                  <a:gd name="T0" fmla="*/ 0 w 502"/>
                  <a:gd name="T1" fmla="*/ 0 h 444"/>
                  <a:gd name="T2" fmla="*/ 0 w 502"/>
                  <a:gd name="T3" fmla="*/ 0 h 444"/>
                  <a:gd name="T4" fmla="*/ 0 w 502"/>
                  <a:gd name="T5" fmla="*/ 0 h 444"/>
                  <a:gd name="T6" fmla="*/ 0 w 502"/>
                  <a:gd name="T7" fmla="*/ 0 h 444"/>
                  <a:gd name="T8" fmla="*/ 0 w 502"/>
                  <a:gd name="T9" fmla="*/ 0 h 444"/>
                  <a:gd name="T10" fmla="*/ 0 w 502"/>
                  <a:gd name="T11" fmla="*/ 0 h 444"/>
                  <a:gd name="T12" fmla="*/ 0 w 502"/>
                  <a:gd name="T13" fmla="*/ 0 h 444"/>
                  <a:gd name="T14" fmla="*/ 0 w 502"/>
                  <a:gd name="T15" fmla="*/ 0 h 444"/>
                  <a:gd name="T16" fmla="*/ 0 w 502"/>
                  <a:gd name="T17" fmla="*/ 0 h 444"/>
                  <a:gd name="T18" fmla="*/ 0 w 502"/>
                  <a:gd name="T19" fmla="*/ 0 h 444"/>
                  <a:gd name="T20" fmla="*/ 0 w 502"/>
                  <a:gd name="T21" fmla="*/ 0 h 444"/>
                  <a:gd name="T22" fmla="*/ 0 w 502"/>
                  <a:gd name="T23" fmla="*/ 0 h 444"/>
                  <a:gd name="T24" fmla="*/ 0 w 502"/>
                  <a:gd name="T25" fmla="*/ 0 h 444"/>
                  <a:gd name="T26" fmla="*/ 0 w 502"/>
                  <a:gd name="T27" fmla="*/ 0 h 444"/>
                  <a:gd name="T28" fmla="*/ 0 w 502"/>
                  <a:gd name="T29" fmla="*/ 0 h 444"/>
                  <a:gd name="T30" fmla="*/ 0 w 502"/>
                  <a:gd name="T31" fmla="*/ 0 h 444"/>
                  <a:gd name="T32" fmla="*/ 0 w 502"/>
                  <a:gd name="T33" fmla="*/ 0 h 444"/>
                  <a:gd name="T34" fmla="*/ 0 w 502"/>
                  <a:gd name="T35" fmla="*/ 0 h 444"/>
                  <a:gd name="T36" fmla="*/ 0 w 502"/>
                  <a:gd name="T37" fmla="*/ 0 h 444"/>
                  <a:gd name="T38" fmla="*/ 0 w 502"/>
                  <a:gd name="T39" fmla="*/ 0 h 444"/>
                  <a:gd name="T40" fmla="*/ 0 w 502"/>
                  <a:gd name="T41" fmla="*/ 0 h 444"/>
                  <a:gd name="T42" fmla="*/ 0 w 502"/>
                  <a:gd name="T43" fmla="*/ 0 h 444"/>
                  <a:gd name="T44" fmla="*/ 0 w 502"/>
                  <a:gd name="T45" fmla="*/ 0 h 444"/>
                  <a:gd name="T46" fmla="*/ 0 w 502"/>
                  <a:gd name="T47" fmla="*/ 0 h 444"/>
                  <a:gd name="T48" fmla="*/ 0 w 502"/>
                  <a:gd name="T49" fmla="*/ 0 h 444"/>
                  <a:gd name="T50" fmla="*/ 0 w 502"/>
                  <a:gd name="T51" fmla="*/ 0 h 444"/>
                  <a:gd name="T52" fmla="*/ 0 w 502"/>
                  <a:gd name="T53" fmla="*/ 0 h 444"/>
                  <a:gd name="T54" fmla="*/ 0 w 502"/>
                  <a:gd name="T55" fmla="*/ 0 h 444"/>
                  <a:gd name="T56" fmla="*/ 0 w 502"/>
                  <a:gd name="T57" fmla="*/ 0 h 444"/>
                  <a:gd name="T58" fmla="*/ 0 w 502"/>
                  <a:gd name="T59" fmla="*/ 0 h 444"/>
                  <a:gd name="T60" fmla="*/ 0 w 502"/>
                  <a:gd name="T61" fmla="*/ 0 h 444"/>
                  <a:gd name="T62" fmla="*/ 0 w 502"/>
                  <a:gd name="T63" fmla="*/ 0 h 444"/>
                  <a:gd name="T64" fmla="*/ 0 w 502"/>
                  <a:gd name="T65" fmla="*/ 0 h 444"/>
                  <a:gd name="T66" fmla="*/ 0 w 502"/>
                  <a:gd name="T67" fmla="*/ 0 h 444"/>
                  <a:gd name="T68" fmla="*/ 0 w 502"/>
                  <a:gd name="T69" fmla="*/ 0 h 444"/>
                  <a:gd name="T70" fmla="*/ 0 w 502"/>
                  <a:gd name="T71" fmla="*/ 0 h 444"/>
                  <a:gd name="T72" fmla="*/ 0 w 502"/>
                  <a:gd name="T73" fmla="*/ 0 h 444"/>
                  <a:gd name="T74" fmla="*/ 0 w 502"/>
                  <a:gd name="T75" fmla="*/ 0 h 444"/>
                  <a:gd name="T76" fmla="*/ 0 w 502"/>
                  <a:gd name="T77" fmla="*/ 0 h 444"/>
                  <a:gd name="T78" fmla="*/ 0 w 502"/>
                  <a:gd name="T79" fmla="*/ 0 h 444"/>
                  <a:gd name="T80" fmla="*/ 0 w 502"/>
                  <a:gd name="T81" fmla="*/ 0 h 444"/>
                  <a:gd name="T82" fmla="*/ 0 w 502"/>
                  <a:gd name="T83" fmla="*/ 0 h 444"/>
                  <a:gd name="T84" fmla="*/ 0 w 502"/>
                  <a:gd name="T85" fmla="*/ 0 h 444"/>
                  <a:gd name="T86" fmla="*/ 0 w 502"/>
                  <a:gd name="T87" fmla="*/ 0 h 444"/>
                  <a:gd name="T88" fmla="*/ 0 w 502"/>
                  <a:gd name="T89" fmla="*/ 0 h 444"/>
                  <a:gd name="T90" fmla="*/ 0 w 502"/>
                  <a:gd name="T91" fmla="*/ 0 h 444"/>
                  <a:gd name="T92" fmla="*/ 0 w 502"/>
                  <a:gd name="T93" fmla="*/ 0 h 444"/>
                  <a:gd name="T94" fmla="*/ 0 w 502"/>
                  <a:gd name="T95" fmla="*/ 0 h 4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02" h="444">
                    <a:moveTo>
                      <a:pt x="454" y="147"/>
                    </a:moveTo>
                    <a:lnTo>
                      <a:pt x="482" y="182"/>
                    </a:lnTo>
                    <a:lnTo>
                      <a:pt x="491" y="217"/>
                    </a:lnTo>
                    <a:lnTo>
                      <a:pt x="502" y="306"/>
                    </a:lnTo>
                    <a:lnTo>
                      <a:pt x="502" y="314"/>
                    </a:lnTo>
                    <a:lnTo>
                      <a:pt x="491" y="306"/>
                    </a:lnTo>
                    <a:lnTo>
                      <a:pt x="473" y="244"/>
                    </a:lnTo>
                    <a:lnTo>
                      <a:pt x="443" y="174"/>
                    </a:lnTo>
                    <a:lnTo>
                      <a:pt x="404" y="114"/>
                    </a:lnTo>
                    <a:lnTo>
                      <a:pt x="366" y="87"/>
                    </a:lnTo>
                    <a:lnTo>
                      <a:pt x="338" y="69"/>
                    </a:lnTo>
                    <a:lnTo>
                      <a:pt x="279" y="43"/>
                    </a:lnTo>
                    <a:lnTo>
                      <a:pt x="222" y="35"/>
                    </a:lnTo>
                    <a:lnTo>
                      <a:pt x="96" y="17"/>
                    </a:lnTo>
                    <a:lnTo>
                      <a:pt x="48" y="25"/>
                    </a:lnTo>
                    <a:lnTo>
                      <a:pt x="29" y="25"/>
                    </a:lnTo>
                    <a:lnTo>
                      <a:pt x="18" y="43"/>
                    </a:lnTo>
                    <a:lnTo>
                      <a:pt x="18" y="95"/>
                    </a:lnTo>
                    <a:lnTo>
                      <a:pt x="18" y="147"/>
                    </a:lnTo>
                    <a:lnTo>
                      <a:pt x="29" y="192"/>
                    </a:lnTo>
                    <a:lnTo>
                      <a:pt x="48" y="244"/>
                    </a:lnTo>
                    <a:lnTo>
                      <a:pt x="77" y="287"/>
                    </a:lnTo>
                    <a:lnTo>
                      <a:pt x="116" y="331"/>
                    </a:lnTo>
                    <a:lnTo>
                      <a:pt x="153" y="366"/>
                    </a:lnTo>
                    <a:lnTo>
                      <a:pt x="203" y="392"/>
                    </a:lnTo>
                    <a:lnTo>
                      <a:pt x="242" y="409"/>
                    </a:lnTo>
                    <a:lnTo>
                      <a:pt x="279" y="419"/>
                    </a:lnTo>
                    <a:lnTo>
                      <a:pt x="318" y="419"/>
                    </a:lnTo>
                    <a:lnTo>
                      <a:pt x="356" y="436"/>
                    </a:lnTo>
                    <a:lnTo>
                      <a:pt x="338" y="444"/>
                    </a:lnTo>
                    <a:lnTo>
                      <a:pt x="270" y="444"/>
                    </a:lnTo>
                    <a:lnTo>
                      <a:pt x="212" y="427"/>
                    </a:lnTo>
                    <a:lnTo>
                      <a:pt x="153" y="401"/>
                    </a:lnTo>
                    <a:lnTo>
                      <a:pt x="105" y="366"/>
                    </a:lnTo>
                    <a:lnTo>
                      <a:pt x="66" y="322"/>
                    </a:lnTo>
                    <a:lnTo>
                      <a:pt x="39" y="287"/>
                    </a:lnTo>
                    <a:lnTo>
                      <a:pt x="18" y="244"/>
                    </a:lnTo>
                    <a:lnTo>
                      <a:pt x="9" y="192"/>
                    </a:lnTo>
                    <a:lnTo>
                      <a:pt x="0" y="104"/>
                    </a:lnTo>
                    <a:lnTo>
                      <a:pt x="9" y="8"/>
                    </a:lnTo>
                    <a:lnTo>
                      <a:pt x="66" y="0"/>
                    </a:lnTo>
                    <a:lnTo>
                      <a:pt x="135" y="0"/>
                    </a:lnTo>
                    <a:lnTo>
                      <a:pt x="203" y="0"/>
                    </a:lnTo>
                    <a:lnTo>
                      <a:pt x="260" y="8"/>
                    </a:lnTo>
                    <a:lnTo>
                      <a:pt x="318" y="25"/>
                    </a:lnTo>
                    <a:lnTo>
                      <a:pt x="366" y="60"/>
                    </a:lnTo>
                    <a:lnTo>
                      <a:pt x="425" y="95"/>
                    </a:lnTo>
                    <a:lnTo>
                      <a:pt x="454" y="1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6" name="Freeform 205"/>
              <p:cNvSpPr>
                <a:spLocks/>
              </p:cNvSpPr>
              <p:nvPr/>
            </p:nvSpPr>
            <p:spPr bwMode="auto">
              <a:xfrm>
                <a:off x="1242" y="68"/>
                <a:ext cx="158" cy="63"/>
              </a:xfrm>
              <a:custGeom>
                <a:avLst/>
                <a:gdLst>
                  <a:gd name="T0" fmla="*/ 0 w 530"/>
                  <a:gd name="T1" fmla="*/ 0 h 384"/>
                  <a:gd name="T2" fmla="*/ 0 w 530"/>
                  <a:gd name="T3" fmla="*/ 0 h 384"/>
                  <a:gd name="T4" fmla="*/ 0 w 530"/>
                  <a:gd name="T5" fmla="*/ 0 h 384"/>
                  <a:gd name="T6" fmla="*/ 0 w 530"/>
                  <a:gd name="T7" fmla="*/ 0 h 384"/>
                  <a:gd name="T8" fmla="*/ 0 w 530"/>
                  <a:gd name="T9" fmla="*/ 0 h 384"/>
                  <a:gd name="T10" fmla="*/ 0 w 530"/>
                  <a:gd name="T11" fmla="*/ 0 h 384"/>
                  <a:gd name="T12" fmla="*/ 0 w 530"/>
                  <a:gd name="T13" fmla="*/ 0 h 384"/>
                  <a:gd name="T14" fmla="*/ 0 w 530"/>
                  <a:gd name="T15" fmla="*/ 0 h 384"/>
                  <a:gd name="T16" fmla="*/ 0 w 530"/>
                  <a:gd name="T17" fmla="*/ 0 h 384"/>
                  <a:gd name="T18" fmla="*/ 0 w 530"/>
                  <a:gd name="T19" fmla="*/ 0 h 384"/>
                  <a:gd name="T20" fmla="*/ 0 w 530"/>
                  <a:gd name="T21" fmla="*/ 0 h 384"/>
                  <a:gd name="T22" fmla="*/ 0 w 530"/>
                  <a:gd name="T23" fmla="*/ 0 h 384"/>
                  <a:gd name="T24" fmla="*/ 0 w 530"/>
                  <a:gd name="T25" fmla="*/ 0 h 384"/>
                  <a:gd name="T26" fmla="*/ 0 w 530"/>
                  <a:gd name="T27" fmla="*/ 0 h 384"/>
                  <a:gd name="T28" fmla="*/ 0 w 530"/>
                  <a:gd name="T29" fmla="*/ 0 h 384"/>
                  <a:gd name="T30" fmla="*/ 0 w 530"/>
                  <a:gd name="T31" fmla="*/ 0 h 384"/>
                  <a:gd name="T32" fmla="*/ 0 w 530"/>
                  <a:gd name="T33" fmla="*/ 0 h 384"/>
                  <a:gd name="T34" fmla="*/ 0 w 530"/>
                  <a:gd name="T35" fmla="*/ 0 h 384"/>
                  <a:gd name="T36" fmla="*/ 0 w 530"/>
                  <a:gd name="T37" fmla="*/ 0 h 384"/>
                  <a:gd name="T38" fmla="*/ 0 w 530"/>
                  <a:gd name="T39" fmla="*/ 0 h 384"/>
                  <a:gd name="T40" fmla="*/ 0 w 530"/>
                  <a:gd name="T41" fmla="*/ 0 h 384"/>
                  <a:gd name="T42" fmla="*/ 0 w 530"/>
                  <a:gd name="T43" fmla="*/ 0 h 384"/>
                  <a:gd name="T44" fmla="*/ 0 w 530"/>
                  <a:gd name="T45" fmla="*/ 0 h 384"/>
                  <a:gd name="T46" fmla="*/ 0 w 530"/>
                  <a:gd name="T47" fmla="*/ 0 h 384"/>
                  <a:gd name="T48" fmla="*/ 0 w 530"/>
                  <a:gd name="T49" fmla="*/ 0 h 384"/>
                  <a:gd name="T50" fmla="*/ 0 w 530"/>
                  <a:gd name="T51" fmla="*/ 0 h 384"/>
                  <a:gd name="T52" fmla="*/ 0 w 530"/>
                  <a:gd name="T53" fmla="*/ 0 h 384"/>
                  <a:gd name="T54" fmla="*/ 0 w 530"/>
                  <a:gd name="T55" fmla="*/ 0 h 384"/>
                  <a:gd name="T56" fmla="*/ 0 w 530"/>
                  <a:gd name="T57" fmla="*/ 0 h 384"/>
                  <a:gd name="T58" fmla="*/ 0 w 530"/>
                  <a:gd name="T59" fmla="*/ 0 h 384"/>
                  <a:gd name="T60" fmla="*/ 0 w 530"/>
                  <a:gd name="T61" fmla="*/ 0 h 384"/>
                  <a:gd name="T62" fmla="*/ 0 w 530"/>
                  <a:gd name="T63" fmla="*/ 0 h 384"/>
                  <a:gd name="T64" fmla="*/ 0 w 530"/>
                  <a:gd name="T65" fmla="*/ 0 h 384"/>
                  <a:gd name="T66" fmla="*/ 0 w 530"/>
                  <a:gd name="T67" fmla="*/ 0 h 384"/>
                  <a:gd name="T68" fmla="*/ 0 w 530"/>
                  <a:gd name="T69" fmla="*/ 0 h 384"/>
                  <a:gd name="T70" fmla="*/ 0 w 530"/>
                  <a:gd name="T71" fmla="*/ 0 h 384"/>
                  <a:gd name="T72" fmla="*/ 0 w 530"/>
                  <a:gd name="T73" fmla="*/ 0 h 384"/>
                  <a:gd name="T74" fmla="*/ 0 w 530"/>
                  <a:gd name="T75" fmla="*/ 0 h 384"/>
                  <a:gd name="T76" fmla="*/ 0 w 530"/>
                  <a:gd name="T77" fmla="*/ 0 h 384"/>
                  <a:gd name="T78" fmla="*/ 0 w 530"/>
                  <a:gd name="T79" fmla="*/ 0 h 384"/>
                  <a:gd name="T80" fmla="*/ 0 w 530"/>
                  <a:gd name="T81" fmla="*/ 0 h 384"/>
                  <a:gd name="T82" fmla="*/ 0 w 530"/>
                  <a:gd name="T83" fmla="*/ 0 h 384"/>
                  <a:gd name="T84" fmla="*/ 0 w 530"/>
                  <a:gd name="T85" fmla="*/ 0 h 384"/>
                  <a:gd name="T86" fmla="*/ 0 w 530"/>
                  <a:gd name="T87" fmla="*/ 0 h 384"/>
                  <a:gd name="T88" fmla="*/ 0 w 530"/>
                  <a:gd name="T89" fmla="*/ 0 h 384"/>
                  <a:gd name="T90" fmla="*/ 0 w 530"/>
                  <a:gd name="T91" fmla="*/ 0 h 384"/>
                  <a:gd name="T92" fmla="*/ 0 w 530"/>
                  <a:gd name="T93" fmla="*/ 0 h 384"/>
                  <a:gd name="T94" fmla="*/ 0 w 530"/>
                  <a:gd name="T95" fmla="*/ 0 h 384"/>
                  <a:gd name="T96" fmla="*/ 0 w 530"/>
                  <a:gd name="T97" fmla="*/ 0 h 384"/>
                  <a:gd name="T98" fmla="*/ 0 w 530"/>
                  <a:gd name="T99" fmla="*/ 0 h 384"/>
                  <a:gd name="T100" fmla="*/ 0 w 530"/>
                  <a:gd name="T101" fmla="*/ 0 h 384"/>
                  <a:gd name="T102" fmla="*/ 0 w 530"/>
                  <a:gd name="T103" fmla="*/ 0 h 384"/>
                  <a:gd name="T104" fmla="*/ 0 w 530"/>
                  <a:gd name="T105" fmla="*/ 0 h 384"/>
                  <a:gd name="T106" fmla="*/ 0 w 530"/>
                  <a:gd name="T107" fmla="*/ 0 h 384"/>
                  <a:gd name="T108" fmla="*/ 0 w 530"/>
                  <a:gd name="T109" fmla="*/ 0 h 384"/>
                  <a:gd name="T110" fmla="*/ 0 w 530"/>
                  <a:gd name="T111" fmla="*/ 0 h 3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30" h="384">
                    <a:moveTo>
                      <a:pt x="386" y="53"/>
                    </a:moveTo>
                    <a:lnTo>
                      <a:pt x="425" y="62"/>
                    </a:lnTo>
                    <a:lnTo>
                      <a:pt x="463" y="70"/>
                    </a:lnTo>
                    <a:lnTo>
                      <a:pt x="502" y="89"/>
                    </a:lnTo>
                    <a:lnTo>
                      <a:pt x="521" y="124"/>
                    </a:lnTo>
                    <a:lnTo>
                      <a:pt x="473" y="149"/>
                    </a:lnTo>
                    <a:lnTo>
                      <a:pt x="443" y="175"/>
                    </a:lnTo>
                    <a:lnTo>
                      <a:pt x="434" y="192"/>
                    </a:lnTo>
                    <a:lnTo>
                      <a:pt x="443" y="227"/>
                    </a:lnTo>
                    <a:lnTo>
                      <a:pt x="473" y="254"/>
                    </a:lnTo>
                    <a:lnTo>
                      <a:pt x="530" y="289"/>
                    </a:lnTo>
                    <a:lnTo>
                      <a:pt x="511" y="316"/>
                    </a:lnTo>
                    <a:lnTo>
                      <a:pt x="482" y="324"/>
                    </a:lnTo>
                    <a:lnTo>
                      <a:pt x="434" y="349"/>
                    </a:lnTo>
                    <a:lnTo>
                      <a:pt x="386" y="359"/>
                    </a:lnTo>
                    <a:lnTo>
                      <a:pt x="317" y="349"/>
                    </a:lnTo>
                    <a:lnTo>
                      <a:pt x="203" y="341"/>
                    </a:lnTo>
                    <a:lnTo>
                      <a:pt x="153" y="341"/>
                    </a:lnTo>
                    <a:lnTo>
                      <a:pt x="96" y="359"/>
                    </a:lnTo>
                    <a:lnTo>
                      <a:pt x="29" y="384"/>
                    </a:lnTo>
                    <a:lnTo>
                      <a:pt x="18" y="367"/>
                    </a:lnTo>
                    <a:lnTo>
                      <a:pt x="29" y="359"/>
                    </a:lnTo>
                    <a:lnTo>
                      <a:pt x="57" y="349"/>
                    </a:lnTo>
                    <a:lnTo>
                      <a:pt x="66" y="349"/>
                    </a:lnTo>
                    <a:lnTo>
                      <a:pt x="86" y="341"/>
                    </a:lnTo>
                    <a:lnTo>
                      <a:pt x="66" y="316"/>
                    </a:lnTo>
                    <a:lnTo>
                      <a:pt x="66" y="306"/>
                    </a:lnTo>
                    <a:lnTo>
                      <a:pt x="66" y="297"/>
                    </a:lnTo>
                    <a:lnTo>
                      <a:pt x="96" y="306"/>
                    </a:lnTo>
                    <a:lnTo>
                      <a:pt x="116" y="324"/>
                    </a:lnTo>
                    <a:lnTo>
                      <a:pt x="144" y="332"/>
                    </a:lnTo>
                    <a:lnTo>
                      <a:pt x="153" y="332"/>
                    </a:lnTo>
                    <a:lnTo>
                      <a:pt x="173" y="324"/>
                    </a:lnTo>
                    <a:lnTo>
                      <a:pt x="135" y="289"/>
                    </a:lnTo>
                    <a:lnTo>
                      <a:pt x="105" y="281"/>
                    </a:lnTo>
                    <a:lnTo>
                      <a:pt x="105" y="254"/>
                    </a:lnTo>
                    <a:lnTo>
                      <a:pt x="125" y="254"/>
                    </a:lnTo>
                    <a:lnTo>
                      <a:pt x="144" y="254"/>
                    </a:lnTo>
                    <a:lnTo>
                      <a:pt x="183" y="281"/>
                    </a:lnTo>
                    <a:lnTo>
                      <a:pt x="221" y="316"/>
                    </a:lnTo>
                    <a:lnTo>
                      <a:pt x="242" y="316"/>
                    </a:lnTo>
                    <a:lnTo>
                      <a:pt x="269" y="316"/>
                    </a:lnTo>
                    <a:lnTo>
                      <a:pt x="251" y="297"/>
                    </a:lnTo>
                    <a:lnTo>
                      <a:pt x="242" y="281"/>
                    </a:lnTo>
                    <a:lnTo>
                      <a:pt x="203" y="254"/>
                    </a:lnTo>
                    <a:lnTo>
                      <a:pt x="192" y="237"/>
                    </a:lnTo>
                    <a:lnTo>
                      <a:pt x="299" y="297"/>
                    </a:lnTo>
                    <a:lnTo>
                      <a:pt x="356" y="316"/>
                    </a:lnTo>
                    <a:lnTo>
                      <a:pt x="425" y="324"/>
                    </a:lnTo>
                    <a:lnTo>
                      <a:pt x="434" y="324"/>
                    </a:lnTo>
                    <a:lnTo>
                      <a:pt x="443" y="316"/>
                    </a:lnTo>
                    <a:lnTo>
                      <a:pt x="434" y="297"/>
                    </a:lnTo>
                    <a:lnTo>
                      <a:pt x="415" y="297"/>
                    </a:lnTo>
                    <a:lnTo>
                      <a:pt x="395" y="297"/>
                    </a:lnTo>
                    <a:lnTo>
                      <a:pt x="365" y="289"/>
                    </a:lnTo>
                    <a:lnTo>
                      <a:pt x="308" y="262"/>
                    </a:lnTo>
                    <a:lnTo>
                      <a:pt x="251" y="219"/>
                    </a:lnTo>
                    <a:lnTo>
                      <a:pt x="269" y="210"/>
                    </a:lnTo>
                    <a:lnTo>
                      <a:pt x="290" y="210"/>
                    </a:lnTo>
                    <a:lnTo>
                      <a:pt x="308" y="219"/>
                    </a:lnTo>
                    <a:lnTo>
                      <a:pt x="328" y="237"/>
                    </a:lnTo>
                    <a:lnTo>
                      <a:pt x="356" y="254"/>
                    </a:lnTo>
                    <a:lnTo>
                      <a:pt x="395" y="237"/>
                    </a:lnTo>
                    <a:lnTo>
                      <a:pt x="415" y="210"/>
                    </a:lnTo>
                    <a:lnTo>
                      <a:pt x="404" y="184"/>
                    </a:lnTo>
                    <a:lnTo>
                      <a:pt x="395" y="157"/>
                    </a:lnTo>
                    <a:lnTo>
                      <a:pt x="365" y="149"/>
                    </a:lnTo>
                    <a:lnTo>
                      <a:pt x="338" y="149"/>
                    </a:lnTo>
                    <a:lnTo>
                      <a:pt x="299" y="175"/>
                    </a:lnTo>
                    <a:lnTo>
                      <a:pt x="279" y="184"/>
                    </a:lnTo>
                    <a:lnTo>
                      <a:pt x="251" y="184"/>
                    </a:lnTo>
                    <a:lnTo>
                      <a:pt x="279" y="149"/>
                    </a:lnTo>
                    <a:lnTo>
                      <a:pt x="317" y="124"/>
                    </a:lnTo>
                    <a:lnTo>
                      <a:pt x="425" y="97"/>
                    </a:lnTo>
                    <a:lnTo>
                      <a:pt x="434" y="89"/>
                    </a:lnTo>
                    <a:lnTo>
                      <a:pt x="434" y="79"/>
                    </a:lnTo>
                    <a:lnTo>
                      <a:pt x="395" y="79"/>
                    </a:lnTo>
                    <a:lnTo>
                      <a:pt x="356" y="79"/>
                    </a:lnTo>
                    <a:lnTo>
                      <a:pt x="299" y="97"/>
                    </a:lnTo>
                    <a:lnTo>
                      <a:pt x="242" y="140"/>
                    </a:lnTo>
                    <a:lnTo>
                      <a:pt x="183" y="184"/>
                    </a:lnTo>
                    <a:lnTo>
                      <a:pt x="164" y="175"/>
                    </a:lnTo>
                    <a:lnTo>
                      <a:pt x="173" y="149"/>
                    </a:lnTo>
                    <a:lnTo>
                      <a:pt x="203" y="132"/>
                    </a:lnTo>
                    <a:lnTo>
                      <a:pt x="231" y="124"/>
                    </a:lnTo>
                    <a:lnTo>
                      <a:pt x="251" y="97"/>
                    </a:lnTo>
                    <a:lnTo>
                      <a:pt x="242" y="89"/>
                    </a:lnTo>
                    <a:lnTo>
                      <a:pt x="221" y="79"/>
                    </a:lnTo>
                    <a:lnTo>
                      <a:pt x="164" y="114"/>
                    </a:lnTo>
                    <a:lnTo>
                      <a:pt x="116" y="157"/>
                    </a:lnTo>
                    <a:lnTo>
                      <a:pt x="96" y="167"/>
                    </a:lnTo>
                    <a:lnTo>
                      <a:pt x="86" y="157"/>
                    </a:lnTo>
                    <a:lnTo>
                      <a:pt x="86" y="132"/>
                    </a:lnTo>
                    <a:lnTo>
                      <a:pt x="105" y="124"/>
                    </a:lnTo>
                    <a:lnTo>
                      <a:pt x="144" y="97"/>
                    </a:lnTo>
                    <a:lnTo>
                      <a:pt x="135" y="79"/>
                    </a:lnTo>
                    <a:lnTo>
                      <a:pt x="96" y="97"/>
                    </a:lnTo>
                    <a:lnTo>
                      <a:pt x="57" y="114"/>
                    </a:lnTo>
                    <a:lnTo>
                      <a:pt x="38" y="97"/>
                    </a:lnTo>
                    <a:lnTo>
                      <a:pt x="77" y="62"/>
                    </a:lnTo>
                    <a:lnTo>
                      <a:pt x="57" y="53"/>
                    </a:lnTo>
                    <a:lnTo>
                      <a:pt x="38" y="53"/>
                    </a:lnTo>
                    <a:lnTo>
                      <a:pt x="18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9" y="0"/>
                    </a:lnTo>
                    <a:lnTo>
                      <a:pt x="48" y="35"/>
                    </a:lnTo>
                    <a:lnTo>
                      <a:pt x="86" y="53"/>
                    </a:lnTo>
                    <a:lnTo>
                      <a:pt x="135" y="70"/>
                    </a:lnTo>
                    <a:lnTo>
                      <a:pt x="192" y="79"/>
                    </a:lnTo>
                    <a:lnTo>
                      <a:pt x="290" y="70"/>
                    </a:lnTo>
                    <a:lnTo>
                      <a:pt x="386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7" name="Freeform 206"/>
              <p:cNvSpPr>
                <a:spLocks/>
              </p:cNvSpPr>
              <p:nvPr/>
            </p:nvSpPr>
            <p:spPr bwMode="auto">
              <a:xfrm>
                <a:off x="1216" y="73"/>
                <a:ext cx="19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w 66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52">
                    <a:moveTo>
                      <a:pt x="66" y="26"/>
                    </a:moveTo>
                    <a:lnTo>
                      <a:pt x="57" y="43"/>
                    </a:lnTo>
                    <a:lnTo>
                      <a:pt x="39" y="52"/>
                    </a:lnTo>
                    <a:lnTo>
                      <a:pt x="18" y="43"/>
                    </a:lnTo>
                    <a:lnTo>
                      <a:pt x="0" y="26"/>
                    </a:lnTo>
                    <a:lnTo>
                      <a:pt x="9" y="8"/>
                    </a:lnTo>
                    <a:lnTo>
                      <a:pt x="28" y="0"/>
                    </a:lnTo>
                    <a:lnTo>
                      <a:pt x="48" y="8"/>
                    </a:lnTo>
                    <a:lnTo>
                      <a:pt x="66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8" name="Freeform 207"/>
              <p:cNvSpPr>
                <a:spLocks/>
              </p:cNvSpPr>
              <p:nvPr/>
            </p:nvSpPr>
            <p:spPr bwMode="auto">
              <a:xfrm>
                <a:off x="269" y="80"/>
                <a:ext cx="944" cy="5"/>
              </a:xfrm>
              <a:custGeom>
                <a:avLst/>
                <a:gdLst>
                  <a:gd name="T0" fmla="*/ 0 w 3169"/>
                  <a:gd name="T1" fmla="*/ 0 h 35"/>
                  <a:gd name="T2" fmla="*/ 0 w 3169"/>
                  <a:gd name="T3" fmla="*/ 0 h 35"/>
                  <a:gd name="T4" fmla="*/ 0 w 3169"/>
                  <a:gd name="T5" fmla="*/ 0 h 35"/>
                  <a:gd name="T6" fmla="*/ 0 w 3169"/>
                  <a:gd name="T7" fmla="*/ 0 h 35"/>
                  <a:gd name="T8" fmla="*/ 0 w 3169"/>
                  <a:gd name="T9" fmla="*/ 0 h 35"/>
                  <a:gd name="T10" fmla="*/ 0 w 3169"/>
                  <a:gd name="T11" fmla="*/ 0 h 35"/>
                  <a:gd name="T12" fmla="*/ 0 w 3169"/>
                  <a:gd name="T13" fmla="*/ 0 h 35"/>
                  <a:gd name="T14" fmla="*/ 0 w 3169"/>
                  <a:gd name="T15" fmla="*/ 0 h 35"/>
                  <a:gd name="T16" fmla="*/ 0 w 3169"/>
                  <a:gd name="T17" fmla="*/ 0 h 35"/>
                  <a:gd name="T18" fmla="*/ 0 w 3169"/>
                  <a:gd name="T19" fmla="*/ 0 h 35"/>
                  <a:gd name="T20" fmla="*/ 0 w 3169"/>
                  <a:gd name="T21" fmla="*/ 0 h 35"/>
                  <a:gd name="T22" fmla="*/ 0 w 3169"/>
                  <a:gd name="T23" fmla="*/ 0 h 35"/>
                  <a:gd name="T24" fmla="*/ 0 w 3169"/>
                  <a:gd name="T25" fmla="*/ 0 h 35"/>
                  <a:gd name="T26" fmla="*/ 0 w 3169"/>
                  <a:gd name="T27" fmla="*/ 0 h 35"/>
                  <a:gd name="T28" fmla="*/ 0 w 3169"/>
                  <a:gd name="T29" fmla="*/ 0 h 35"/>
                  <a:gd name="T30" fmla="*/ 0 w 3169"/>
                  <a:gd name="T31" fmla="*/ 0 h 35"/>
                  <a:gd name="T32" fmla="*/ 0 w 3169"/>
                  <a:gd name="T33" fmla="*/ 0 h 35"/>
                  <a:gd name="T34" fmla="*/ 0 w 3169"/>
                  <a:gd name="T35" fmla="*/ 0 h 35"/>
                  <a:gd name="T36" fmla="*/ 0 w 3169"/>
                  <a:gd name="T37" fmla="*/ 0 h 35"/>
                  <a:gd name="T38" fmla="*/ 0 w 3169"/>
                  <a:gd name="T39" fmla="*/ 0 h 35"/>
                  <a:gd name="T40" fmla="*/ 0 w 3169"/>
                  <a:gd name="T41" fmla="*/ 0 h 35"/>
                  <a:gd name="T42" fmla="*/ 0 w 3169"/>
                  <a:gd name="T43" fmla="*/ 0 h 35"/>
                  <a:gd name="T44" fmla="*/ 0 w 3169"/>
                  <a:gd name="T45" fmla="*/ 0 h 35"/>
                  <a:gd name="T46" fmla="*/ 0 w 3169"/>
                  <a:gd name="T47" fmla="*/ 0 h 35"/>
                  <a:gd name="T48" fmla="*/ 0 w 3169"/>
                  <a:gd name="T49" fmla="*/ 0 h 35"/>
                  <a:gd name="T50" fmla="*/ 0 w 3169"/>
                  <a:gd name="T51" fmla="*/ 0 h 35"/>
                  <a:gd name="T52" fmla="*/ 0 w 3169"/>
                  <a:gd name="T53" fmla="*/ 0 h 35"/>
                  <a:gd name="T54" fmla="*/ 0 w 3169"/>
                  <a:gd name="T55" fmla="*/ 0 h 35"/>
                  <a:gd name="T56" fmla="*/ 0 w 3169"/>
                  <a:gd name="T57" fmla="*/ 0 h 35"/>
                  <a:gd name="T58" fmla="*/ 0 w 3169"/>
                  <a:gd name="T59" fmla="*/ 0 h 35"/>
                  <a:gd name="T60" fmla="*/ 0 w 3169"/>
                  <a:gd name="T61" fmla="*/ 0 h 3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69" h="35">
                    <a:moveTo>
                      <a:pt x="3130" y="0"/>
                    </a:moveTo>
                    <a:lnTo>
                      <a:pt x="3169" y="27"/>
                    </a:lnTo>
                    <a:lnTo>
                      <a:pt x="3148" y="27"/>
                    </a:lnTo>
                    <a:lnTo>
                      <a:pt x="3139" y="27"/>
                    </a:lnTo>
                    <a:lnTo>
                      <a:pt x="3119" y="27"/>
                    </a:lnTo>
                    <a:lnTo>
                      <a:pt x="3071" y="27"/>
                    </a:lnTo>
                    <a:lnTo>
                      <a:pt x="3013" y="27"/>
                    </a:lnTo>
                    <a:lnTo>
                      <a:pt x="2945" y="27"/>
                    </a:lnTo>
                    <a:lnTo>
                      <a:pt x="2858" y="27"/>
                    </a:lnTo>
                    <a:lnTo>
                      <a:pt x="2762" y="27"/>
                    </a:lnTo>
                    <a:lnTo>
                      <a:pt x="2657" y="27"/>
                    </a:lnTo>
                    <a:lnTo>
                      <a:pt x="2540" y="27"/>
                    </a:lnTo>
                    <a:lnTo>
                      <a:pt x="2415" y="27"/>
                    </a:lnTo>
                    <a:lnTo>
                      <a:pt x="2154" y="27"/>
                    </a:lnTo>
                    <a:lnTo>
                      <a:pt x="1864" y="27"/>
                    </a:lnTo>
                    <a:lnTo>
                      <a:pt x="1574" y="27"/>
                    </a:lnTo>
                    <a:lnTo>
                      <a:pt x="1284" y="27"/>
                    </a:lnTo>
                    <a:lnTo>
                      <a:pt x="996" y="27"/>
                    </a:lnTo>
                    <a:lnTo>
                      <a:pt x="725" y="27"/>
                    </a:lnTo>
                    <a:lnTo>
                      <a:pt x="608" y="27"/>
                    </a:lnTo>
                    <a:lnTo>
                      <a:pt x="494" y="27"/>
                    </a:lnTo>
                    <a:lnTo>
                      <a:pt x="387" y="27"/>
                    </a:lnTo>
                    <a:lnTo>
                      <a:pt x="290" y="27"/>
                    </a:lnTo>
                    <a:lnTo>
                      <a:pt x="204" y="27"/>
                    </a:lnTo>
                    <a:lnTo>
                      <a:pt x="135" y="27"/>
                    </a:lnTo>
                    <a:lnTo>
                      <a:pt x="78" y="27"/>
                    </a:lnTo>
                    <a:lnTo>
                      <a:pt x="30" y="35"/>
                    </a:lnTo>
                    <a:lnTo>
                      <a:pt x="0" y="3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313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9" name="Freeform 208"/>
              <p:cNvSpPr>
                <a:spLocks/>
              </p:cNvSpPr>
              <p:nvPr/>
            </p:nvSpPr>
            <p:spPr bwMode="auto">
              <a:xfrm>
                <a:off x="82" y="80"/>
                <a:ext cx="113" cy="51"/>
              </a:xfrm>
              <a:custGeom>
                <a:avLst/>
                <a:gdLst>
                  <a:gd name="T0" fmla="*/ 0 w 377"/>
                  <a:gd name="T1" fmla="*/ 0 h 314"/>
                  <a:gd name="T2" fmla="*/ 0 w 377"/>
                  <a:gd name="T3" fmla="*/ 0 h 314"/>
                  <a:gd name="T4" fmla="*/ 0 w 377"/>
                  <a:gd name="T5" fmla="*/ 0 h 314"/>
                  <a:gd name="T6" fmla="*/ 0 w 377"/>
                  <a:gd name="T7" fmla="*/ 0 h 314"/>
                  <a:gd name="T8" fmla="*/ 0 w 377"/>
                  <a:gd name="T9" fmla="*/ 0 h 314"/>
                  <a:gd name="T10" fmla="*/ 0 w 377"/>
                  <a:gd name="T11" fmla="*/ 0 h 314"/>
                  <a:gd name="T12" fmla="*/ 0 w 377"/>
                  <a:gd name="T13" fmla="*/ 0 h 314"/>
                  <a:gd name="T14" fmla="*/ 0 w 377"/>
                  <a:gd name="T15" fmla="*/ 0 h 314"/>
                  <a:gd name="T16" fmla="*/ 0 w 377"/>
                  <a:gd name="T17" fmla="*/ 0 h 314"/>
                  <a:gd name="T18" fmla="*/ 0 w 377"/>
                  <a:gd name="T19" fmla="*/ 0 h 314"/>
                  <a:gd name="T20" fmla="*/ 0 w 377"/>
                  <a:gd name="T21" fmla="*/ 0 h 314"/>
                  <a:gd name="T22" fmla="*/ 0 w 377"/>
                  <a:gd name="T23" fmla="*/ 0 h 314"/>
                  <a:gd name="T24" fmla="*/ 0 w 377"/>
                  <a:gd name="T25" fmla="*/ 0 h 314"/>
                  <a:gd name="T26" fmla="*/ 0 w 377"/>
                  <a:gd name="T27" fmla="*/ 0 h 314"/>
                  <a:gd name="T28" fmla="*/ 0 w 377"/>
                  <a:gd name="T29" fmla="*/ 0 h 314"/>
                  <a:gd name="T30" fmla="*/ 0 w 377"/>
                  <a:gd name="T31" fmla="*/ 0 h 314"/>
                  <a:gd name="T32" fmla="*/ 0 w 377"/>
                  <a:gd name="T33" fmla="*/ 0 h 314"/>
                  <a:gd name="T34" fmla="*/ 0 w 377"/>
                  <a:gd name="T35" fmla="*/ 0 h 314"/>
                  <a:gd name="T36" fmla="*/ 0 w 377"/>
                  <a:gd name="T37" fmla="*/ 0 h 314"/>
                  <a:gd name="T38" fmla="*/ 0 w 377"/>
                  <a:gd name="T39" fmla="*/ 0 h 314"/>
                  <a:gd name="T40" fmla="*/ 0 w 377"/>
                  <a:gd name="T41" fmla="*/ 0 h 314"/>
                  <a:gd name="T42" fmla="*/ 0 w 377"/>
                  <a:gd name="T43" fmla="*/ 0 h 314"/>
                  <a:gd name="T44" fmla="*/ 0 w 377"/>
                  <a:gd name="T45" fmla="*/ 0 h 314"/>
                  <a:gd name="T46" fmla="*/ 0 w 377"/>
                  <a:gd name="T47" fmla="*/ 0 h 314"/>
                  <a:gd name="T48" fmla="*/ 0 w 377"/>
                  <a:gd name="T49" fmla="*/ 0 h 314"/>
                  <a:gd name="T50" fmla="*/ 0 w 377"/>
                  <a:gd name="T51" fmla="*/ 0 h 314"/>
                  <a:gd name="T52" fmla="*/ 0 w 377"/>
                  <a:gd name="T53" fmla="*/ 0 h 314"/>
                  <a:gd name="T54" fmla="*/ 0 w 377"/>
                  <a:gd name="T55" fmla="*/ 0 h 314"/>
                  <a:gd name="T56" fmla="*/ 0 w 377"/>
                  <a:gd name="T57" fmla="*/ 0 h 314"/>
                  <a:gd name="T58" fmla="*/ 0 w 377"/>
                  <a:gd name="T59" fmla="*/ 0 h 314"/>
                  <a:gd name="T60" fmla="*/ 0 w 377"/>
                  <a:gd name="T61" fmla="*/ 0 h 314"/>
                  <a:gd name="T62" fmla="*/ 0 w 377"/>
                  <a:gd name="T63" fmla="*/ 0 h 314"/>
                  <a:gd name="T64" fmla="*/ 0 w 377"/>
                  <a:gd name="T65" fmla="*/ 0 h 314"/>
                  <a:gd name="T66" fmla="*/ 0 w 377"/>
                  <a:gd name="T67" fmla="*/ 0 h 314"/>
                  <a:gd name="T68" fmla="*/ 0 w 377"/>
                  <a:gd name="T69" fmla="*/ 0 h 314"/>
                  <a:gd name="T70" fmla="*/ 0 w 377"/>
                  <a:gd name="T71" fmla="*/ 0 h 314"/>
                  <a:gd name="T72" fmla="*/ 0 w 377"/>
                  <a:gd name="T73" fmla="*/ 0 h 314"/>
                  <a:gd name="T74" fmla="*/ 0 w 377"/>
                  <a:gd name="T75" fmla="*/ 0 h 314"/>
                  <a:gd name="T76" fmla="*/ 0 w 377"/>
                  <a:gd name="T77" fmla="*/ 0 h 314"/>
                  <a:gd name="T78" fmla="*/ 0 w 377"/>
                  <a:gd name="T79" fmla="*/ 0 h 314"/>
                  <a:gd name="T80" fmla="*/ 0 w 377"/>
                  <a:gd name="T81" fmla="*/ 0 h 314"/>
                  <a:gd name="T82" fmla="*/ 0 w 377"/>
                  <a:gd name="T83" fmla="*/ 0 h 3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77" h="314">
                    <a:moveTo>
                      <a:pt x="78" y="44"/>
                    </a:moveTo>
                    <a:lnTo>
                      <a:pt x="87" y="44"/>
                    </a:lnTo>
                    <a:lnTo>
                      <a:pt x="78" y="27"/>
                    </a:lnTo>
                    <a:lnTo>
                      <a:pt x="78" y="9"/>
                    </a:lnTo>
                    <a:lnTo>
                      <a:pt x="87" y="44"/>
                    </a:lnTo>
                    <a:lnTo>
                      <a:pt x="117" y="79"/>
                    </a:lnTo>
                    <a:lnTo>
                      <a:pt x="137" y="70"/>
                    </a:lnTo>
                    <a:lnTo>
                      <a:pt x="137" y="54"/>
                    </a:lnTo>
                    <a:lnTo>
                      <a:pt x="156" y="87"/>
                    </a:lnTo>
                    <a:lnTo>
                      <a:pt x="165" y="97"/>
                    </a:lnTo>
                    <a:lnTo>
                      <a:pt x="185" y="105"/>
                    </a:lnTo>
                    <a:lnTo>
                      <a:pt x="194" y="97"/>
                    </a:lnTo>
                    <a:lnTo>
                      <a:pt x="224" y="122"/>
                    </a:lnTo>
                    <a:lnTo>
                      <a:pt x="233" y="122"/>
                    </a:lnTo>
                    <a:lnTo>
                      <a:pt x="242" y="114"/>
                    </a:lnTo>
                    <a:lnTo>
                      <a:pt x="242" y="105"/>
                    </a:lnTo>
                    <a:lnTo>
                      <a:pt x="252" y="122"/>
                    </a:lnTo>
                    <a:lnTo>
                      <a:pt x="252" y="149"/>
                    </a:lnTo>
                    <a:lnTo>
                      <a:pt x="272" y="167"/>
                    </a:lnTo>
                    <a:lnTo>
                      <a:pt x="290" y="167"/>
                    </a:lnTo>
                    <a:lnTo>
                      <a:pt x="300" y="184"/>
                    </a:lnTo>
                    <a:lnTo>
                      <a:pt x="320" y="192"/>
                    </a:lnTo>
                    <a:lnTo>
                      <a:pt x="329" y="184"/>
                    </a:lnTo>
                    <a:lnTo>
                      <a:pt x="338" y="175"/>
                    </a:lnTo>
                    <a:lnTo>
                      <a:pt x="320" y="140"/>
                    </a:lnTo>
                    <a:lnTo>
                      <a:pt x="320" y="122"/>
                    </a:lnTo>
                    <a:lnTo>
                      <a:pt x="320" y="114"/>
                    </a:lnTo>
                    <a:lnTo>
                      <a:pt x="349" y="132"/>
                    </a:lnTo>
                    <a:lnTo>
                      <a:pt x="359" y="167"/>
                    </a:lnTo>
                    <a:lnTo>
                      <a:pt x="377" y="236"/>
                    </a:lnTo>
                    <a:lnTo>
                      <a:pt x="368" y="246"/>
                    </a:lnTo>
                    <a:lnTo>
                      <a:pt x="311" y="227"/>
                    </a:lnTo>
                    <a:lnTo>
                      <a:pt x="281" y="219"/>
                    </a:lnTo>
                    <a:lnTo>
                      <a:pt x="252" y="219"/>
                    </a:lnTo>
                    <a:lnTo>
                      <a:pt x="263" y="314"/>
                    </a:lnTo>
                    <a:lnTo>
                      <a:pt x="185" y="306"/>
                    </a:lnTo>
                    <a:lnTo>
                      <a:pt x="126" y="279"/>
                    </a:lnTo>
                    <a:lnTo>
                      <a:pt x="156" y="271"/>
                    </a:lnTo>
                    <a:lnTo>
                      <a:pt x="176" y="271"/>
                    </a:lnTo>
                    <a:lnTo>
                      <a:pt x="204" y="271"/>
                    </a:lnTo>
                    <a:lnTo>
                      <a:pt x="204" y="262"/>
                    </a:lnTo>
                    <a:lnTo>
                      <a:pt x="204" y="246"/>
                    </a:lnTo>
                    <a:lnTo>
                      <a:pt x="194" y="236"/>
                    </a:lnTo>
                    <a:lnTo>
                      <a:pt x="87" y="246"/>
                    </a:lnTo>
                    <a:lnTo>
                      <a:pt x="87" y="227"/>
                    </a:lnTo>
                    <a:lnTo>
                      <a:pt x="107" y="219"/>
                    </a:lnTo>
                    <a:lnTo>
                      <a:pt x="137" y="227"/>
                    </a:lnTo>
                    <a:lnTo>
                      <a:pt x="156" y="227"/>
                    </a:lnTo>
                    <a:lnTo>
                      <a:pt x="165" y="211"/>
                    </a:lnTo>
                    <a:lnTo>
                      <a:pt x="165" y="201"/>
                    </a:lnTo>
                    <a:lnTo>
                      <a:pt x="156" y="201"/>
                    </a:lnTo>
                    <a:lnTo>
                      <a:pt x="146" y="192"/>
                    </a:lnTo>
                    <a:lnTo>
                      <a:pt x="156" y="184"/>
                    </a:lnTo>
                    <a:lnTo>
                      <a:pt x="137" y="167"/>
                    </a:lnTo>
                    <a:lnTo>
                      <a:pt x="98" y="157"/>
                    </a:lnTo>
                    <a:lnTo>
                      <a:pt x="50" y="149"/>
                    </a:lnTo>
                    <a:lnTo>
                      <a:pt x="21" y="149"/>
                    </a:lnTo>
                    <a:lnTo>
                      <a:pt x="21" y="140"/>
                    </a:lnTo>
                    <a:lnTo>
                      <a:pt x="50" y="140"/>
                    </a:lnTo>
                    <a:lnTo>
                      <a:pt x="78" y="149"/>
                    </a:lnTo>
                    <a:lnTo>
                      <a:pt x="98" y="149"/>
                    </a:lnTo>
                    <a:lnTo>
                      <a:pt x="117" y="149"/>
                    </a:lnTo>
                    <a:lnTo>
                      <a:pt x="126" y="132"/>
                    </a:lnTo>
                    <a:lnTo>
                      <a:pt x="98" y="122"/>
                    </a:lnTo>
                    <a:lnTo>
                      <a:pt x="69" y="114"/>
                    </a:lnTo>
                    <a:lnTo>
                      <a:pt x="11" y="105"/>
                    </a:lnTo>
                    <a:lnTo>
                      <a:pt x="21" y="105"/>
                    </a:lnTo>
                    <a:lnTo>
                      <a:pt x="39" y="105"/>
                    </a:lnTo>
                    <a:lnTo>
                      <a:pt x="69" y="114"/>
                    </a:lnTo>
                    <a:lnTo>
                      <a:pt x="87" y="105"/>
                    </a:lnTo>
                    <a:lnTo>
                      <a:pt x="98" y="97"/>
                    </a:lnTo>
                    <a:lnTo>
                      <a:pt x="87" y="87"/>
                    </a:lnTo>
                    <a:lnTo>
                      <a:pt x="78" y="79"/>
                    </a:lnTo>
                    <a:lnTo>
                      <a:pt x="39" y="79"/>
                    </a:lnTo>
                    <a:lnTo>
                      <a:pt x="21" y="70"/>
                    </a:lnTo>
                    <a:lnTo>
                      <a:pt x="11" y="62"/>
                    </a:lnTo>
                    <a:lnTo>
                      <a:pt x="11" y="54"/>
                    </a:lnTo>
                    <a:lnTo>
                      <a:pt x="30" y="44"/>
                    </a:lnTo>
                    <a:lnTo>
                      <a:pt x="11" y="27"/>
                    </a:lnTo>
                    <a:lnTo>
                      <a:pt x="0" y="9"/>
                    </a:lnTo>
                    <a:lnTo>
                      <a:pt x="21" y="0"/>
                    </a:lnTo>
                    <a:lnTo>
                      <a:pt x="30" y="9"/>
                    </a:lnTo>
                    <a:lnTo>
                      <a:pt x="50" y="35"/>
                    </a:lnTo>
                    <a:lnTo>
                      <a:pt x="59" y="44"/>
                    </a:lnTo>
                    <a:lnTo>
                      <a:pt x="78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0" name="Freeform 209"/>
              <p:cNvSpPr>
                <a:spLocks/>
              </p:cNvSpPr>
              <p:nvPr/>
            </p:nvSpPr>
            <p:spPr bwMode="auto">
              <a:xfrm>
                <a:off x="191" y="80"/>
                <a:ext cx="18" cy="12"/>
              </a:xfrm>
              <a:custGeom>
                <a:avLst/>
                <a:gdLst>
                  <a:gd name="T0" fmla="*/ 0 w 57"/>
                  <a:gd name="T1" fmla="*/ 0 h 79"/>
                  <a:gd name="T2" fmla="*/ 0 w 57"/>
                  <a:gd name="T3" fmla="*/ 0 h 79"/>
                  <a:gd name="T4" fmla="*/ 0 w 57"/>
                  <a:gd name="T5" fmla="*/ 0 h 79"/>
                  <a:gd name="T6" fmla="*/ 0 w 57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79">
                    <a:moveTo>
                      <a:pt x="57" y="79"/>
                    </a:moveTo>
                    <a:lnTo>
                      <a:pt x="0" y="0"/>
                    </a:lnTo>
                    <a:lnTo>
                      <a:pt x="39" y="35"/>
                    </a:lnTo>
                    <a:lnTo>
                      <a:pt x="57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1" name="Freeform 210"/>
              <p:cNvSpPr>
                <a:spLocks/>
              </p:cNvSpPr>
              <p:nvPr/>
            </p:nvSpPr>
            <p:spPr bwMode="auto">
              <a:xfrm>
                <a:off x="209" y="81"/>
                <a:ext cx="8" cy="4"/>
              </a:xfrm>
              <a:custGeom>
                <a:avLst/>
                <a:gdLst>
                  <a:gd name="T0" fmla="*/ 0 w 30"/>
                  <a:gd name="T1" fmla="*/ 0 h 26"/>
                  <a:gd name="T2" fmla="*/ 0 w 30"/>
                  <a:gd name="T3" fmla="*/ 0 h 26"/>
                  <a:gd name="T4" fmla="*/ 0 w 30"/>
                  <a:gd name="T5" fmla="*/ 0 h 26"/>
                  <a:gd name="T6" fmla="*/ 0 w 30"/>
                  <a:gd name="T7" fmla="*/ 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" h="26">
                    <a:moveTo>
                      <a:pt x="30" y="26"/>
                    </a:moveTo>
                    <a:lnTo>
                      <a:pt x="11" y="18"/>
                    </a:lnTo>
                    <a:lnTo>
                      <a:pt x="0" y="0"/>
                    </a:lnTo>
                    <a:lnTo>
                      <a:pt x="30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2" name="Freeform 211"/>
              <p:cNvSpPr>
                <a:spLocks/>
              </p:cNvSpPr>
              <p:nvPr/>
            </p:nvSpPr>
            <p:spPr bwMode="auto">
              <a:xfrm>
                <a:off x="1469" y="78"/>
                <a:ext cx="24" cy="44"/>
              </a:xfrm>
              <a:custGeom>
                <a:avLst/>
                <a:gdLst>
                  <a:gd name="T0" fmla="*/ 0 w 77"/>
                  <a:gd name="T1" fmla="*/ 0 h 270"/>
                  <a:gd name="T2" fmla="*/ 0 w 77"/>
                  <a:gd name="T3" fmla="*/ 0 h 270"/>
                  <a:gd name="T4" fmla="*/ 0 w 77"/>
                  <a:gd name="T5" fmla="*/ 0 h 270"/>
                  <a:gd name="T6" fmla="*/ 0 w 77"/>
                  <a:gd name="T7" fmla="*/ 0 h 270"/>
                  <a:gd name="T8" fmla="*/ 0 w 77"/>
                  <a:gd name="T9" fmla="*/ 0 h 270"/>
                  <a:gd name="T10" fmla="*/ 0 w 77"/>
                  <a:gd name="T11" fmla="*/ 0 h 270"/>
                  <a:gd name="T12" fmla="*/ 0 w 77"/>
                  <a:gd name="T13" fmla="*/ 0 h 270"/>
                  <a:gd name="T14" fmla="*/ 0 w 77"/>
                  <a:gd name="T15" fmla="*/ 0 h 270"/>
                  <a:gd name="T16" fmla="*/ 0 w 77"/>
                  <a:gd name="T17" fmla="*/ 0 h 270"/>
                  <a:gd name="T18" fmla="*/ 0 w 77"/>
                  <a:gd name="T19" fmla="*/ 0 h 270"/>
                  <a:gd name="T20" fmla="*/ 0 w 77"/>
                  <a:gd name="T21" fmla="*/ 0 h 270"/>
                  <a:gd name="T22" fmla="*/ 0 w 77"/>
                  <a:gd name="T23" fmla="*/ 0 h 270"/>
                  <a:gd name="T24" fmla="*/ 0 w 77"/>
                  <a:gd name="T25" fmla="*/ 0 h 2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7" h="270">
                    <a:moveTo>
                      <a:pt x="57" y="17"/>
                    </a:moveTo>
                    <a:lnTo>
                      <a:pt x="77" y="254"/>
                    </a:lnTo>
                    <a:lnTo>
                      <a:pt x="66" y="262"/>
                    </a:lnTo>
                    <a:lnTo>
                      <a:pt x="57" y="270"/>
                    </a:lnTo>
                    <a:lnTo>
                      <a:pt x="27" y="262"/>
                    </a:lnTo>
                    <a:lnTo>
                      <a:pt x="18" y="262"/>
                    </a:lnTo>
                    <a:lnTo>
                      <a:pt x="0" y="254"/>
                    </a:lnTo>
                    <a:lnTo>
                      <a:pt x="0" y="130"/>
                    </a:lnTo>
                    <a:lnTo>
                      <a:pt x="0" y="8"/>
                    </a:lnTo>
                    <a:lnTo>
                      <a:pt x="18" y="0"/>
                    </a:lnTo>
                    <a:lnTo>
                      <a:pt x="39" y="0"/>
                    </a:lnTo>
                    <a:lnTo>
                      <a:pt x="57" y="8"/>
                    </a:lnTo>
                    <a:lnTo>
                      <a:pt x="57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3" name="Freeform 212"/>
              <p:cNvSpPr>
                <a:spLocks/>
              </p:cNvSpPr>
              <p:nvPr/>
            </p:nvSpPr>
            <p:spPr bwMode="auto">
              <a:xfrm>
                <a:off x="220" y="81"/>
                <a:ext cx="33" cy="44"/>
              </a:xfrm>
              <a:custGeom>
                <a:avLst/>
                <a:gdLst>
                  <a:gd name="T0" fmla="*/ 0 w 107"/>
                  <a:gd name="T1" fmla="*/ 0 h 270"/>
                  <a:gd name="T2" fmla="*/ 0 w 107"/>
                  <a:gd name="T3" fmla="*/ 0 h 270"/>
                  <a:gd name="T4" fmla="*/ 0 w 107"/>
                  <a:gd name="T5" fmla="*/ 0 h 270"/>
                  <a:gd name="T6" fmla="*/ 0 w 107"/>
                  <a:gd name="T7" fmla="*/ 0 h 270"/>
                  <a:gd name="T8" fmla="*/ 0 w 107"/>
                  <a:gd name="T9" fmla="*/ 0 h 270"/>
                  <a:gd name="T10" fmla="*/ 0 w 107"/>
                  <a:gd name="T11" fmla="*/ 0 h 270"/>
                  <a:gd name="T12" fmla="*/ 0 w 107"/>
                  <a:gd name="T13" fmla="*/ 0 h 270"/>
                  <a:gd name="T14" fmla="*/ 0 w 107"/>
                  <a:gd name="T15" fmla="*/ 0 h 270"/>
                  <a:gd name="T16" fmla="*/ 0 w 107"/>
                  <a:gd name="T17" fmla="*/ 0 h 270"/>
                  <a:gd name="T18" fmla="*/ 0 w 107"/>
                  <a:gd name="T19" fmla="*/ 0 h 270"/>
                  <a:gd name="T20" fmla="*/ 0 w 107"/>
                  <a:gd name="T21" fmla="*/ 0 h 270"/>
                  <a:gd name="T22" fmla="*/ 0 w 107"/>
                  <a:gd name="T23" fmla="*/ 0 h 270"/>
                  <a:gd name="T24" fmla="*/ 0 w 107"/>
                  <a:gd name="T25" fmla="*/ 0 h 270"/>
                  <a:gd name="T26" fmla="*/ 0 w 107"/>
                  <a:gd name="T27" fmla="*/ 0 h 270"/>
                  <a:gd name="T28" fmla="*/ 0 w 107"/>
                  <a:gd name="T29" fmla="*/ 0 h 270"/>
                  <a:gd name="T30" fmla="*/ 0 w 107"/>
                  <a:gd name="T31" fmla="*/ 0 h 270"/>
                  <a:gd name="T32" fmla="*/ 0 w 107"/>
                  <a:gd name="T33" fmla="*/ 0 h 270"/>
                  <a:gd name="T34" fmla="*/ 0 w 107"/>
                  <a:gd name="T35" fmla="*/ 0 h 270"/>
                  <a:gd name="T36" fmla="*/ 0 w 107"/>
                  <a:gd name="T37" fmla="*/ 0 h 270"/>
                  <a:gd name="T38" fmla="*/ 0 w 107"/>
                  <a:gd name="T39" fmla="*/ 0 h 270"/>
                  <a:gd name="T40" fmla="*/ 0 w 107"/>
                  <a:gd name="T41" fmla="*/ 0 h 270"/>
                  <a:gd name="T42" fmla="*/ 0 w 107"/>
                  <a:gd name="T43" fmla="*/ 0 h 270"/>
                  <a:gd name="T44" fmla="*/ 0 w 107"/>
                  <a:gd name="T45" fmla="*/ 0 h 270"/>
                  <a:gd name="T46" fmla="*/ 0 w 107"/>
                  <a:gd name="T47" fmla="*/ 0 h 270"/>
                  <a:gd name="T48" fmla="*/ 0 w 107"/>
                  <a:gd name="T49" fmla="*/ 0 h 270"/>
                  <a:gd name="T50" fmla="*/ 0 w 107"/>
                  <a:gd name="T51" fmla="*/ 0 h 270"/>
                  <a:gd name="T52" fmla="*/ 0 w 107"/>
                  <a:gd name="T53" fmla="*/ 0 h 270"/>
                  <a:gd name="T54" fmla="*/ 0 w 107"/>
                  <a:gd name="T55" fmla="*/ 0 h 270"/>
                  <a:gd name="T56" fmla="*/ 0 w 107"/>
                  <a:gd name="T57" fmla="*/ 0 h 270"/>
                  <a:gd name="T58" fmla="*/ 0 w 107"/>
                  <a:gd name="T59" fmla="*/ 0 h 270"/>
                  <a:gd name="T60" fmla="*/ 0 w 107"/>
                  <a:gd name="T61" fmla="*/ 0 h 270"/>
                  <a:gd name="T62" fmla="*/ 0 w 107"/>
                  <a:gd name="T63" fmla="*/ 0 h 2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7" h="270">
                    <a:moveTo>
                      <a:pt x="107" y="10"/>
                    </a:moveTo>
                    <a:lnTo>
                      <a:pt x="98" y="45"/>
                    </a:lnTo>
                    <a:lnTo>
                      <a:pt x="87" y="78"/>
                    </a:lnTo>
                    <a:lnTo>
                      <a:pt x="98" y="148"/>
                    </a:lnTo>
                    <a:lnTo>
                      <a:pt x="98" y="218"/>
                    </a:lnTo>
                    <a:lnTo>
                      <a:pt x="87" y="245"/>
                    </a:lnTo>
                    <a:lnTo>
                      <a:pt x="59" y="270"/>
                    </a:lnTo>
                    <a:lnTo>
                      <a:pt x="39" y="270"/>
                    </a:lnTo>
                    <a:lnTo>
                      <a:pt x="30" y="262"/>
                    </a:lnTo>
                    <a:lnTo>
                      <a:pt x="11" y="237"/>
                    </a:lnTo>
                    <a:lnTo>
                      <a:pt x="11" y="192"/>
                    </a:lnTo>
                    <a:lnTo>
                      <a:pt x="11" y="158"/>
                    </a:lnTo>
                    <a:lnTo>
                      <a:pt x="0" y="123"/>
                    </a:lnTo>
                    <a:lnTo>
                      <a:pt x="11" y="140"/>
                    </a:lnTo>
                    <a:lnTo>
                      <a:pt x="20" y="140"/>
                    </a:lnTo>
                    <a:lnTo>
                      <a:pt x="39" y="140"/>
                    </a:lnTo>
                    <a:lnTo>
                      <a:pt x="39" y="113"/>
                    </a:lnTo>
                    <a:lnTo>
                      <a:pt x="30" y="88"/>
                    </a:lnTo>
                    <a:lnTo>
                      <a:pt x="0" y="45"/>
                    </a:lnTo>
                    <a:lnTo>
                      <a:pt x="30" y="78"/>
                    </a:lnTo>
                    <a:lnTo>
                      <a:pt x="39" y="105"/>
                    </a:lnTo>
                    <a:lnTo>
                      <a:pt x="59" y="113"/>
                    </a:lnTo>
                    <a:lnTo>
                      <a:pt x="59" y="105"/>
                    </a:lnTo>
                    <a:lnTo>
                      <a:pt x="59" y="88"/>
                    </a:lnTo>
                    <a:lnTo>
                      <a:pt x="59" y="61"/>
                    </a:lnTo>
                    <a:lnTo>
                      <a:pt x="68" y="70"/>
                    </a:lnTo>
                    <a:lnTo>
                      <a:pt x="78" y="61"/>
                    </a:lnTo>
                    <a:lnTo>
                      <a:pt x="78" y="26"/>
                    </a:lnTo>
                    <a:lnTo>
                      <a:pt x="78" y="18"/>
                    </a:lnTo>
                    <a:lnTo>
                      <a:pt x="78" y="0"/>
                    </a:lnTo>
                    <a:lnTo>
                      <a:pt x="98" y="0"/>
                    </a:lnTo>
                    <a:lnTo>
                      <a:pt x="107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4" name="Freeform 213"/>
              <p:cNvSpPr>
                <a:spLocks/>
              </p:cNvSpPr>
              <p:nvPr/>
            </p:nvSpPr>
            <p:spPr bwMode="auto">
              <a:xfrm>
                <a:off x="229" y="81"/>
                <a:ext cx="5" cy="4"/>
              </a:xfrm>
              <a:custGeom>
                <a:avLst/>
                <a:gdLst>
                  <a:gd name="T0" fmla="*/ 0 w 18"/>
                  <a:gd name="T1" fmla="*/ 0 h 26"/>
                  <a:gd name="T2" fmla="*/ 0 w 18"/>
                  <a:gd name="T3" fmla="*/ 0 h 26"/>
                  <a:gd name="T4" fmla="*/ 0 w 18"/>
                  <a:gd name="T5" fmla="*/ 0 h 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0" y="0"/>
                    </a:lnTo>
                    <a:lnTo>
                      <a:pt x="18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5" name="Freeform 214"/>
              <p:cNvSpPr>
                <a:spLocks/>
              </p:cNvSpPr>
              <p:nvPr/>
            </p:nvSpPr>
            <p:spPr bwMode="auto">
              <a:xfrm>
                <a:off x="1449" y="84"/>
                <a:ext cx="9" cy="30"/>
              </a:xfrm>
              <a:custGeom>
                <a:avLst/>
                <a:gdLst>
                  <a:gd name="T0" fmla="*/ 0 w 30"/>
                  <a:gd name="T1" fmla="*/ 0 h 184"/>
                  <a:gd name="T2" fmla="*/ 0 w 30"/>
                  <a:gd name="T3" fmla="*/ 0 h 184"/>
                  <a:gd name="T4" fmla="*/ 0 w 30"/>
                  <a:gd name="T5" fmla="*/ 0 h 184"/>
                  <a:gd name="T6" fmla="*/ 0 w 30"/>
                  <a:gd name="T7" fmla="*/ 0 h 184"/>
                  <a:gd name="T8" fmla="*/ 0 w 30"/>
                  <a:gd name="T9" fmla="*/ 0 h 184"/>
                  <a:gd name="T10" fmla="*/ 0 w 30"/>
                  <a:gd name="T11" fmla="*/ 0 h 184"/>
                  <a:gd name="T12" fmla="*/ 0 w 30"/>
                  <a:gd name="T13" fmla="*/ 0 h 1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184">
                    <a:moveTo>
                      <a:pt x="30" y="8"/>
                    </a:moveTo>
                    <a:lnTo>
                      <a:pt x="30" y="184"/>
                    </a:lnTo>
                    <a:lnTo>
                      <a:pt x="10" y="148"/>
                    </a:lnTo>
                    <a:lnTo>
                      <a:pt x="0" y="95"/>
                    </a:lnTo>
                    <a:lnTo>
                      <a:pt x="0" y="8"/>
                    </a:lnTo>
                    <a:lnTo>
                      <a:pt x="21" y="0"/>
                    </a:lnTo>
                    <a:lnTo>
                      <a:pt x="30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6" name="Freeform 215"/>
              <p:cNvSpPr>
                <a:spLocks/>
              </p:cNvSpPr>
              <p:nvPr/>
            </p:nvSpPr>
            <p:spPr bwMode="auto">
              <a:xfrm>
                <a:off x="1501" y="85"/>
                <a:ext cx="5" cy="29"/>
              </a:xfrm>
              <a:custGeom>
                <a:avLst/>
                <a:gdLst>
                  <a:gd name="T0" fmla="*/ 0 w 20"/>
                  <a:gd name="T1" fmla="*/ 0 h 176"/>
                  <a:gd name="T2" fmla="*/ 0 w 20"/>
                  <a:gd name="T3" fmla="*/ 0 h 176"/>
                  <a:gd name="T4" fmla="*/ 0 w 20"/>
                  <a:gd name="T5" fmla="*/ 0 h 176"/>
                  <a:gd name="T6" fmla="*/ 0 w 20"/>
                  <a:gd name="T7" fmla="*/ 0 h 176"/>
                  <a:gd name="T8" fmla="*/ 0 w 20"/>
                  <a:gd name="T9" fmla="*/ 0 h 176"/>
                  <a:gd name="T10" fmla="*/ 0 w 20"/>
                  <a:gd name="T11" fmla="*/ 0 h 176"/>
                  <a:gd name="T12" fmla="*/ 0 w 20"/>
                  <a:gd name="T13" fmla="*/ 0 h 1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76">
                    <a:moveTo>
                      <a:pt x="20" y="166"/>
                    </a:moveTo>
                    <a:lnTo>
                      <a:pt x="9" y="176"/>
                    </a:lnTo>
                    <a:lnTo>
                      <a:pt x="0" y="166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20" y="9"/>
                    </a:lnTo>
                    <a:lnTo>
                      <a:pt x="20" y="16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7" name="Freeform 216"/>
              <p:cNvSpPr>
                <a:spLocks/>
              </p:cNvSpPr>
              <p:nvPr/>
            </p:nvSpPr>
            <p:spPr bwMode="auto">
              <a:xfrm>
                <a:off x="1187" y="87"/>
                <a:ext cx="57" cy="27"/>
              </a:xfrm>
              <a:custGeom>
                <a:avLst/>
                <a:gdLst>
                  <a:gd name="T0" fmla="*/ 0 w 192"/>
                  <a:gd name="T1" fmla="*/ 0 h 167"/>
                  <a:gd name="T2" fmla="*/ 0 w 192"/>
                  <a:gd name="T3" fmla="*/ 0 h 167"/>
                  <a:gd name="T4" fmla="*/ 0 w 192"/>
                  <a:gd name="T5" fmla="*/ 0 h 167"/>
                  <a:gd name="T6" fmla="*/ 0 w 192"/>
                  <a:gd name="T7" fmla="*/ 0 h 167"/>
                  <a:gd name="T8" fmla="*/ 0 w 192"/>
                  <a:gd name="T9" fmla="*/ 0 h 167"/>
                  <a:gd name="T10" fmla="*/ 0 w 192"/>
                  <a:gd name="T11" fmla="*/ 0 h 167"/>
                  <a:gd name="T12" fmla="*/ 0 w 192"/>
                  <a:gd name="T13" fmla="*/ 0 h 167"/>
                  <a:gd name="T14" fmla="*/ 0 w 192"/>
                  <a:gd name="T15" fmla="*/ 0 h 167"/>
                  <a:gd name="T16" fmla="*/ 0 w 192"/>
                  <a:gd name="T17" fmla="*/ 0 h 167"/>
                  <a:gd name="T18" fmla="*/ 0 w 192"/>
                  <a:gd name="T19" fmla="*/ 0 h 167"/>
                  <a:gd name="T20" fmla="*/ 0 w 192"/>
                  <a:gd name="T21" fmla="*/ 0 h 167"/>
                  <a:gd name="T22" fmla="*/ 0 w 192"/>
                  <a:gd name="T23" fmla="*/ 0 h 167"/>
                  <a:gd name="T24" fmla="*/ 0 w 192"/>
                  <a:gd name="T25" fmla="*/ 0 h 167"/>
                  <a:gd name="T26" fmla="*/ 0 w 192"/>
                  <a:gd name="T27" fmla="*/ 0 h 1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2" h="167">
                    <a:moveTo>
                      <a:pt x="192" y="10"/>
                    </a:moveTo>
                    <a:lnTo>
                      <a:pt x="37" y="88"/>
                    </a:lnTo>
                    <a:lnTo>
                      <a:pt x="66" y="123"/>
                    </a:lnTo>
                    <a:lnTo>
                      <a:pt x="96" y="140"/>
                    </a:lnTo>
                    <a:lnTo>
                      <a:pt x="162" y="167"/>
                    </a:lnTo>
                    <a:lnTo>
                      <a:pt x="192" y="167"/>
                    </a:lnTo>
                    <a:lnTo>
                      <a:pt x="144" y="157"/>
                    </a:lnTo>
                    <a:lnTo>
                      <a:pt x="96" y="140"/>
                    </a:lnTo>
                    <a:lnTo>
                      <a:pt x="48" y="123"/>
                    </a:lnTo>
                    <a:lnTo>
                      <a:pt x="0" y="88"/>
                    </a:lnTo>
                    <a:lnTo>
                      <a:pt x="48" y="61"/>
                    </a:lnTo>
                    <a:lnTo>
                      <a:pt x="87" y="35"/>
                    </a:lnTo>
                    <a:lnTo>
                      <a:pt x="183" y="0"/>
                    </a:lnTo>
                    <a:lnTo>
                      <a:pt x="192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8" name="Freeform 217"/>
              <p:cNvSpPr>
                <a:spLocks/>
              </p:cNvSpPr>
              <p:nvPr/>
            </p:nvSpPr>
            <p:spPr bwMode="auto">
              <a:xfrm>
                <a:off x="162" y="91"/>
                <a:ext cx="4" cy="6"/>
              </a:xfrm>
              <a:custGeom>
                <a:avLst/>
                <a:gdLst>
                  <a:gd name="T0" fmla="*/ 0 w 9"/>
                  <a:gd name="T1" fmla="*/ 0 h 35"/>
                  <a:gd name="T2" fmla="*/ 0 w 9"/>
                  <a:gd name="T3" fmla="*/ 0 h 35"/>
                  <a:gd name="T4" fmla="*/ 0 w 9"/>
                  <a:gd name="T5" fmla="*/ 0 h 35"/>
                  <a:gd name="T6" fmla="*/ 0 w 9"/>
                  <a:gd name="T7" fmla="*/ 0 h 35"/>
                  <a:gd name="T8" fmla="*/ 0 w 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5">
                    <a:moveTo>
                      <a:pt x="9" y="3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17"/>
                    </a:lnTo>
                    <a:lnTo>
                      <a:pt x="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9" name="Freeform 218"/>
              <p:cNvSpPr>
                <a:spLocks/>
              </p:cNvSpPr>
              <p:nvPr/>
            </p:nvSpPr>
            <p:spPr bwMode="auto">
              <a:xfrm>
                <a:off x="260" y="89"/>
                <a:ext cx="927" cy="7"/>
              </a:xfrm>
              <a:custGeom>
                <a:avLst/>
                <a:gdLst>
                  <a:gd name="T0" fmla="*/ 0 w 3109"/>
                  <a:gd name="T1" fmla="*/ 0 h 35"/>
                  <a:gd name="T2" fmla="*/ 0 w 3109"/>
                  <a:gd name="T3" fmla="*/ 0 h 35"/>
                  <a:gd name="T4" fmla="*/ 0 w 3109"/>
                  <a:gd name="T5" fmla="*/ 0 h 35"/>
                  <a:gd name="T6" fmla="*/ 0 w 3109"/>
                  <a:gd name="T7" fmla="*/ 0 h 35"/>
                  <a:gd name="T8" fmla="*/ 0 w 3109"/>
                  <a:gd name="T9" fmla="*/ 0 h 35"/>
                  <a:gd name="T10" fmla="*/ 0 w 3109"/>
                  <a:gd name="T11" fmla="*/ 0 h 35"/>
                  <a:gd name="T12" fmla="*/ 0 w 3109"/>
                  <a:gd name="T13" fmla="*/ 0 h 35"/>
                  <a:gd name="T14" fmla="*/ 0 w 3109"/>
                  <a:gd name="T15" fmla="*/ 0 h 35"/>
                  <a:gd name="T16" fmla="*/ 0 w 3109"/>
                  <a:gd name="T17" fmla="*/ 0 h 35"/>
                  <a:gd name="T18" fmla="*/ 0 w 3109"/>
                  <a:gd name="T19" fmla="*/ 0 h 35"/>
                  <a:gd name="T20" fmla="*/ 0 w 3109"/>
                  <a:gd name="T21" fmla="*/ 0 h 35"/>
                  <a:gd name="T22" fmla="*/ 0 w 3109"/>
                  <a:gd name="T23" fmla="*/ 0 h 35"/>
                  <a:gd name="T24" fmla="*/ 0 w 3109"/>
                  <a:gd name="T25" fmla="*/ 0 h 35"/>
                  <a:gd name="T26" fmla="*/ 0 w 3109"/>
                  <a:gd name="T27" fmla="*/ 0 h 35"/>
                  <a:gd name="T28" fmla="*/ 0 w 3109"/>
                  <a:gd name="T29" fmla="*/ 0 h 35"/>
                  <a:gd name="T30" fmla="*/ 0 w 3109"/>
                  <a:gd name="T31" fmla="*/ 0 h 35"/>
                  <a:gd name="T32" fmla="*/ 0 w 3109"/>
                  <a:gd name="T33" fmla="*/ 0 h 35"/>
                  <a:gd name="T34" fmla="*/ 0 w 3109"/>
                  <a:gd name="T35" fmla="*/ 0 h 35"/>
                  <a:gd name="T36" fmla="*/ 0 w 3109"/>
                  <a:gd name="T37" fmla="*/ 0 h 35"/>
                  <a:gd name="T38" fmla="*/ 0 w 3109"/>
                  <a:gd name="T39" fmla="*/ 0 h 35"/>
                  <a:gd name="T40" fmla="*/ 0 w 3109"/>
                  <a:gd name="T41" fmla="*/ 0 h 35"/>
                  <a:gd name="T42" fmla="*/ 0 w 3109"/>
                  <a:gd name="T43" fmla="*/ 0 h 35"/>
                  <a:gd name="T44" fmla="*/ 0 w 3109"/>
                  <a:gd name="T45" fmla="*/ 0 h 35"/>
                  <a:gd name="T46" fmla="*/ 0 w 3109"/>
                  <a:gd name="T47" fmla="*/ 0 h 35"/>
                  <a:gd name="T48" fmla="*/ 0 w 3109"/>
                  <a:gd name="T49" fmla="*/ 0 h 35"/>
                  <a:gd name="T50" fmla="*/ 0 w 3109"/>
                  <a:gd name="T51" fmla="*/ 0 h 35"/>
                  <a:gd name="T52" fmla="*/ 0 w 3109"/>
                  <a:gd name="T53" fmla="*/ 0 h 35"/>
                  <a:gd name="T54" fmla="*/ 0 w 3109"/>
                  <a:gd name="T55" fmla="*/ 0 h 35"/>
                  <a:gd name="T56" fmla="*/ 0 w 3109"/>
                  <a:gd name="T57" fmla="*/ 0 h 35"/>
                  <a:gd name="T58" fmla="*/ 0 w 3109"/>
                  <a:gd name="T59" fmla="*/ 0 h 35"/>
                  <a:gd name="T60" fmla="*/ 0 w 3109"/>
                  <a:gd name="T61" fmla="*/ 0 h 35"/>
                  <a:gd name="T62" fmla="*/ 0 w 3109"/>
                  <a:gd name="T63" fmla="*/ 0 h 35"/>
                  <a:gd name="T64" fmla="*/ 0 w 3109"/>
                  <a:gd name="T65" fmla="*/ 0 h 35"/>
                  <a:gd name="T66" fmla="*/ 0 w 3109"/>
                  <a:gd name="T67" fmla="*/ 0 h 35"/>
                  <a:gd name="T68" fmla="*/ 0 w 3109"/>
                  <a:gd name="T69" fmla="*/ 0 h 35"/>
                  <a:gd name="T70" fmla="*/ 0 w 3109"/>
                  <a:gd name="T71" fmla="*/ 0 h 35"/>
                  <a:gd name="T72" fmla="*/ 0 w 3109"/>
                  <a:gd name="T73" fmla="*/ 0 h 35"/>
                  <a:gd name="T74" fmla="*/ 0 w 3109"/>
                  <a:gd name="T75" fmla="*/ 0 h 35"/>
                  <a:gd name="T76" fmla="*/ 0 w 3109"/>
                  <a:gd name="T77" fmla="*/ 0 h 35"/>
                  <a:gd name="T78" fmla="*/ 0 w 3109"/>
                  <a:gd name="T79" fmla="*/ 0 h 35"/>
                  <a:gd name="T80" fmla="*/ 0 w 3109"/>
                  <a:gd name="T81" fmla="*/ 0 h 35"/>
                  <a:gd name="T82" fmla="*/ 0 w 3109"/>
                  <a:gd name="T83" fmla="*/ 0 h 35"/>
                  <a:gd name="T84" fmla="*/ 0 w 3109"/>
                  <a:gd name="T85" fmla="*/ 0 h 35"/>
                  <a:gd name="T86" fmla="*/ 0 w 3109"/>
                  <a:gd name="T87" fmla="*/ 0 h 35"/>
                  <a:gd name="T88" fmla="*/ 0 w 3109"/>
                  <a:gd name="T89" fmla="*/ 0 h 35"/>
                  <a:gd name="T90" fmla="*/ 0 w 3109"/>
                  <a:gd name="T91" fmla="*/ 0 h 35"/>
                  <a:gd name="T92" fmla="*/ 0 w 3109"/>
                  <a:gd name="T93" fmla="*/ 0 h 35"/>
                  <a:gd name="T94" fmla="*/ 0 w 3109"/>
                  <a:gd name="T95" fmla="*/ 0 h 35"/>
                  <a:gd name="T96" fmla="*/ 0 w 3109"/>
                  <a:gd name="T97" fmla="*/ 0 h 35"/>
                  <a:gd name="T98" fmla="*/ 0 w 3109"/>
                  <a:gd name="T99" fmla="*/ 0 h 35"/>
                  <a:gd name="T100" fmla="*/ 0 w 3109"/>
                  <a:gd name="T101" fmla="*/ 0 h 35"/>
                  <a:gd name="T102" fmla="*/ 0 w 3109"/>
                  <a:gd name="T103" fmla="*/ 0 h 35"/>
                  <a:gd name="T104" fmla="*/ 0 w 3109"/>
                  <a:gd name="T105" fmla="*/ 0 h 35"/>
                  <a:gd name="T106" fmla="*/ 0 w 3109"/>
                  <a:gd name="T107" fmla="*/ 0 h 3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109" h="35">
                    <a:moveTo>
                      <a:pt x="3059" y="0"/>
                    </a:moveTo>
                    <a:lnTo>
                      <a:pt x="3109" y="17"/>
                    </a:lnTo>
                    <a:lnTo>
                      <a:pt x="3088" y="25"/>
                    </a:lnTo>
                    <a:lnTo>
                      <a:pt x="3020" y="25"/>
                    </a:lnTo>
                    <a:lnTo>
                      <a:pt x="2944" y="25"/>
                    </a:lnTo>
                    <a:lnTo>
                      <a:pt x="2858" y="25"/>
                    </a:lnTo>
                    <a:lnTo>
                      <a:pt x="2760" y="25"/>
                    </a:lnTo>
                    <a:lnTo>
                      <a:pt x="2664" y="25"/>
                    </a:lnTo>
                    <a:lnTo>
                      <a:pt x="2547" y="25"/>
                    </a:lnTo>
                    <a:lnTo>
                      <a:pt x="2316" y="35"/>
                    </a:lnTo>
                    <a:lnTo>
                      <a:pt x="2074" y="35"/>
                    </a:lnTo>
                    <a:lnTo>
                      <a:pt x="1814" y="35"/>
                    </a:lnTo>
                    <a:lnTo>
                      <a:pt x="1293" y="25"/>
                    </a:lnTo>
                    <a:lnTo>
                      <a:pt x="1042" y="25"/>
                    </a:lnTo>
                    <a:lnTo>
                      <a:pt x="800" y="25"/>
                    </a:lnTo>
                    <a:lnTo>
                      <a:pt x="587" y="25"/>
                    </a:lnTo>
                    <a:lnTo>
                      <a:pt x="491" y="25"/>
                    </a:lnTo>
                    <a:lnTo>
                      <a:pt x="404" y="25"/>
                    </a:lnTo>
                    <a:lnTo>
                      <a:pt x="317" y="25"/>
                    </a:lnTo>
                    <a:lnTo>
                      <a:pt x="240" y="25"/>
                    </a:lnTo>
                    <a:lnTo>
                      <a:pt x="173" y="25"/>
                    </a:lnTo>
                    <a:lnTo>
                      <a:pt x="114" y="25"/>
                    </a:lnTo>
                    <a:lnTo>
                      <a:pt x="75" y="25"/>
                    </a:lnTo>
                    <a:lnTo>
                      <a:pt x="37" y="25"/>
                    </a:lnTo>
                    <a:lnTo>
                      <a:pt x="18" y="25"/>
                    </a:lnTo>
                    <a:lnTo>
                      <a:pt x="9" y="25"/>
                    </a:lnTo>
                    <a:lnTo>
                      <a:pt x="0" y="17"/>
                    </a:lnTo>
                    <a:lnTo>
                      <a:pt x="9" y="8"/>
                    </a:lnTo>
                    <a:lnTo>
                      <a:pt x="18" y="8"/>
                    </a:lnTo>
                    <a:lnTo>
                      <a:pt x="37" y="8"/>
                    </a:lnTo>
                    <a:lnTo>
                      <a:pt x="75" y="8"/>
                    </a:lnTo>
                    <a:lnTo>
                      <a:pt x="135" y="8"/>
                    </a:lnTo>
                    <a:lnTo>
                      <a:pt x="210" y="0"/>
                    </a:lnTo>
                    <a:lnTo>
                      <a:pt x="288" y="0"/>
                    </a:lnTo>
                    <a:lnTo>
                      <a:pt x="375" y="0"/>
                    </a:lnTo>
                    <a:lnTo>
                      <a:pt x="482" y="0"/>
                    </a:lnTo>
                    <a:lnTo>
                      <a:pt x="598" y="0"/>
                    </a:lnTo>
                    <a:lnTo>
                      <a:pt x="713" y="0"/>
                    </a:lnTo>
                    <a:lnTo>
                      <a:pt x="973" y="0"/>
                    </a:lnTo>
                    <a:lnTo>
                      <a:pt x="1245" y="0"/>
                    </a:lnTo>
                    <a:lnTo>
                      <a:pt x="1535" y="0"/>
                    </a:lnTo>
                    <a:lnTo>
                      <a:pt x="1814" y="0"/>
                    </a:lnTo>
                    <a:lnTo>
                      <a:pt x="2095" y="0"/>
                    </a:lnTo>
                    <a:lnTo>
                      <a:pt x="2346" y="0"/>
                    </a:lnTo>
                    <a:lnTo>
                      <a:pt x="2471" y="0"/>
                    </a:lnTo>
                    <a:lnTo>
                      <a:pt x="2577" y="0"/>
                    </a:lnTo>
                    <a:lnTo>
                      <a:pt x="2684" y="0"/>
                    </a:lnTo>
                    <a:lnTo>
                      <a:pt x="2780" y="0"/>
                    </a:lnTo>
                    <a:lnTo>
                      <a:pt x="2858" y="0"/>
                    </a:lnTo>
                    <a:lnTo>
                      <a:pt x="2924" y="0"/>
                    </a:lnTo>
                    <a:lnTo>
                      <a:pt x="2983" y="0"/>
                    </a:lnTo>
                    <a:lnTo>
                      <a:pt x="3020" y="0"/>
                    </a:lnTo>
                    <a:lnTo>
                      <a:pt x="3050" y="0"/>
                    </a:lnTo>
                    <a:lnTo>
                      <a:pt x="305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0" name="Freeform 219"/>
              <p:cNvSpPr>
                <a:spLocks/>
              </p:cNvSpPr>
              <p:nvPr/>
            </p:nvSpPr>
            <p:spPr bwMode="auto">
              <a:xfrm>
                <a:off x="1409" y="92"/>
                <a:ext cx="31" cy="18"/>
              </a:xfrm>
              <a:custGeom>
                <a:avLst/>
                <a:gdLst>
                  <a:gd name="T0" fmla="*/ 0 w 105"/>
                  <a:gd name="T1" fmla="*/ 0 h 105"/>
                  <a:gd name="T2" fmla="*/ 0 w 105"/>
                  <a:gd name="T3" fmla="*/ 0 h 105"/>
                  <a:gd name="T4" fmla="*/ 0 w 105"/>
                  <a:gd name="T5" fmla="*/ 0 h 105"/>
                  <a:gd name="T6" fmla="*/ 0 w 105"/>
                  <a:gd name="T7" fmla="*/ 0 h 105"/>
                  <a:gd name="T8" fmla="*/ 0 w 105"/>
                  <a:gd name="T9" fmla="*/ 0 h 105"/>
                  <a:gd name="T10" fmla="*/ 0 w 105"/>
                  <a:gd name="T11" fmla="*/ 0 h 105"/>
                  <a:gd name="T12" fmla="*/ 0 w 105"/>
                  <a:gd name="T13" fmla="*/ 0 h 105"/>
                  <a:gd name="T14" fmla="*/ 0 w 105"/>
                  <a:gd name="T15" fmla="*/ 0 h 105"/>
                  <a:gd name="T16" fmla="*/ 0 w 105"/>
                  <a:gd name="T17" fmla="*/ 0 h 105"/>
                  <a:gd name="T18" fmla="*/ 0 w 105"/>
                  <a:gd name="T19" fmla="*/ 0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5" h="105">
                    <a:moveTo>
                      <a:pt x="105" y="105"/>
                    </a:moveTo>
                    <a:lnTo>
                      <a:pt x="68" y="105"/>
                    </a:lnTo>
                    <a:lnTo>
                      <a:pt x="38" y="88"/>
                    </a:lnTo>
                    <a:lnTo>
                      <a:pt x="18" y="70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18" y="26"/>
                    </a:lnTo>
                    <a:lnTo>
                      <a:pt x="48" y="8"/>
                    </a:lnTo>
                    <a:lnTo>
                      <a:pt x="105" y="0"/>
                    </a:lnTo>
                    <a:lnTo>
                      <a:pt x="105" y="10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1" name="Freeform 220"/>
              <p:cNvSpPr>
                <a:spLocks/>
              </p:cNvSpPr>
              <p:nvPr/>
            </p:nvSpPr>
            <p:spPr bwMode="auto">
              <a:xfrm>
                <a:off x="1216" y="94"/>
                <a:ext cx="68" cy="16"/>
              </a:xfrm>
              <a:custGeom>
                <a:avLst/>
                <a:gdLst>
                  <a:gd name="T0" fmla="*/ 0 w 231"/>
                  <a:gd name="T1" fmla="*/ 0 h 97"/>
                  <a:gd name="T2" fmla="*/ 0 w 231"/>
                  <a:gd name="T3" fmla="*/ 0 h 97"/>
                  <a:gd name="T4" fmla="*/ 0 w 231"/>
                  <a:gd name="T5" fmla="*/ 0 h 97"/>
                  <a:gd name="T6" fmla="*/ 0 w 231"/>
                  <a:gd name="T7" fmla="*/ 0 h 97"/>
                  <a:gd name="T8" fmla="*/ 0 w 231"/>
                  <a:gd name="T9" fmla="*/ 0 h 97"/>
                  <a:gd name="T10" fmla="*/ 0 w 231"/>
                  <a:gd name="T11" fmla="*/ 0 h 97"/>
                  <a:gd name="T12" fmla="*/ 0 w 231"/>
                  <a:gd name="T13" fmla="*/ 0 h 97"/>
                  <a:gd name="T14" fmla="*/ 0 w 231"/>
                  <a:gd name="T15" fmla="*/ 0 h 97"/>
                  <a:gd name="T16" fmla="*/ 0 w 231"/>
                  <a:gd name="T17" fmla="*/ 0 h 97"/>
                  <a:gd name="T18" fmla="*/ 0 w 231"/>
                  <a:gd name="T19" fmla="*/ 0 h 97"/>
                  <a:gd name="T20" fmla="*/ 0 w 231"/>
                  <a:gd name="T21" fmla="*/ 0 h 97"/>
                  <a:gd name="T22" fmla="*/ 0 w 231"/>
                  <a:gd name="T23" fmla="*/ 0 h 97"/>
                  <a:gd name="T24" fmla="*/ 0 w 231"/>
                  <a:gd name="T25" fmla="*/ 0 h 97"/>
                  <a:gd name="T26" fmla="*/ 0 w 231"/>
                  <a:gd name="T27" fmla="*/ 0 h 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1" h="97">
                    <a:moveTo>
                      <a:pt x="153" y="27"/>
                    </a:moveTo>
                    <a:lnTo>
                      <a:pt x="173" y="35"/>
                    </a:lnTo>
                    <a:lnTo>
                      <a:pt x="192" y="45"/>
                    </a:lnTo>
                    <a:lnTo>
                      <a:pt x="212" y="45"/>
                    </a:lnTo>
                    <a:lnTo>
                      <a:pt x="231" y="53"/>
                    </a:lnTo>
                    <a:lnTo>
                      <a:pt x="192" y="62"/>
                    </a:lnTo>
                    <a:lnTo>
                      <a:pt x="164" y="80"/>
                    </a:lnTo>
                    <a:lnTo>
                      <a:pt x="135" y="97"/>
                    </a:lnTo>
                    <a:lnTo>
                      <a:pt x="66" y="80"/>
                    </a:lnTo>
                    <a:lnTo>
                      <a:pt x="0" y="45"/>
                    </a:lnTo>
                    <a:lnTo>
                      <a:pt x="28" y="35"/>
                    </a:lnTo>
                    <a:lnTo>
                      <a:pt x="66" y="18"/>
                    </a:lnTo>
                    <a:lnTo>
                      <a:pt x="135" y="0"/>
                    </a:lnTo>
                    <a:lnTo>
                      <a:pt x="153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2" name="Freeform 221"/>
              <p:cNvSpPr>
                <a:spLocks/>
              </p:cNvSpPr>
              <p:nvPr/>
            </p:nvSpPr>
            <p:spPr bwMode="auto">
              <a:xfrm>
                <a:off x="137" y="100"/>
                <a:ext cx="676" cy="335"/>
              </a:xfrm>
              <a:custGeom>
                <a:avLst/>
                <a:gdLst>
                  <a:gd name="T0" fmla="*/ 0 w 2269"/>
                  <a:gd name="T1" fmla="*/ 0 h 2069"/>
                  <a:gd name="T2" fmla="*/ 0 w 2269"/>
                  <a:gd name="T3" fmla="*/ 0 h 2069"/>
                  <a:gd name="T4" fmla="*/ 0 w 2269"/>
                  <a:gd name="T5" fmla="*/ 0 h 2069"/>
                  <a:gd name="T6" fmla="*/ 0 w 2269"/>
                  <a:gd name="T7" fmla="*/ 0 h 2069"/>
                  <a:gd name="T8" fmla="*/ 0 w 2269"/>
                  <a:gd name="T9" fmla="*/ 0 h 2069"/>
                  <a:gd name="T10" fmla="*/ 0 w 2269"/>
                  <a:gd name="T11" fmla="*/ 0 h 2069"/>
                  <a:gd name="T12" fmla="*/ 0 w 2269"/>
                  <a:gd name="T13" fmla="*/ 0 h 2069"/>
                  <a:gd name="T14" fmla="*/ 0 w 2269"/>
                  <a:gd name="T15" fmla="*/ 0 h 2069"/>
                  <a:gd name="T16" fmla="*/ 0 w 2269"/>
                  <a:gd name="T17" fmla="*/ 0 h 2069"/>
                  <a:gd name="T18" fmla="*/ 0 w 2269"/>
                  <a:gd name="T19" fmla="*/ 0 h 2069"/>
                  <a:gd name="T20" fmla="*/ 0 w 2269"/>
                  <a:gd name="T21" fmla="*/ 0 h 2069"/>
                  <a:gd name="T22" fmla="*/ 0 w 2269"/>
                  <a:gd name="T23" fmla="*/ 0 h 2069"/>
                  <a:gd name="T24" fmla="*/ 0 w 2269"/>
                  <a:gd name="T25" fmla="*/ 0 h 2069"/>
                  <a:gd name="T26" fmla="*/ 0 w 2269"/>
                  <a:gd name="T27" fmla="*/ 0 h 2069"/>
                  <a:gd name="T28" fmla="*/ 0 w 2269"/>
                  <a:gd name="T29" fmla="*/ 0 h 2069"/>
                  <a:gd name="T30" fmla="*/ 0 w 2269"/>
                  <a:gd name="T31" fmla="*/ 0 h 2069"/>
                  <a:gd name="T32" fmla="*/ 0 w 2269"/>
                  <a:gd name="T33" fmla="*/ 0 h 2069"/>
                  <a:gd name="T34" fmla="*/ 0 w 2269"/>
                  <a:gd name="T35" fmla="*/ 0 h 2069"/>
                  <a:gd name="T36" fmla="*/ 0 w 2269"/>
                  <a:gd name="T37" fmla="*/ 0 h 2069"/>
                  <a:gd name="T38" fmla="*/ 0 w 2269"/>
                  <a:gd name="T39" fmla="*/ 0 h 2069"/>
                  <a:gd name="T40" fmla="*/ 0 w 2269"/>
                  <a:gd name="T41" fmla="*/ 0 h 2069"/>
                  <a:gd name="T42" fmla="*/ 0 w 2269"/>
                  <a:gd name="T43" fmla="*/ 0 h 2069"/>
                  <a:gd name="T44" fmla="*/ 0 w 2269"/>
                  <a:gd name="T45" fmla="*/ 0 h 2069"/>
                  <a:gd name="T46" fmla="*/ 0 w 2269"/>
                  <a:gd name="T47" fmla="*/ 0 h 2069"/>
                  <a:gd name="T48" fmla="*/ 0 w 2269"/>
                  <a:gd name="T49" fmla="*/ 0 h 2069"/>
                  <a:gd name="T50" fmla="*/ 0 w 2269"/>
                  <a:gd name="T51" fmla="*/ 0 h 2069"/>
                  <a:gd name="T52" fmla="*/ 0 w 2269"/>
                  <a:gd name="T53" fmla="*/ 0 h 2069"/>
                  <a:gd name="T54" fmla="*/ 0 w 2269"/>
                  <a:gd name="T55" fmla="*/ 0 h 2069"/>
                  <a:gd name="T56" fmla="*/ 0 w 2269"/>
                  <a:gd name="T57" fmla="*/ 0 h 2069"/>
                  <a:gd name="T58" fmla="*/ 0 w 2269"/>
                  <a:gd name="T59" fmla="*/ 0 h 2069"/>
                  <a:gd name="T60" fmla="*/ 0 w 2269"/>
                  <a:gd name="T61" fmla="*/ 0 h 2069"/>
                  <a:gd name="T62" fmla="*/ 0 w 2269"/>
                  <a:gd name="T63" fmla="*/ 0 h 2069"/>
                  <a:gd name="T64" fmla="*/ 0 w 2269"/>
                  <a:gd name="T65" fmla="*/ 0 h 2069"/>
                  <a:gd name="T66" fmla="*/ 0 w 2269"/>
                  <a:gd name="T67" fmla="*/ 0 h 2069"/>
                  <a:gd name="T68" fmla="*/ 0 w 2269"/>
                  <a:gd name="T69" fmla="*/ 0 h 2069"/>
                  <a:gd name="T70" fmla="*/ 0 w 2269"/>
                  <a:gd name="T71" fmla="*/ 0 h 2069"/>
                  <a:gd name="T72" fmla="*/ 0 w 2269"/>
                  <a:gd name="T73" fmla="*/ 0 h 2069"/>
                  <a:gd name="T74" fmla="*/ 0 w 2269"/>
                  <a:gd name="T75" fmla="*/ 0 h 2069"/>
                  <a:gd name="T76" fmla="*/ 0 w 2269"/>
                  <a:gd name="T77" fmla="*/ 0 h 2069"/>
                  <a:gd name="T78" fmla="*/ 0 w 2269"/>
                  <a:gd name="T79" fmla="*/ 0 h 2069"/>
                  <a:gd name="T80" fmla="*/ 0 w 2269"/>
                  <a:gd name="T81" fmla="*/ 0 h 2069"/>
                  <a:gd name="T82" fmla="*/ 0 w 2269"/>
                  <a:gd name="T83" fmla="*/ 0 h 2069"/>
                  <a:gd name="T84" fmla="*/ 0 w 2269"/>
                  <a:gd name="T85" fmla="*/ 0 h 2069"/>
                  <a:gd name="T86" fmla="*/ 0 w 2269"/>
                  <a:gd name="T87" fmla="*/ 0 h 2069"/>
                  <a:gd name="T88" fmla="*/ 0 w 2269"/>
                  <a:gd name="T89" fmla="*/ 0 h 2069"/>
                  <a:gd name="T90" fmla="*/ 0 w 2269"/>
                  <a:gd name="T91" fmla="*/ 0 h 2069"/>
                  <a:gd name="T92" fmla="*/ 0 w 2269"/>
                  <a:gd name="T93" fmla="*/ 0 h 2069"/>
                  <a:gd name="T94" fmla="*/ 0 w 2269"/>
                  <a:gd name="T95" fmla="*/ 0 h 2069"/>
                  <a:gd name="T96" fmla="*/ 0 w 2269"/>
                  <a:gd name="T97" fmla="*/ 0 h 2069"/>
                  <a:gd name="T98" fmla="*/ 0 w 2269"/>
                  <a:gd name="T99" fmla="*/ 0 h 2069"/>
                  <a:gd name="T100" fmla="*/ 0 w 2269"/>
                  <a:gd name="T101" fmla="*/ 0 h 2069"/>
                  <a:gd name="T102" fmla="*/ 0 w 2269"/>
                  <a:gd name="T103" fmla="*/ 0 h 2069"/>
                  <a:gd name="T104" fmla="*/ 0 w 2269"/>
                  <a:gd name="T105" fmla="*/ 0 h 2069"/>
                  <a:gd name="T106" fmla="*/ 0 w 2269"/>
                  <a:gd name="T107" fmla="*/ 0 h 2069"/>
                  <a:gd name="T108" fmla="*/ 0 w 2269"/>
                  <a:gd name="T109" fmla="*/ 0 h 2069"/>
                  <a:gd name="T110" fmla="*/ 0 w 2269"/>
                  <a:gd name="T111" fmla="*/ 0 h 2069"/>
                  <a:gd name="T112" fmla="*/ 0 w 2269"/>
                  <a:gd name="T113" fmla="*/ 0 h 2069"/>
                  <a:gd name="T114" fmla="*/ 0 w 2269"/>
                  <a:gd name="T115" fmla="*/ 0 h 20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69" h="2069">
                    <a:moveTo>
                      <a:pt x="1892" y="45"/>
                    </a:moveTo>
                    <a:lnTo>
                      <a:pt x="1912" y="79"/>
                    </a:lnTo>
                    <a:lnTo>
                      <a:pt x="1912" y="114"/>
                    </a:lnTo>
                    <a:lnTo>
                      <a:pt x="1882" y="184"/>
                    </a:lnTo>
                    <a:lnTo>
                      <a:pt x="1892" y="192"/>
                    </a:lnTo>
                    <a:lnTo>
                      <a:pt x="1912" y="192"/>
                    </a:lnTo>
                    <a:lnTo>
                      <a:pt x="1951" y="114"/>
                    </a:lnTo>
                    <a:lnTo>
                      <a:pt x="1979" y="79"/>
                    </a:lnTo>
                    <a:lnTo>
                      <a:pt x="2027" y="45"/>
                    </a:lnTo>
                    <a:lnTo>
                      <a:pt x="2086" y="27"/>
                    </a:lnTo>
                    <a:lnTo>
                      <a:pt x="2134" y="27"/>
                    </a:lnTo>
                    <a:lnTo>
                      <a:pt x="2182" y="35"/>
                    </a:lnTo>
                    <a:lnTo>
                      <a:pt x="2239" y="62"/>
                    </a:lnTo>
                    <a:lnTo>
                      <a:pt x="2259" y="79"/>
                    </a:lnTo>
                    <a:lnTo>
                      <a:pt x="2269" y="105"/>
                    </a:lnTo>
                    <a:lnTo>
                      <a:pt x="2269" y="157"/>
                    </a:lnTo>
                    <a:lnTo>
                      <a:pt x="2259" y="175"/>
                    </a:lnTo>
                    <a:lnTo>
                      <a:pt x="2230" y="184"/>
                    </a:lnTo>
                    <a:lnTo>
                      <a:pt x="2182" y="192"/>
                    </a:lnTo>
                    <a:lnTo>
                      <a:pt x="2152" y="184"/>
                    </a:lnTo>
                    <a:lnTo>
                      <a:pt x="2134" y="167"/>
                    </a:lnTo>
                    <a:lnTo>
                      <a:pt x="2134" y="149"/>
                    </a:lnTo>
                    <a:lnTo>
                      <a:pt x="2134" y="132"/>
                    </a:lnTo>
                    <a:lnTo>
                      <a:pt x="2143" y="124"/>
                    </a:lnTo>
                    <a:lnTo>
                      <a:pt x="2173" y="114"/>
                    </a:lnTo>
                    <a:lnTo>
                      <a:pt x="2182" y="114"/>
                    </a:lnTo>
                    <a:lnTo>
                      <a:pt x="2200" y="124"/>
                    </a:lnTo>
                    <a:lnTo>
                      <a:pt x="2211" y="132"/>
                    </a:lnTo>
                    <a:lnTo>
                      <a:pt x="2211" y="149"/>
                    </a:lnTo>
                    <a:lnTo>
                      <a:pt x="2221" y="167"/>
                    </a:lnTo>
                    <a:lnTo>
                      <a:pt x="2239" y="167"/>
                    </a:lnTo>
                    <a:lnTo>
                      <a:pt x="2250" y="132"/>
                    </a:lnTo>
                    <a:lnTo>
                      <a:pt x="2250" y="124"/>
                    </a:lnTo>
                    <a:lnTo>
                      <a:pt x="2239" y="105"/>
                    </a:lnTo>
                    <a:lnTo>
                      <a:pt x="2230" y="89"/>
                    </a:lnTo>
                    <a:lnTo>
                      <a:pt x="2200" y="79"/>
                    </a:lnTo>
                    <a:lnTo>
                      <a:pt x="2143" y="79"/>
                    </a:lnTo>
                    <a:lnTo>
                      <a:pt x="2095" y="105"/>
                    </a:lnTo>
                    <a:lnTo>
                      <a:pt x="1999" y="157"/>
                    </a:lnTo>
                    <a:lnTo>
                      <a:pt x="1901" y="219"/>
                    </a:lnTo>
                    <a:lnTo>
                      <a:pt x="1853" y="245"/>
                    </a:lnTo>
                    <a:lnTo>
                      <a:pt x="1796" y="254"/>
                    </a:lnTo>
                    <a:lnTo>
                      <a:pt x="1727" y="254"/>
                    </a:lnTo>
                    <a:lnTo>
                      <a:pt x="1661" y="245"/>
                    </a:lnTo>
                    <a:lnTo>
                      <a:pt x="1592" y="227"/>
                    </a:lnTo>
                    <a:lnTo>
                      <a:pt x="1526" y="192"/>
                    </a:lnTo>
                    <a:lnTo>
                      <a:pt x="1293" y="62"/>
                    </a:lnTo>
                    <a:lnTo>
                      <a:pt x="1254" y="45"/>
                    </a:lnTo>
                    <a:lnTo>
                      <a:pt x="1227" y="45"/>
                    </a:lnTo>
                    <a:lnTo>
                      <a:pt x="1206" y="45"/>
                    </a:lnTo>
                    <a:lnTo>
                      <a:pt x="1206" y="53"/>
                    </a:lnTo>
                    <a:lnTo>
                      <a:pt x="1206" y="62"/>
                    </a:lnTo>
                    <a:lnTo>
                      <a:pt x="1216" y="70"/>
                    </a:lnTo>
                    <a:lnTo>
                      <a:pt x="1264" y="79"/>
                    </a:lnTo>
                    <a:lnTo>
                      <a:pt x="1302" y="105"/>
                    </a:lnTo>
                    <a:lnTo>
                      <a:pt x="1371" y="157"/>
                    </a:lnTo>
                    <a:lnTo>
                      <a:pt x="1410" y="210"/>
                    </a:lnTo>
                    <a:lnTo>
                      <a:pt x="1439" y="271"/>
                    </a:lnTo>
                    <a:lnTo>
                      <a:pt x="1448" y="332"/>
                    </a:lnTo>
                    <a:lnTo>
                      <a:pt x="1448" y="394"/>
                    </a:lnTo>
                    <a:lnTo>
                      <a:pt x="1419" y="473"/>
                    </a:lnTo>
                    <a:lnTo>
                      <a:pt x="1371" y="533"/>
                    </a:lnTo>
                    <a:lnTo>
                      <a:pt x="1284" y="655"/>
                    </a:lnTo>
                    <a:lnTo>
                      <a:pt x="1188" y="760"/>
                    </a:lnTo>
                    <a:lnTo>
                      <a:pt x="1158" y="830"/>
                    </a:lnTo>
                    <a:lnTo>
                      <a:pt x="1158" y="865"/>
                    </a:lnTo>
                    <a:lnTo>
                      <a:pt x="1168" y="900"/>
                    </a:lnTo>
                    <a:lnTo>
                      <a:pt x="1197" y="925"/>
                    </a:lnTo>
                    <a:lnTo>
                      <a:pt x="1216" y="943"/>
                    </a:lnTo>
                    <a:lnTo>
                      <a:pt x="1236" y="943"/>
                    </a:lnTo>
                    <a:lnTo>
                      <a:pt x="1264" y="935"/>
                    </a:lnTo>
                    <a:lnTo>
                      <a:pt x="1275" y="917"/>
                    </a:lnTo>
                    <a:lnTo>
                      <a:pt x="1275" y="908"/>
                    </a:lnTo>
                    <a:lnTo>
                      <a:pt x="1275" y="900"/>
                    </a:lnTo>
                    <a:lnTo>
                      <a:pt x="1245" y="900"/>
                    </a:lnTo>
                    <a:lnTo>
                      <a:pt x="1227" y="900"/>
                    </a:lnTo>
                    <a:lnTo>
                      <a:pt x="1216" y="892"/>
                    </a:lnTo>
                    <a:lnTo>
                      <a:pt x="1216" y="882"/>
                    </a:lnTo>
                    <a:lnTo>
                      <a:pt x="1216" y="857"/>
                    </a:lnTo>
                    <a:lnTo>
                      <a:pt x="1236" y="838"/>
                    </a:lnTo>
                    <a:lnTo>
                      <a:pt x="1254" y="838"/>
                    </a:lnTo>
                    <a:lnTo>
                      <a:pt x="1275" y="847"/>
                    </a:lnTo>
                    <a:lnTo>
                      <a:pt x="1302" y="873"/>
                    </a:lnTo>
                    <a:lnTo>
                      <a:pt x="1302" y="917"/>
                    </a:lnTo>
                    <a:lnTo>
                      <a:pt x="1293" y="925"/>
                    </a:lnTo>
                    <a:lnTo>
                      <a:pt x="1275" y="952"/>
                    </a:lnTo>
                    <a:lnTo>
                      <a:pt x="1236" y="970"/>
                    </a:lnTo>
                    <a:lnTo>
                      <a:pt x="1206" y="970"/>
                    </a:lnTo>
                    <a:lnTo>
                      <a:pt x="1188" y="970"/>
                    </a:lnTo>
                    <a:lnTo>
                      <a:pt x="1129" y="925"/>
                    </a:lnTo>
                    <a:lnTo>
                      <a:pt x="1081" y="882"/>
                    </a:lnTo>
                    <a:lnTo>
                      <a:pt x="1081" y="830"/>
                    </a:lnTo>
                    <a:lnTo>
                      <a:pt x="1090" y="803"/>
                    </a:lnTo>
                    <a:lnTo>
                      <a:pt x="1110" y="778"/>
                    </a:lnTo>
                    <a:lnTo>
                      <a:pt x="1129" y="760"/>
                    </a:lnTo>
                    <a:lnTo>
                      <a:pt x="1129" y="751"/>
                    </a:lnTo>
                    <a:lnTo>
                      <a:pt x="1110" y="743"/>
                    </a:lnTo>
                    <a:lnTo>
                      <a:pt x="1090" y="743"/>
                    </a:lnTo>
                    <a:lnTo>
                      <a:pt x="1081" y="733"/>
                    </a:lnTo>
                    <a:lnTo>
                      <a:pt x="1110" y="700"/>
                    </a:lnTo>
                    <a:lnTo>
                      <a:pt x="1140" y="681"/>
                    </a:lnTo>
                    <a:lnTo>
                      <a:pt x="1216" y="646"/>
                    </a:lnTo>
                    <a:lnTo>
                      <a:pt x="1245" y="619"/>
                    </a:lnTo>
                    <a:lnTo>
                      <a:pt x="1254" y="603"/>
                    </a:lnTo>
                    <a:lnTo>
                      <a:pt x="1254" y="576"/>
                    </a:lnTo>
                    <a:lnTo>
                      <a:pt x="1314" y="559"/>
                    </a:lnTo>
                    <a:lnTo>
                      <a:pt x="1341" y="541"/>
                    </a:lnTo>
                    <a:lnTo>
                      <a:pt x="1350" y="516"/>
                    </a:lnTo>
                    <a:lnTo>
                      <a:pt x="1350" y="473"/>
                    </a:lnTo>
                    <a:lnTo>
                      <a:pt x="1389" y="454"/>
                    </a:lnTo>
                    <a:lnTo>
                      <a:pt x="1410" y="411"/>
                    </a:lnTo>
                    <a:lnTo>
                      <a:pt x="1410" y="376"/>
                    </a:lnTo>
                    <a:lnTo>
                      <a:pt x="1389" y="349"/>
                    </a:lnTo>
                    <a:lnTo>
                      <a:pt x="1371" y="341"/>
                    </a:lnTo>
                    <a:lnTo>
                      <a:pt x="1350" y="349"/>
                    </a:lnTo>
                    <a:lnTo>
                      <a:pt x="1350" y="367"/>
                    </a:lnTo>
                    <a:lnTo>
                      <a:pt x="1371" y="384"/>
                    </a:lnTo>
                    <a:lnTo>
                      <a:pt x="1380" y="394"/>
                    </a:lnTo>
                    <a:lnTo>
                      <a:pt x="1371" y="419"/>
                    </a:lnTo>
                    <a:lnTo>
                      <a:pt x="1362" y="427"/>
                    </a:lnTo>
                    <a:lnTo>
                      <a:pt x="1350" y="437"/>
                    </a:lnTo>
                    <a:lnTo>
                      <a:pt x="1332" y="437"/>
                    </a:lnTo>
                    <a:lnTo>
                      <a:pt x="1302" y="446"/>
                    </a:lnTo>
                    <a:lnTo>
                      <a:pt x="1302" y="463"/>
                    </a:lnTo>
                    <a:lnTo>
                      <a:pt x="1293" y="454"/>
                    </a:lnTo>
                    <a:lnTo>
                      <a:pt x="1275" y="454"/>
                    </a:lnTo>
                    <a:lnTo>
                      <a:pt x="1254" y="498"/>
                    </a:lnTo>
                    <a:lnTo>
                      <a:pt x="1236" y="489"/>
                    </a:lnTo>
                    <a:lnTo>
                      <a:pt x="1236" y="473"/>
                    </a:lnTo>
                    <a:lnTo>
                      <a:pt x="1254" y="446"/>
                    </a:lnTo>
                    <a:lnTo>
                      <a:pt x="1254" y="427"/>
                    </a:lnTo>
                    <a:lnTo>
                      <a:pt x="1245" y="419"/>
                    </a:lnTo>
                    <a:lnTo>
                      <a:pt x="1216" y="427"/>
                    </a:lnTo>
                    <a:lnTo>
                      <a:pt x="1206" y="454"/>
                    </a:lnTo>
                    <a:lnTo>
                      <a:pt x="1206" y="489"/>
                    </a:lnTo>
                    <a:lnTo>
                      <a:pt x="1216" y="516"/>
                    </a:lnTo>
                    <a:lnTo>
                      <a:pt x="1236" y="533"/>
                    </a:lnTo>
                    <a:lnTo>
                      <a:pt x="1275" y="533"/>
                    </a:lnTo>
                    <a:lnTo>
                      <a:pt x="1293" y="508"/>
                    </a:lnTo>
                    <a:lnTo>
                      <a:pt x="1302" y="473"/>
                    </a:lnTo>
                    <a:lnTo>
                      <a:pt x="1314" y="489"/>
                    </a:lnTo>
                    <a:lnTo>
                      <a:pt x="1314" y="498"/>
                    </a:lnTo>
                    <a:lnTo>
                      <a:pt x="1302" y="524"/>
                    </a:lnTo>
                    <a:lnTo>
                      <a:pt x="1284" y="541"/>
                    </a:lnTo>
                    <a:lnTo>
                      <a:pt x="1254" y="551"/>
                    </a:lnTo>
                    <a:lnTo>
                      <a:pt x="1236" y="559"/>
                    </a:lnTo>
                    <a:lnTo>
                      <a:pt x="1216" y="576"/>
                    </a:lnTo>
                    <a:lnTo>
                      <a:pt x="1206" y="594"/>
                    </a:lnTo>
                    <a:lnTo>
                      <a:pt x="1197" y="611"/>
                    </a:lnTo>
                    <a:lnTo>
                      <a:pt x="1158" y="619"/>
                    </a:lnTo>
                    <a:lnTo>
                      <a:pt x="1129" y="619"/>
                    </a:lnTo>
                    <a:lnTo>
                      <a:pt x="1101" y="619"/>
                    </a:lnTo>
                    <a:lnTo>
                      <a:pt x="1081" y="603"/>
                    </a:lnTo>
                    <a:lnTo>
                      <a:pt x="1072" y="594"/>
                    </a:lnTo>
                    <a:lnTo>
                      <a:pt x="1051" y="603"/>
                    </a:lnTo>
                    <a:lnTo>
                      <a:pt x="1033" y="629"/>
                    </a:lnTo>
                    <a:lnTo>
                      <a:pt x="1003" y="646"/>
                    </a:lnTo>
                    <a:lnTo>
                      <a:pt x="955" y="646"/>
                    </a:lnTo>
                    <a:lnTo>
                      <a:pt x="916" y="646"/>
                    </a:lnTo>
                    <a:lnTo>
                      <a:pt x="898" y="619"/>
                    </a:lnTo>
                    <a:lnTo>
                      <a:pt x="878" y="594"/>
                    </a:lnTo>
                    <a:lnTo>
                      <a:pt x="889" y="551"/>
                    </a:lnTo>
                    <a:lnTo>
                      <a:pt x="898" y="533"/>
                    </a:lnTo>
                    <a:lnTo>
                      <a:pt x="898" y="516"/>
                    </a:lnTo>
                    <a:lnTo>
                      <a:pt x="878" y="516"/>
                    </a:lnTo>
                    <a:lnTo>
                      <a:pt x="868" y="508"/>
                    </a:lnTo>
                    <a:lnTo>
                      <a:pt x="830" y="508"/>
                    </a:lnTo>
                    <a:lnTo>
                      <a:pt x="791" y="463"/>
                    </a:lnTo>
                    <a:lnTo>
                      <a:pt x="781" y="446"/>
                    </a:lnTo>
                    <a:lnTo>
                      <a:pt x="781" y="411"/>
                    </a:lnTo>
                    <a:lnTo>
                      <a:pt x="802" y="384"/>
                    </a:lnTo>
                    <a:lnTo>
                      <a:pt x="830" y="367"/>
                    </a:lnTo>
                    <a:lnTo>
                      <a:pt x="859" y="359"/>
                    </a:lnTo>
                    <a:lnTo>
                      <a:pt x="878" y="349"/>
                    </a:lnTo>
                    <a:lnTo>
                      <a:pt x="859" y="306"/>
                    </a:lnTo>
                    <a:lnTo>
                      <a:pt x="859" y="281"/>
                    </a:lnTo>
                    <a:lnTo>
                      <a:pt x="868" y="262"/>
                    </a:lnTo>
                    <a:lnTo>
                      <a:pt x="878" y="237"/>
                    </a:lnTo>
                    <a:lnTo>
                      <a:pt x="889" y="219"/>
                    </a:lnTo>
                    <a:lnTo>
                      <a:pt x="937" y="192"/>
                    </a:lnTo>
                    <a:lnTo>
                      <a:pt x="964" y="192"/>
                    </a:lnTo>
                    <a:lnTo>
                      <a:pt x="985" y="202"/>
                    </a:lnTo>
                    <a:lnTo>
                      <a:pt x="1033" y="227"/>
                    </a:lnTo>
                    <a:lnTo>
                      <a:pt x="1062" y="192"/>
                    </a:lnTo>
                    <a:lnTo>
                      <a:pt x="1072" y="175"/>
                    </a:lnTo>
                    <a:lnTo>
                      <a:pt x="1101" y="167"/>
                    </a:lnTo>
                    <a:lnTo>
                      <a:pt x="1129" y="167"/>
                    </a:lnTo>
                    <a:lnTo>
                      <a:pt x="1158" y="175"/>
                    </a:lnTo>
                    <a:lnTo>
                      <a:pt x="1188" y="184"/>
                    </a:lnTo>
                    <a:lnTo>
                      <a:pt x="1206" y="210"/>
                    </a:lnTo>
                    <a:lnTo>
                      <a:pt x="1216" y="227"/>
                    </a:lnTo>
                    <a:lnTo>
                      <a:pt x="1206" y="245"/>
                    </a:lnTo>
                    <a:lnTo>
                      <a:pt x="1177" y="245"/>
                    </a:lnTo>
                    <a:lnTo>
                      <a:pt x="1149" y="254"/>
                    </a:lnTo>
                    <a:lnTo>
                      <a:pt x="1129" y="271"/>
                    </a:lnTo>
                    <a:lnTo>
                      <a:pt x="1110" y="297"/>
                    </a:lnTo>
                    <a:lnTo>
                      <a:pt x="1110" y="332"/>
                    </a:lnTo>
                    <a:lnTo>
                      <a:pt x="1129" y="367"/>
                    </a:lnTo>
                    <a:lnTo>
                      <a:pt x="1140" y="384"/>
                    </a:lnTo>
                    <a:lnTo>
                      <a:pt x="1168" y="394"/>
                    </a:lnTo>
                    <a:lnTo>
                      <a:pt x="1206" y="394"/>
                    </a:lnTo>
                    <a:lnTo>
                      <a:pt x="1236" y="384"/>
                    </a:lnTo>
                    <a:lnTo>
                      <a:pt x="1275" y="367"/>
                    </a:lnTo>
                    <a:lnTo>
                      <a:pt x="1293" y="332"/>
                    </a:lnTo>
                    <a:lnTo>
                      <a:pt x="1302" y="306"/>
                    </a:lnTo>
                    <a:lnTo>
                      <a:pt x="1302" y="262"/>
                    </a:lnTo>
                    <a:lnTo>
                      <a:pt x="1293" y="210"/>
                    </a:lnTo>
                    <a:lnTo>
                      <a:pt x="1264" y="175"/>
                    </a:lnTo>
                    <a:lnTo>
                      <a:pt x="1216" y="140"/>
                    </a:lnTo>
                    <a:lnTo>
                      <a:pt x="1168" y="105"/>
                    </a:lnTo>
                    <a:lnTo>
                      <a:pt x="1101" y="97"/>
                    </a:lnTo>
                    <a:lnTo>
                      <a:pt x="1042" y="97"/>
                    </a:lnTo>
                    <a:lnTo>
                      <a:pt x="975" y="105"/>
                    </a:lnTo>
                    <a:lnTo>
                      <a:pt x="868" y="149"/>
                    </a:lnTo>
                    <a:lnTo>
                      <a:pt x="820" y="184"/>
                    </a:lnTo>
                    <a:lnTo>
                      <a:pt x="781" y="227"/>
                    </a:lnTo>
                    <a:lnTo>
                      <a:pt x="743" y="271"/>
                    </a:lnTo>
                    <a:lnTo>
                      <a:pt x="733" y="316"/>
                    </a:lnTo>
                    <a:lnTo>
                      <a:pt x="715" y="367"/>
                    </a:lnTo>
                    <a:lnTo>
                      <a:pt x="715" y="419"/>
                    </a:lnTo>
                    <a:lnTo>
                      <a:pt x="715" y="473"/>
                    </a:lnTo>
                    <a:lnTo>
                      <a:pt x="733" y="524"/>
                    </a:lnTo>
                    <a:lnTo>
                      <a:pt x="743" y="576"/>
                    </a:lnTo>
                    <a:lnTo>
                      <a:pt x="781" y="619"/>
                    </a:lnTo>
                    <a:lnTo>
                      <a:pt x="850" y="716"/>
                    </a:lnTo>
                    <a:lnTo>
                      <a:pt x="830" y="743"/>
                    </a:lnTo>
                    <a:lnTo>
                      <a:pt x="820" y="760"/>
                    </a:lnTo>
                    <a:lnTo>
                      <a:pt x="763" y="795"/>
                    </a:lnTo>
                    <a:lnTo>
                      <a:pt x="676" y="733"/>
                    </a:lnTo>
                    <a:lnTo>
                      <a:pt x="626" y="700"/>
                    </a:lnTo>
                    <a:lnTo>
                      <a:pt x="589" y="690"/>
                    </a:lnTo>
                    <a:lnTo>
                      <a:pt x="539" y="673"/>
                    </a:lnTo>
                    <a:lnTo>
                      <a:pt x="482" y="665"/>
                    </a:lnTo>
                    <a:lnTo>
                      <a:pt x="434" y="665"/>
                    </a:lnTo>
                    <a:lnTo>
                      <a:pt x="377" y="673"/>
                    </a:lnTo>
                    <a:lnTo>
                      <a:pt x="327" y="681"/>
                    </a:lnTo>
                    <a:lnTo>
                      <a:pt x="290" y="700"/>
                    </a:lnTo>
                    <a:lnTo>
                      <a:pt x="203" y="751"/>
                    </a:lnTo>
                    <a:lnTo>
                      <a:pt x="144" y="822"/>
                    </a:lnTo>
                    <a:lnTo>
                      <a:pt x="126" y="865"/>
                    </a:lnTo>
                    <a:lnTo>
                      <a:pt x="115" y="908"/>
                    </a:lnTo>
                    <a:lnTo>
                      <a:pt x="105" y="952"/>
                    </a:lnTo>
                    <a:lnTo>
                      <a:pt x="105" y="995"/>
                    </a:lnTo>
                    <a:lnTo>
                      <a:pt x="126" y="1049"/>
                    </a:lnTo>
                    <a:lnTo>
                      <a:pt x="153" y="1092"/>
                    </a:lnTo>
                    <a:lnTo>
                      <a:pt x="183" y="1135"/>
                    </a:lnTo>
                    <a:lnTo>
                      <a:pt x="231" y="1162"/>
                    </a:lnTo>
                    <a:lnTo>
                      <a:pt x="251" y="1170"/>
                    </a:lnTo>
                    <a:lnTo>
                      <a:pt x="290" y="1179"/>
                    </a:lnTo>
                    <a:lnTo>
                      <a:pt x="318" y="1170"/>
                    </a:lnTo>
                    <a:lnTo>
                      <a:pt x="338" y="1162"/>
                    </a:lnTo>
                    <a:lnTo>
                      <a:pt x="377" y="1144"/>
                    </a:lnTo>
                    <a:lnTo>
                      <a:pt x="405" y="1100"/>
                    </a:lnTo>
                    <a:lnTo>
                      <a:pt x="416" y="1084"/>
                    </a:lnTo>
                    <a:lnTo>
                      <a:pt x="416" y="1065"/>
                    </a:lnTo>
                    <a:lnTo>
                      <a:pt x="395" y="1030"/>
                    </a:lnTo>
                    <a:lnTo>
                      <a:pt x="366" y="1003"/>
                    </a:lnTo>
                    <a:lnTo>
                      <a:pt x="327" y="1003"/>
                    </a:lnTo>
                    <a:lnTo>
                      <a:pt x="290" y="1022"/>
                    </a:lnTo>
                    <a:lnTo>
                      <a:pt x="261" y="1057"/>
                    </a:lnTo>
                    <a:lnTo>
                      <a:pt x="251" y="1084"/>
                    </a:lnTo>
                    <a:lnTo>
                      <a:pt x="213" y="1065"/>
                    </a:lnTo>
                    <a:lnTo>
                      <a:pt x="192" y="1049"/>
                    </a:lnTo>
                    <a:lnTo>
                      <a:pt x="174" y="1022"/>
                    </a:lnTo>
                    <a:lnTo>
                      <a:pt x="192" y="987"/>
                    </a:lnTo>
                    <a:lnTo>
                      <a:pt x="213" y="960"/>
                    </a:lnTo>
                    <a:lnTo>
                      <a:pt x="222" y="952"/>
                    </a:lnTo>
                    <a:lnTo>
                      <a:pt x="222" y="925"/>
                    </a:lnTo>
                    <a:lnTo>
                      <a:pt x="203" y="917"/>
                    </a:lnTo>
                    <a:lnTo>
                      <a:pt x="192" y="900"/>
                    </a:lnTo>
                    <a:lnTo>
                      <a:pt x="192" y="865"/>
                    </a:lnTo>
                    <a:lnTo>
                      <a:pt x="203" y="838"/>
                    </a:lnTo>
                    <a:lnTo>
                      <a:pt x="231" y="822"/>
                    </a:lnTo>
                    <a:lnTo>
                      <a:pt x="261" y="803"/>
                    </a:lnTo>
                    <a:lnTo>
                      <a:pt x="290" y="803"/>
                    </a:lnTo>
                    <a:lnTo>
                      <a:pt x="318" y="803"/>
                    </a:lnTo>
                    <a:lnTo>
                      <a:pt x="338" y="822"/>
                    </a:lnTo>
                    <a:lnTo>
                      <a:pt x="357" y="838"/>
                    </a:lnTo>
                    <a:lnTo>
                      <a:pt x="366" y="830"/>
                    </a:lnTo>
                    <a:lnTo>
                      <a:pt x="377" y="822"/>
                    </a:lnTo>
                    <a:lnTo>
                      <a:pt x="377" y="795"/>
                    </a:lnTo>
                    <a:lnTo>
                      <a:pt x="377" y="778"/>
                    </a:lnTo>
                    <a:lnTo>
                      <a:pt x="405" y="733"/>
                    </a:lnTo>
                    <a:lnTo>
                      <a:pt x="434" y="716"/>
                    </a:lnTo>
                    <a:lnTo>
                      <a:pt x="453" y="716"/>
                    </a:lnTo>
                    <a:lnTo>
                      <a:pt x="482" y="716"/>
                    </a:lnTo>
                    <a:lnTo>
                      <a:pt x="512" y="725"/>
                    </a:lnTo>
                    <a:lnTo>
                      <a:pt x="530" y="751"/>
                    </a:lnTo>
                    <a:lnTo>
                      <a:pt x="551" y="768"/>
                    </a:lnTo>
                    <a:lnTo>
                      <a:pt x="560" y="822"/>
                    </a:lnTo>
                    <a:lnTo>
                      <a:pt x="578" y="830"/>
                    </a:lnTo>
                    <a:lnTo>
                      <a:pt x="589" y="822"/>
                    </a:lnTo>
                    <a:lnTo>
                      <a:pt x="626" y="822"/>
                    </a:lnTo>
                    <a:lnTo>
                      <a:pt x="676" y="838"/>
                    </a:lnTo>
                    <a:lnTo>
                      <a:pt x="695" y="873"/>
                    </a:lnTo>
                    <a:lnTo>
                      <a:pt x="704" y="892"/>
                    </a:lnTo>
                    <a:lnTo>
                      <a:pt x="704" y="917"/>
                    </a:lnTo>
                    <a:lnTo>
                      <a:pt x="695" y="952"/>
                    </a:lnTo>
                    <a:lnTo>
                      <a:pt x="665" y="978"/>
                    </a:lnTo>
                    <a:lnTo>
                      <a:pt x="647" y="987"/>
                    </a:lnTo>
                    <a:lnTo>
                      <a:pt x="647" y="1003"/>
                    </a:lnTo>
                    <a:lnTo>
                      <a:pt x="676" y="1022"/>
                    </a:lnTo>
                    <a:lnTo>
                      <a:pt x="695" y="1039"/>
                    </a:lnTo>
                    <a:lnTo>
                      <a:pt x="695" y="1065"/>
                    </a:lnTo>
                    <a:lnTo>
                      <a:pt x="685" y="1100"/>
                    </a:lnTo>
                    <a:lnTo>
                      <a:pt x="665" y="1127"/>
                    </a:lnTo>
                    <a:lnTo>
                      <a:pt x="647" y="1135"/>
                    </a:lnTo>
                    <a:lnTo>
                      <a:pt x="626" y="1135"/>
                    </a:lnTo>
                    <a:lnTo>
                      <a:pt x="599" y="1144"/>
                    </a:lnTo>
                    <a:lnTo>
                      <a:pt x="589" y="1162"/>
                    </a:lnTo>
                    <a:lnTo>
                      <a:pt x="578" y="1195"/>
                    </a:lnTo>
                    <a:lnTo>
                      <a:pt x="560" y="1231"/>
                    </a:lnTo>
                    <a:lnTo>
                      <a:pt x="512" y="1241"/>
                    </a:lnTo>
                    <a:lnTo>
                      <a:pt x="473" y="1241"/>
                    </a:lnTo>
                    <a:lnTo>
                      <a:pt x="443" y="1257"/>
                    </a:lnTo>
                    <a:lnTo>
                      <a:pt x="416" y="1266"/>
                    </a:lnTo>
                    <a:lnTo>
                      <a:pt x="395" y="1257"/>
                    </a:lnTo>
                    <a:lnTo>
                      <a:pt x="377" y="1241"/>
                    </a:lnTo>
                    <a:lnTo>
                      <a:pt x="357" y="1241"/>
                    </a:lnTo>
                    <a:lnTo>
                      <a:pt x="357" y="1257"/>
                    </a:lnTo>
                    <a:lnTo>
                      <a:pt x="366" y="1274"/>
                    </a:lnTo>
                    <a:lnTo>
                      <a:pt x="395" y="1292"/>
                    </a:lnTo>
                    <a:lnTo>
                      <a:pt x="425" y="1301"/>
                    </a:lnTo>
                    <a:lnTo>
                      <a:pt x="453" y="1301"/>
                    </a:lnTo>
                    <a:lnTo>
                      <a:pt x="512" y="1266"/>
                    </a:lnTo>
                    <a:lnTo>
                      <a:pt x="530" y="1266"/>
                    </a:lnTo>
                    <a:lnTo>
                      <a:pt x="560" y="1257"/>
                    </a:lnTo>
                    <a:lnTo>
                      <a:pt x="599" y="1222"/>
                    </a:lnTo>
                    <a:lnTo>
                      <a:pt x="626" y="1179"/>
                    </a:lnTo>
                    <a:lnTo>
                      <a:pt x="685" y="1152"/>
                    </a:lnTo>
                    <a:lnTo>
                      <a:pt x="715" y="1135"/>
                    </a:lnTo>
                    <a:lnTo>
                      <a:pt x="724" y="1109"/>
                    </a:lnTo>
                    <a:lnTo>
                      <a:pt x="743" y="1039"/>
                    </a:lnTo>
                    <a:lnTo>
                      <a:pt x="763" y="1003"/>
                    </a:lnTo>
                    <a:lnTo>
                      <a:pt x="772" y="995"/>
                    </a:lnTo>
                    <a:lnTo>
                      <a:pt x="791" y="987"/>
                    </a:lnTo>
                    <a:lnTo>
                      <a:pt x="802" y="995"/>
                    </a:lnTo>
                    <a:lnTo>
                      <a:pt x="802" y="1014"/>
                    </a:lnTo>
                    <a:lnTo>
                      <a:pt x="811" y="1030"/>
                    </a:lnTo>
                    <a:lnTo>
                      <a:pt x="830" y="1039"/>
                    </a:lnTo>
                    <a:lnTo>
                      <a:pt x="889" y="1022"/>
                    </a:lnTo>
                    <a:lnTo>
                      <a:pt x="927" y="1014"/>
                    </a:lnTo>
                    <a:lnTo>
                      <a:pt x="964" y="1022"/>
                    </a:lnTo>
                    <a:lnTo>
                      <a:pt x="1014" y="1057"/>
                    </a:lnTo>
                    <a:lnTo>
                      <a:pt x="1033" y="1084"/>
                    </a:lnTo>
                    <a:lnTo>
                      <a:pt x="1051" y="1109"/>
                    </a:lnTo>
                    <a:lnTo>
                      <a:pt x="1033" y="1162"/>
                    </a:lnTo>
                    <a:lnTo>
                      <a:pt x="1023" y="1187"/>
                    </a:lnTo>
                    <a:lnTo>
                      <a:pt x="1003" y="1195"/>
                    </a:lnTo>
                    <a:lnTo>
                      <a:pt x="964" y="1206"/>
                    </a:lnTo>
                    <a:lnTo>
                      <a:pt x="955" y="1195"/>
                    </a:lnTo>
                    <a:lnTo>
                      <a:pt x="937" y="1187"/>
                    </a:lnTo>
                    <a:lnTo>
                      <a:pt x="937" y="1162"/>
                    </a:lnTo>
                    <a:lnTo>
                      <a:pt x="937" y="1144"/>
                    </a:lnTo>
                    <a:lnTo>
                      <a:pt x="946" y="1135"/>
                    </a:lnTo>
                    <a:lnTo>
                      <a:pt x="955" y="1127"/>
                    </a:lnTo>
                    <a:lnTo>
                      <a:pt x="985" y="1135"/>
                    </a:lnTo>
                    <a:lnTo>
                      <a:pt x="1003" y="1135"/>
                    </a:lnTo>
                    <a:lnTo>
                      <a:pt x="1003" y="1109"/>
                    </a:lnTo>
                    <a:lnTo>
                      <a:pt x="964" y="1084"/>
                    </a:lnTo>
                    <a:lnTo>
                      <a:pt x="927" y="1065"/>
                    </a:lnTo>
                    <a:lnTo>
                      <a:pt x="859" y="1084"/>
                    </a:lnTo>
                    <a:lnTo>
                      <a:pt x="791" y="1117"/>
                    </a:lnTo>
                    <a:lnTo>
                      <a:pt x="676" y="1206"/>
                    </a:lnTo>
                    <a:lnTo>
                      <a:pt x="560" y="1292"/>
                    </a:lnTo>
                    <a:lnTo>
                      <a:pt x="491" y="1319"/>
                    </a:lnTo>
                    <a:lnTo>
                      <a:pt x="425" y="1327"/>
                    </a:lnTo>
                    <a:lnTo>
                      <a:pt x="338" y="1327"/>
                    </a:lnTo>
                    <a:lnTo>
                      <a:pt x="251" y="1309"/>
                    </a:lnTo>
                    <a:lnTo>
                      <a:pt x="192" y="1266"/>
                    </a:lnTo>
                    <a:lnTo>
                      <a:pt x="153" y="1241"/>
                    </a:lnTo>
                    <a:lnTo>
                      <a:pt x="135" y="1206"/>
                    </a:lnTo>
                    <a:lnTo>
                      <a:pt x="105" y="1152"/>
                    </a:lnTo>
                    <a:lnTo>
                      <a:pt x="87" y="1092"/>
                    </a:lnTo>
                    <a:lnTo>
                      <a:pt x="78" y="1084"/>
                    </a:lnTo>
                    <a:lnTo>
                      <a:pt x="67" y="1084"/>
                    </a:lnTo>
                    <a:lnTo>
                      <a:pt x="57" y="1117"/>
                    </a:lnTo>
                    <a:lnTo>
                      <a:pt x="67" y="1144"/>
                    </a:lnTo>
                    <a:lnTo>
                      <a:pt x="87" y="1195"/>
                    </a:lnTo>
                    <a:lnTo>
                      <a:pt x="126" y="1274"/>
                    </a:lnTo>
                    <a:lnTo>
                      <a:pt x="174" y="1344"/>
                    </a:lnTo>
                    <a:lnTo>
                      <a:pt x="261" y="1493"/>
                    </a:lnTo>
                    <a:lnTo>
                      <a:pt x="279" y="1554"/>
                    </a:lnTo>
                    <a:lnTo>
                      <a:pt x="290" y="1615"/>
                    </a:lnTo>
                    <a:lnTo>
                      <a:pt x="279" y="1685"/>
                    </a:lnTo>
                    <a:lnTo>
                      <a:pt x="251" y="1746"/>
                    </a:lnTo>
                    <a:lnTo>
                      <a:pt x="240" y="1772"/>
                    </a:lnTo>
                    <a:lnTo>
                      <a:pt x="135" y="1877"/>
                    </a:lnTo>
                    <a:lnTo>
                      <a:pt x="105" y="1912"/>
                    </a:lnTo>
                    <a:lnTo>
                      <a:pt x="96" y="1938"/>
                    </a:lnTo>
                    <a:lnTo>
                      <a:pt x="96" y="1982"/>
                    </a:lnTo>
                    <a:lnTo>
                      <a:pt x="105" y="2017"/>
                    </a:lnTo>
                    <a:lnTo>
                      <a:pt x="126" y="2034"/>
                    </a:lnTo>
                    <a:lnTo>
                      <a:pt x="153" y="2052"/>
                    </a:lnTo>
                    <a:lnTo>
                      <a:pt x="192" y="2034"/>
                    </a:lnTo>
                    <a:lnTo>
                      <a:pt x="203" y="2025"/>
                    </a:lnTo>
                    <a:lnTo>
                      <a:pt x="213" y="2009"/>
                    </a:lnTo>
                    <a:lnTo>
                      <a:pt x="203" y="1999"/>
                    </a:lnTo>
                    <a:lnTo>
                      <a:pt x="192" y="1999"/>
                    </a:lnTo>
                    <a:lnTo>
                      <a:pt x="174" y="1999"/>
                    </a:lnTo>
                    <a:lnTo>
                      <a:pt x="153" y="1999"/>
                    </a:lnTo>
                    <a:lnTo>
                      <a:pt x="135" y="1974"/>
                    </a:lnTo>
                    <a:lnTo>
                      <a:pt x="144" y="1947"/>
                    </a:lnTo>
                    <a:lnTo>
                      <a:pt x="153" y="1938"/>
                    </a:lnTo>
                    <a:lnTo>
                      <a:pt x="174" y="1938"/>
                    </a:lnTo>
                    <a:lnTo>
                      <a:pt x="203" y="1938"/>
                    </a:lnTo>
                    <a:lnTo>
                      <a:pt x="222" y="1955"/>
                    </a:lnTo>
                    <a:lnTo>
                      <a:pt x="240" y="1990"/>
                    </a:lnTo>
                    <a:lnTo>
                      <a:pt x="240" y="2017"/>
                    </a:lnTo>
                    <a:lnTo>
                      <a:pt x="222" y="2042"/>
                    </a:lnTo>
                    <a:lnTo>
                      <a:pt x="203" y="2060"/>
                    </a:lnTo>
                    <a:lnTo>
                      <a:pt x="174" y="2069"/>
                    </a:lnTo>
                    <a:lnTo>
                      <a:pt x="135" y="2069"/>
                    </a:lnTo>
                    <a:lnTo>
                      <a:pt x="105" y="2060"/>
                    </a:lnTo>
                    <a:lnTo>
                      <a:pt x="57" y="2034"/>
                    </a:lnTo>
                    <a:lnTo>
                      <a:pt x="28" y="1990"/>
                    </a:lnTo>
                    <a:lnTo>
                      <a:pt x="19" y="1938"/>
                    </a:lnTo>
                    <a:lnTo>
                      <a:pt x="48" y="1895"/>
                    </a:lnTo>
                    <a:lnTo>
                      <a:pt x="78" y="1850"/>
                    </a:lnTo>
                    <a:lnTo>
                      <a:pt x="126" y="1817"/>
                    </a:lnTo>
                    <a:lnTo>
                      <a:pt x="174" y="1782"/>
                    </a:lnTo>
                    <a:lnTo>
                      <a:pt x="174" y="1772"/>
                    </a:lnTo>
                    <a:lnTo>
                      <a:pt x="174" y="1763"/>
                    </a:lnTo>
                    <a:lnTo>
                      <a:pt x="115" y="1772"/>
                    </a:lnTo>
                    <a:lnTo>
                      <a:pt x="87" y="1772"/>
                    </a:lnTo>
                    <a:lnTo>
                      <a:pt x="67" y="1763"/>
                    </a:lnTo>
                    <a:lnTo>
                      <a:pt x="39" y="1738"/>
                    </a:lnTo>
                    <a:lnTo>
                      <a:pt x="19" y="1711"/>
                    </a:lnTo>
                    <a:lnTo>
                      <a:pt x="0" y="1676"/>
                    </a:lnTo>
                    <a:lnTo>
                      <a:pt x="0" y="1641"/>
                    </a:lnTo>
                    <a:lnTo>
                      <a:pt x="19" y="1571"/>
                    </a:lnTo>
                    <a:lnTo>
                      <a:pt x="57" y="1519"/>
                    </a:lnTo>
                    <a:lnTo>
                      <a:pt x="87" y="1458"/>
                    </a:lnTo>
                    <a:lnTo>
                      <a:pt x="96" y="1423"/>
                    </a:lnTo>
                    <a:lnTo>
                      <a:pt x="96" y="1388"/>
                    </a:lnTo>
                    <a:lnTo>
                      <a:pt x="135" y="1441"/>
                    </a:lnTo>
                    <a:lnTo>
                      <a:pt x="164" y="1493"/>
                    </a:lnTo>
                    <a:lnTo>
                      <a:pt x="183" y="1554"/>
                    </a:lnTo>
                    <a:lnTo>
                      <a:pt x="192" y="1606"/>
                    </a:lnTo>
                    <a:lnTo>
                      <a:pt x="144" y="1598"/>
                    </a:lnTo>
                    <a:lnTo>
                      <a:pt x="115" y="1598"/>
                    </a:lnTo>
                    <a:lnTo>
                      <a:pt x="96" y="1606"/>
                    </a:lnTo>
                    <a:lnTo>
                      <a:pt x="78" y="1625"/>
                    </a:lnTo>
                    <a:lnTo>
                      <a:pt x="67" y="1650"/>
                    </a:lnTo>
                    <a:lnTo>
                      <a:pt x="67" y="1668"/>
                    </a:lnTo>
                    <a:lnTo>
                      <a:pt x="78" y="1693"/>
                    </a:lnTo>
                    <a:lnTo>
                      <a:pt x="105" y="1728"/>
                    </a:lnTo>
                    <a:lnTo>
                      <a:pt x="135" y="1746"/>
                    </a:lnTo>
                    <a:lnTo>
                      <a:pt x="164" y="1746"/>
                    </a:lnTo>
                    <a:lnTo>
                      <a:pt x="192" y="1738"/>
                    </a:lnTo>
                    <a:lnTo>
                      <a:pt x="222" y="1703"/>
                    </a:lnTo>
                    <a:lnTo>
                      <a:pt x="240" y="1668"/>
                    </a:lnTo>
                    <a:lnTo>
                      <a:pt x="251" y="1625"/>
                    </a:lnTo>
                    <a:lnTo>
                      <a:pt x="251" y="1590"/>
                    </a:lnTo>
                    <a:lnTo>
                      <a:pt x="240" y="1546"/>
                    </a:lnTo>
                    <a:lnTo>
                      <a:pt x="203" y="1466"/>
                    </a:lnTo>
                    <a:lnTo>
                      <a:pt x="174" y="1398"/>
                    </a:lnTo>
                    <a:lnTo>
                      <a:pt x="105" y="1301"/>
                    </a:lnTo>
                    <a:lnTo>
                      <a:pt x="48" y="1195"/>
                    </a:lnTo>
                    <a:lnTo>
                      <a:pt x="19" y="1084"/>
                    </a:lnTo>
                    <a:lnTo>
                      <a:pt x="9" y="970"/>
                    </a:lnTo>
                    <a:lnTo>
                      <a:pt x="19" y="900"/>
                    </a:lnTo>
                    <a:lnTo>
                      <a:pt x="48" y="838"/>
                    </a:lnTo>
                    <a:lnTo>
                      <a:pt x="87" y="778"/>
                    </a:lnTo>
                    <a:lnTo>
                      <a:pt x="135" y="733"/>
                    </a:lnTo>
                    <a:lnTo>
                      <a:pt x="222" y="681"/>
                    </a:lnTo>
                    <a:lnTo>
                      <a:pt x="222" y="673"/>
                    </a:lnTo>
                    <a:lnTo>
                      <a:pt x="213" y="665"/>
                    </a:lnTo>
                    <a:lnTo>
                      <a:pt x="192" y="665"/>
                    </a:lnTo>
                    <a:lnTo>
                      <a:pt x="164" y="665"/>
                    </a:lnTo>
                    <a:lnTo>
                      <a:pt x="135" y="665"/>
                    </a:lnTo>
                    <a:lnTo>
                      <a:pt x="96" y="655"/>
                    </a:lnTo>
                    <a:lnTo>
                      <a:pt x="57" y="629"/>
                    </a:lnTo>
                    <a:lnTo>
                      <a:pt x="28" y="594"/>
                    </a:lnTo>
                    <a:lnTo>
                      <a:pt x="19" y="559"/>
                    </a:lnTo>
                    <a:lnTo>
                      <a:pt x="0" y="498"/>
                    </a:lnTo>
                    <a:lnTo>
                      <a:pt x="9" y="481"/>
                    </a:lnTo>
                    <a:lnTo>
                      <a:pt x="28" y="454"/>
                    </a:lnTo>
                    <a:lnTo>
                      <a:pt x="48" y="427"/>
                    </a:lnTo>
                    <a:lnTo>
                      <a:pt x="78" y="411"/>
                    </a:lnTo>
                    <a:lnTo>
                      <a:pt x="144" y="394"/>
                    </a:lnTo>
                    <a:lnTo>
                      <a:pt x="203" y="402"/>
                    </a:lnTo>
                    <a:lnTo>
                      <a:pt x="240" y="427"/>
                    </a:lnTo>
                    <a:lnTo>
                      <a:pt x="261" y="473"/>
                    </a:lnTo>
                    <a:lnTo>
                      <a:pt x="251" y="516"/>
                    </a:lnTo>
                    <a:lnTo>
                      <a:pt x="231" y="551"/>
                    </a:lnTo>
                    <a:lnTo>
                      <a:pt x="222" y="508"/>
                    </a:lnTo>
                    <a:lnTo>
                      <a:pt x="222" y="489"/>
                    </a:lnTo>
                    <a:lnTo>
                      <a:pt x="203" y="473"/>
                    </a:lnTo>
                    <a:lnTo>
                      <a:pt x="192" y="463"/>
                    </a:lnTo>
                    <a:lnTo>
                      <a:pt x="174" y="463"/>
                    </a:lnTo>
                    <a:lnTo>
                      <a:pt x="135" y="473"/>
                    </a:lnTo>
                    <a:lnTo>
                      <a:pt x="105" y="498"/>
                    </a:lnTo>
                    <a:lnTo>
                      <a:pt x="96" y="533"/>
                    </a:lnTo>
                    <a:lnTo>
                      <a:pt x="115" y="568"/>
                    </a:lnTo>
                    <a:lnTo>
                      <a:pt x="135" y="594"/>
                    </a:lnTo>
                    <a:lnTo>
                      <a:pt x="192" y="611"/>
                    </a:lnTo>
                    <a:lnTo>
                      <a:pt x="240" y="619"/>
                    </a:lnTo>
                    <a:lnTo>
                      <a:pt x="347" y="619"/>
                    </a:lnTo>
                    <a:lnTo>
                      <a:pt x="453" y="611"/>
                    </a:lnTo>
                    <a:lnTo>
                      <a:pt x="503" y="619"/>
                    </a:lnTo>
                    <a:lnTo>
                      <a:pt x="551" y="629"/>
                    </a:lnTo>
                    <a:lnTo>
                      <a:pt x="665" y="690"/>
                    </a:lnTo>
                    <a:lnTo>
                      <a:pt x="763" y="751"/>
                    </a:lnTo>
                    <a:lnTo>
                      <a:pt x="781" y="743"/>
                    </a:lnTo>
                    <a:lnTo>
                      <a:pt x="791" y="725"/>
                    </a:lnTo>
                    <a:lnTo>
                      <a:pt x="743" y="646"/>
                    </a:lnTo>
                    <a:lnTo>
                      <a:pt x="695" y="568"/>
                    </a:lnTo>
                    <a:lnTo>
                      <a:pt x="676" y="473"/>
                    </a:lnTo>
                    <a:lnTo>
                      <a:pt x="665" y="384"/>
                    </a:lnTo>
                    <a:lnTo>
                      <a:pt x="656" y="227"/>
                    </a:lnTo>
                    <a:lnTo>
                      <a:pt x="647" y="192"/>
                    </a:lnTo>
                    <a:lnTo>
                      <a:pt x="626" y="167"/>
                    </a:lnTo>
                    <a:lnTo>
                      <a:pt x="608" y="132"/>
                    </a:lnTo>
                    <a:lnTo>
                      <a:pt x="560" y="124"/>
                    </a:lnTo>
                    <a:lnTo>
                      <a:pt x="530" y="124"/>
                    </a:lnTo>
                    <a:lnTo>
                      <a:pt x="491" y="140"/>
                    </a:lnTo>
                    <a:lnTo>
                      <a:pt x="473" y="167"/>
                    </a:lnTo>
                    <a:lnTo>
                      <a:pt x="473" y="192"/>
                    </a:lnTo>
                    <a:lnTo>
                      <a:pt x="473" y="210"/>
                    </a:lnTo>
                    <a:lnTo>
                      <a:pt x="491" y="227"/>
                    </a:lnTo>
                    <a:lnTo>
                      <a:pt x="530" y="245"/>
                    </a:lnTo>
                    <a:lnTo>
                      <a:pt x="589" y="227"/>
                    </a:lnTo>
                    <a:lnTo>
                      <a:pt x="578" y="254"/>
                    </a:lnTo>
                    <a:lnTo>
                      <a:pt x="551" y="271"/>
                    </a:lnTo>
                    <a:lnTo>
                      <a:pt x="530" y="281"/>
                    </a:lnTo>
                    <a:lnTo>
                      <a:pt x="512" y="281"/>
                    </a:lnTo>
                    <a:lnTo>
                      <a:pt x="453" y="271"/>
                    </a:lnTo>
                    <a:lnTo>
                      <a:pt x="425" y="237"/>
                    </a:lnTo>
                    <a:lnTo>
                      <a:pt x="405" y="192"/>
                    </a:lnTo>
                    <a:lnTo>
                      <a:pt x="405" y="149"/>
                    </a:lnTo>
                    <a:lnTo>
                      <a:pt x="425" y="105"/>
                    </a:lnTo>
                    <a:lnTo>
                      <a:pt x="453" y="79"/>
                    </a:lnTo>
                    <a:lnTo>
                      <a:pt x="491" y="45"/>
                    </a:lnTo>
                    <a:lnTo>
                      <a:pt x="530" y="35"/>
                    </a:lnTo>
                    <a:lnTo>
                      <a:pt x="578" y="27"/>
                    </a:lnTo>
                    <a:lnTo>
                      <a:pt x="617" y="35"/>
                    </a:lnTo>
                    <a:lnTo>
                      <a:pt x="665" y="53"/>
                    </a:lnTo>
                    <a:lnTo>
                      <a:pt x="695" y="89"/>
                    </a:lnTo>
                    <a:lnTo>
                      <a:pt x="715" y="124"/>
                    </a:lnTo>
                    <a:lnTo>
                      <a:pt x="715" y="149"/>
                    </a:lnTo>
                    <a:lnTo>
                      <a:pt x="715" y="184"/>
                    </a:lnTo>
                    <a:lnTo>
                      <a:pt x="695" y="227"/>
                    </a:lnTo>
                    <a:lnTo>
                      <a:pt x="704" y="245"/>
                    </a:lnTo>
                    <a:lnTo>
                      <a:pt x="715" y="245"/>
                    </a:lnTo>
                    <a:lnTo>
                      <a:pt x="733" y="227"/>
                    </a:lnTo>
                    <a:lnTo>
                      <a:pt x="743" y="202"/>
                    </a:lnTo>
                    <a:lnTo>
                      <a:pt x="763" y="175"/>
                    </a:lnTo>
                    <a:lnTo>
                      <a:pt x="772" y="149"/>
                    </a:lnTo>
                    <a:lnTo>
                      <a:pt x="820" y="105"/>
                    </a:lnTo>
                    <a:lnTo>
                      <a:pt x="868" y="79"/>
                    </a:lnTo>
                    <a:lnTo>
                      <a:pt x="916" y="53"/>
                    </a:lnTo>
                    <a:lnTo>
                      <a:pt x="964" y="35"/>
                    </a:lnTo>
                    <a:lnTo>
                      <a:pt x="1014" y="18"/>
                    </a:lnTo>
                    <a:lnTo>
                      <a:pt x="1081" y="10"/>
                    </a:lnTo>
                    <a:lnTo>
                      <a:pt x="1129" y="10"/>
                    </a:lnTo>
                    <a:lnTo>
                      <a:pt x="1197" y="18"/>
                    </a:lnTo>
                    <a:lnTo>
                      <a:pt x="1350" y="70"/>
                    </a:lnTo>
                    <a:lnTo>
                      <a:pt x="1506" y="132"/>
                    </a:lnTo>
                    <a:lnTo>
                      <a:pt x="1652" y="210"/>
                    </a:lnTo>
                    <a:lnTo>
                      <a:pt x="1727" y="227"/>
                    </a:lnTo>
                    <a:lnTo>
                      <a:pt x="1775" y="227"/>
                    </a:lnTo>
                    <a:lnTo>
                      <a:pt x="1825" y="210"/>
                    </a:lnTo>
                    <a:lnTo>
                      <a:pt x="1864" y="184"/>
                    </a:lnTo>
                    <a:lnTo>
                      <a:pt x="1873" y="157"/>
                    </a:lnTo>
                    <a:lnTo>
                      <a:pt x="1873" y="132"/>
                    </a:lnTo>
                    <a:lnTo>
                      <a:pt x="1864" y="97"/>
                    </a:lnTo>
                    <a:lnTo>
                      <a:pt x="1853" y="89"/>
                    </a:lnTo>
                    <a:lnTo>
                      <a:pt x="1834" y="79"/>
                    </a:lnTo>
                    <a:lnTo>
                      <a:pt x="1814" y="70"/>
                    </a:lnTo>
                    <a:lnTo>
                      <a:pt x="1796" y="70"/>
                    </a:lnTo>
                    <a:lnTo>
                      <a:pt x="1748" y="89"/>
                    </a:lnTo>
                    <a:lnTo>
                      <a:pt x="1738" y="105"/>
                    </a:lnTo>
                    <a:lnTo>
                      <a:pt x="1727" y="124"/>
                    </a:lnTo>
                    <a:lnTo>
                      <a:pt x="1727" y="157"/>
                    </a:lnTo>
                    <a:lnTo>
                      <a:pt x="1738" y="175"/>
                    </a:lnTo>
                    <a:lnTo>
                      <a:pt x="1679" y="167"/>
                    </a:lnTo>
                    <a:lnTo>
                      <a:pt x="1613" y="149"/>
                    </a:lnTo>
                    <a:lnTo>
                      <a:pt x="1506" y="89"/>
                    </a:lnTo>
                    <a:lnTo>
                      <a:pt x="1544" y="89"/>
                    </a:lnTo>
                    <a:lnTo>
                      <a:pt x="1574" y="79"/>
                    </a:lnTo>
                    <a:lnTo>
                      <a:pt x="1640" y="53"/>
                    </a:lnTo>
                    <a:lnTo>
                      <a:pt x="1709" y="27"/>
                    </a:lnTo>
                    <a:lnTo>
                      <a:pt x="1786" y="0"/>
                    </a:lnTo>
                    <a:lnTo>
                      <a:pt x="1814" y="10"/>
                    </a:lnTo>
                    <a:lnTo>
                      <a:pt x="1844" y="10"/>
                    </a:lnTo>
                    <a:lnTo>
                      <a:pt x="1892" y="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3" name="Freeform 222"/>
              <p:cNvSpPr>
                <a:spLocks/>
              </p:cNvSpPr>
              <p:nvPr/>
            </p:nvSpPr>
            <p:spPr bwMode="auto">
              <a:xfrm>
                <a:off x="525" y="104"/>
                <a:ext cx="662" cy="129"/>
              </a:xfrm>
              <a:custGeom>
                <a:avLst/>
                <a:gdLst>
                  <a:gd name="T0" fmla="*/ 0 w 2223"/>
                  <a:gd name="T1" fmla="*/ 0 h 795"/>
                  <a:gd name="T2" fmla="*/ 0 w 2223"/>
                  <a:gd name="T3" fmla="*/ 0 h 795"/>
                  <a:gd name="T4" fmla="*/ 0 w 2223"/>
                  <a:gd name="T5" fmla="*/ 0 h 795"/>
                  <a:gd name="T6" fmla="*/ 0 w 2223"/>
                  <a:gd name="T7" fmla="*/ 0 h 795"/>
                  <a:gd name="T8" fmla="*/ 0 w 2223"/>
                  <a:gd name="T9" fmla="*/ 0 h 795"/>
                  <a:gd name="T10" fmla="*/ 0 w 2223"/>
                  <a:gd name="T11" fmla="*/ 0 h 795"/>
                  <a:gd name="T12" fmla="*/ 0 w 2223"/>
                  <a:gd name="T13" fmla="*/ 0 h 795"/>
                  <a:gd name="T14" fmla="*/ 0 w 2223"/>
                  <a:gd name="T15" fmla="*/ 0 h 795"/>
                  <a:gd name="T16" fmla="*/ 0 w 2223"/>
                  <a:gd name="T17" fmla="*/ 0 h 795"/>
                  <a:gd name="T18" fmla="*/ 0 w 2223"/>
                  <a:gd name="T19" fmla="*/ 0 h 795"/>
                  <a:gd name="T20" fmla="*/ 0 w 2223"/>
                  <a:gd name="T21" fmla="*/ 0 h 795"/>
                  <a:gd name="T22" fmla="*/ 0 w 2223"/>
                  <a:gd name="T23" fmla="*/ 0 h 795"/>
                  <a:gd name="T24" fmla="*/ 0 w 2223"/>
                  <a:gd name="T25" fmla="*/ 0 h 795"/>
                  <a:gd name="T26" fmla="*/ 0 w 2223"/>
                  <a:gd name="T27" fmla="*/ 0 h 795"/>
                  <a:gd name="T28" fmla="*/ 0 w 2223"/>
                  <a:gd name="T29" fmla="*/ 0 h 795"/>
                  <a:gd name="T30" fmla="*/ 0 w 2223"/>
                  <a:gd name="T31" fmla="*/ 0 h 795"/>
                  <a:gd name="T32" fmla="*/ 0 w 2223"/>
                  <a:gd name="T33" fmla="*/ 0 h 795"/>
                  <a:gd name="T34" fmla="*/ 0 w 2223"/>
                  <a:gd name="T35" fmla="*/ 0 h 795"/>
                  <a:gd name="T36" fmla="*/ 0 w 2223"/>
                  <a:gd name="T37" fmla="*/ 0 h 795"/>
                  <a:gd name="T38" fmla="*/ 0 w 2223"/>
                  <a:gd name="T39" fmla="*/ 0 h 795"/>
                  <a:gd name="T40" fmla="*/ 0 w 2223"/>
                  <a:gd name="T41" fmla="*/ 0 h 795"/>
                  <a:gd name="T42" fmla="*/ 0 w 2223"/>
                  <a:gd name="T43" fmla="*/ 0 h 795"/>
                  <a:gd name="T44" fmla="*/ 0 w 2223"/>
                  <a:gd name="T45" fmla="*/ 0 h 795"/>
                  <a:gd name="T46" fmla="*/ 0 w 2223"/>
                  <a:gd name="T47" fmla="*/ 0 h 795"/>
                  <a:gd name="T48" fmla="*/ 0 w 2223"/>
                  <a:gd name="T49" fmla="*/ 0 h 795"/>
                  <a:gd name="T50" fmla="*/ 0 w 2223"/>
                  <a:gd name="T51" fmla="*/ 0 h 795"/>
                  <a:gd name="T52" fmla="*/ 0 w 2223"/>
                  <a:gd name="T53" fmla="*/ 0 h 795"/>
                  <a:gd name="T54" fmla="*/ 0 w 2223"/>
                  <a:gd name="T55" fmla="*/ 0 h 795"/>
                  <a:gd name="T56" fmla="*/ 0 w 2223"/>
                  <a:gd name="T57" fmla="*/ 0 h 795"/>
                  <a:gd name="T58" fmla="*/ 0 w 2223"/>
                  <a:gd name="T59" fmla="*/ 0 h 795"/>
                  <a:gd name="T60" fmla="*/ 0 w 2223"/>
                  <a:gd name="T61" fmla="*/ 0 h 795"/>
                  <a:gd name="T62" fmla="*/ 0 w 2223"/>
                  <a:gd name="T63" fmla="*/ 0 h 795"/>
                  <a:gd name="T64" fmla="*/ 0 w 2223"/>
                  <a:gd name="T65" fmla="*/ 0 h 795"/>
                  <a:gd name="T66" fmla="*/ 0 w 2223"/>
                  <a:gd name="T67" fmla="*/ 0 h 795"/>
                  <a:gd name="T68" fmla="*/ 0 w 2223"/>
                  <a:gd name="T69" fmla="*/ 0 h 795"/>
                  <a:gd name="T70" fmla="*/ 0 w 2223"/>
                  <a:gd name="T71" fmla="*/ 0 h 7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223" h="795">
                    <a:moveTo>
                      <a:pt x="2184" y="8"/>
                    </a:moveTo>
                    <a:lnTo>
                      <a:pt x="2223" y="35"/>
                    </a:lnTo>
                    <a:lnTo>
                      <a:pt x="1972" y="35"/>
                    </a:lnTo>
                    <a:lnTo>
                      <a:pt x="1179" y="35"/>
                    </a:lnTo>
                    <a:lnTo>
                      <a:pt x="1063" y="35"/>
                    </a:lnTo>
                    <a:lnTo>
                      <a:pt x="1053" y="52"/>
                    </a:lnTo>
                    <a:lnTo>
                      <a:pt x="1053" y="235"/>
                    </a:lnTo>
                    <a:lnTo>
                      <a:pt x="1044" y="244"/>
                    </a:lnTo>
                    <a:lnTo>
                      <a:pt x="811" y="244"/>
                    </a:lnTo>
                    <a:lnTo>
                      <a:pt x="697" y="262"/>
                    </a:lnTo>
                    <a:lnTo>
                      <a:pt x="590" y="279"/>
                    </a:lnTo>
                    <a:lnTo>
                      <a:pt x="484" y="305"/>
                    </a:lnTo>
                    <a:lnTo>
                      <a:pt x="387" y="349"/>
                    </a:lnTo>
                    <a:lnTo>
                      <a:pt x="290" y="400"/>
                    </a:lnTo>
                    <a:lnTo>
                      <a:pt x="204" y="471"/>
                    </a:lnTo>
                    <a:lnTo>
                      <a:pt x="137" y="549"/>
                    </a:lnTo>
                    <a:lnTo>
                      <a:pt x="87" y="628"/>
                    </a:lnTo>
                    <a:lnTo>
                      <a:pt x="12" y="795"/>
                    </a:lnTo>
                    <a:lnTo>
                      <a:pt x="0" y="776"/>
                    </a:lnTo>
                    <a:lnTo>
                      <a:pt x="0" y="751"/>
                    </a:lnTo>
                    <a:lnTo>
                      <a:pt x="12" y="706"/>
                    </a:lnTo>
                    <a:lnTo>
                      <a:pt x="39" y="638"/>
                    </a:lnTo>
                    <a:lnTo>
                      <a:pt x="87" y="567"/>
                    </a:lnTo>
                    <a:lnTo>
                      <a:pt x="137" y="497"/>
                    </a:lnTo>
                    <a:lnTo>
                      <a:pt x="194" y="436"/>
                    </a:lnTo>
                    <a:lnTo>
                      <a:pt x="261" y="384"/>
                    </a:lnTo>
                    <a:lnTo>
                      <a:pt x="338" y="340"/>
                    </a:lnTo>
                    <a:lnTo>
                      <a:pt x="416" y="297"/>
                    </a:lnTo>
                    <a:lnTo>
                      <a:pt x="494" y="270"/>
                    </a:lnTo>
                    <a:lnTo>
                      <a:pt x="649" y="235"/>
                    </a:lnTo>
                    <a:lnTo>
                      <a:pt x="715" y="227"/>
                    </a:lnTo>
                    <a:lnTo>
                      <a:pt x="793" y="218"/>
                    </a:lnTo>
                    <a:lnTo>
                      <a:pt x="1005" y="210"/>
                    </a:lnTo>
                    <a:lnTo>
                      <a:pt x="1015" y="192"/>
                    </a:lnTo>
                    <a:lnTo>
                      <a:pt x="1015" y="0"/>
                    </a:lnTo>
                    <a:lnTo>
                      <a:pt x="2184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4" name="Freeform 223"/>
              <p:cNvSpPr>
                <a:spLocks/>
              </p:cNvSpPr>
              <p:nvPr/>
            </p:nvSpPr>
            <p:spPr bwMode="auto">
              <a:xfrm>
                <a:off x="97" y="110"/>
                <a:ext cx="14" cy="1"/>
              </a:xfrm>
              <a:custGeom>
                <a:avLst/>
                <a:gdLst>
                  <a:gd name="T0" fmla="*/ 0 w 48"/>
                  <a:gd name="T1" fmla="*/ 0 h 8"/>
                  <a:gd name="T2" fmla="*/ 0 w 48"/>
                  <a:gd name="T3" fmla="*/ 0 h 8"/>
                  <a:gd name="T4" fmla="*/ 0 w 48"/>
                  <a:gd name="T5" fmla="*/ 0 h 8"/>
                  <a:gd name="T6" fmla="*/ 0 w 48"/>
                  <a:gd name="T7" fmla="*/ 0 h 8"/>
                  <a:gd name="T8" fmla="*/ 0 w 48"/>
                  <a:gd name="T9" fmla="*/ 0 h 8"/>
                  <a:gd name="T10" fmla="*/ 0 w 4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" h="8">
                    <a:moveTo>
                      <a:pt x="48" y="0"/>
                    </a:moveTo>
                    <a:lnTo>
                      <a:pt x="19" y="8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5" name="Freeform 224"/>
              <p:cNvSpPr>
                <a:spLocks/>
              </p:cNvSpPr>
              <p:nvPr/>
            </p:nvSpPr>
            <p:spPr bwMode="auto">
              <a:xfrm>
                <a:off x="533" y="114"/>
                <a:ext cx="683" cy="161"/>
              </a:xfrm>
              <a:custGeom>
                <a:avLst/>
                <a:gdLst>
                  <a:gd name="T0" fmla="*/ 0 w 2289"/>
                  <a:gd name="T1" fmla="*/ 0 h 995"/>
                  <a:gd name="T2" fmla="*/ 0 w 2289"/>
                  <a:gd name="T3" fmla="*/ 0 h 995"/>
                  <a:gd name="T4" fmla="*/ 0 w 2289"/>
                  <a:gd name="T5" fmla="*/ 0 h 995"/>
                  <a:gd name="T6" fmla="*/ 0 w 2289"/>
                  <a:gd name="T7" fmla="*/ 0 h 995"/>
                  <a:gd name="T8" fmla="*/ 0 w 2289"/>
                  <a:gd name="T9" fmla="*/ 0 h 995"/>
                  <a:gd name="T10" fmla="*/ 0 w 2289"/>
                  <a:gd name="T11" fmla="*/ 0 h 995"/>
                  <a:gd name="T12" fmla="*/ 0 w 2289"/>
                  <a:gd name="T13" fmla="*/ 0 h 995"/>
                  <a:gd name="T14" fmla="*/ 0 w 2289"/>
                  <a:gd name="T15" fmla="*/ 0 h 995"/>
                  <a:gd name="T16" fmla="*/ 0 w 2289"/>
                  <a:gd name="T17" fmla="*/ 0 h 995"/>
                  <a:gd name="T18" fmla="*/ 0 w 2289"/>
                  <a:gd name="T19" fmla="*/ 0 h 995"/>
                  <a:gd name="T20" fmla="*/ 0 w 2289"/>
                  <a:gd name="T21" fmla="*/ 0 h 995"/>
                  <a:gd name="T22" fmla="*/ 0 w 2289"/>
                  <a:gd name="T23" fmla="*/ 0 h 995"/>
                  <a:gd name="T24" fmla="*/ 0 w 2289"/>
                  <a:gd name="T25" fmla="*/ 0 h 995"/>
                  <a:gd name="T26" fmla="*/ 0 w 2289"/>
                  <a:gd name="T27" fmla="*/ 0 h 995"/>
                  <a:gd name="T28" fmla="*/ 0 w 2289"/>
                  <a:gd name="T29" fmla="*/ 0 h 995"/>
                  <a:gd name="T30" fmla="*/ 0 w 2289"/>
                  <a:gd name="T31" fmla="*/ 0 h 995"/>
                  <a:gd name="T32" fmla="*/ 0 w 2289"/>
                  <a:gd name="T33" fmla="*/ 0 h 995"/>
                  <a:gd name="T34" fmla="*/ 0 w 2289"/>
                  <a:gd name="T35" fmla="*/ 0 h 995"/>
                  <a:gd name="T36" fmla="*/ 0 w 2289"/>
                  <a:gd name="T37" fmla="*/ 0 h 995"/>
                  <a:gd name="T38" fmla="*/ 0 w 2289"/>
                  <a:gd name="T39" fmla="*/ 0 h 995"/>
                  <a:gd name="T40" fmla="*/ 0 w 2289"/>
                  <a:gd name="T41" fmla="*/ 0 h 995"/>
                  <a:gd name="T42" fmla="*/ 0 w 2289"/>
                  <a:gd name="T43" fmla="*/ 0 h 995"/>
                  <a:gd name="T44" fmla="*/ 0 w 2289"/>
                  <a:gd name="T45" fmla="*/ 0 h 995"/>
                  <a:gd name="T46" fmla="*/ 0 w 2289"/>
                  <a:gd name="T47" fmla="*/ 0 h 995"/>
                  <a:gd name="T48" fmla="*/ 0 w 2289"/>
                  <a:gd name="T49" fmla="*/ 0 h 995"/>
                  <a:gd name="T50" fmla="*/ 0 w 2289"/>
                  <a:gd name="T51" fmla="*/ 0 h 995"/>
                  <a:gd name="T52" fmla="*/ 0 w 2289"/>
                  <a:gd name="T53" fmla="*/ 0 h 995"/>
                  <a:gd name="T54" fmla="*/ 0 w 2289"/>
                  <a:gd name="T55" fmla="*/ 0 h 995"/>
                  <a:gd name="T56" fmla="*/ 0 w 2289"/>
                  <a:gd name="T57" fmla="*/ 0 h 995"/>
                  <a:gd name="T58" fmla="*/ 0 w 2289"/>
                  <a:gd name="T59" fmla="*/ 0 h 995"/>
                  <a:gd name="T60" fmla="*/ 0 w 2289"/>
                  <a:gd name="T61" fmla="*/ 0 h 995"/>
                  <a:gd name="T62" fmla="*/ 0 w 2289"/>
                  <a:gd name="T63" fmla="*/ 0 h 995"/>
                  <a:gd name="T64" fmla="*/ 0 w 2289"/>
                  <a:gd name="T65" fmla="*/ 0 h 995"/>
                  <a:gd name="T66" fmla="*/ 0 w 2289"/>
                  <a:gd name="T67" fmla="*/ 0 h 995"/>
                  <a:gd name="T68" fmla="*/ 0 w 2289"/>
                  <a:gd name="T69" fmla="*/ 0 h 995"/>
                  <a:gd name="T70" fmla="*/ 0 w 2289"/>
                  <a:gd name="T71" fmla="*/ 0 h 995"/>
                  <a:gd name="T72" fmla="*/ 0 w 2289"/>
                  <a:gd name="T73" fmla="*/ 0 h 995"/>
                  <a:gd name="T74" fmla="*/ 0 w 2289"/>
                  <a:gd name="T75" fmla="*/ 0 h 995"/>
                  <a:gd name="T76" fmla="*/ 0 w 2289"/>
                  <a:gd name="T77" fmla="*/ 0 h 995"/>
                  <a:gd name="T78" fmla="*/ 0 w 2289"/>
                  <a:gd name="T79" fmla="*/ 0 h 995"/>
                  <a:gd name="T80" fmla="*/ 0 w 2289"/>
                  <a:gd name="T81" fmla="*/ 0 h 995"/>
                  <a:gd name="T82" fmla="*/ 0 w 2289"/>
                  <a:gd name="T83" fmla="*/ 0 h 995"/>
                  <a:gd name="T84" fmla="*/ 0 w 2289"/>
                  <a:gd name="T85" fmla="*/ 0 h 9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89" h="995">
                    <a:moveTo>
                      <a:pt x="2289" y="16"/>
                    </a:moveTo>
                    <a:lnTo>
                      <a:pt x="2259" y="51"/>
                    </a:lnTo>
                    <a:lnTo>
                      <a:pt x="2154" y="60"/>
                    </a:lnTo>
                    <a:lnTo>
                      <a:pt x="1140" y="60"/>
                    </a:lnTo>
                    <a:lnTo>
                      <a:pt x="1131" y="68"/>
                    </a:lnTo>
                    <a:lnTo>
                      <a:pt x="1119" y="278"/>
                    </a:lnTo>
                    <a:lnTo>
                      <a:pt x="868" y="278"/>
                    </a:lnTo>
                    <a:lnTo>
                      <a:pt x="754" y="295"/>
                    </a:lnTo>
                    <a:lnTo>
                      <a:pt x="637" y="305"/>
                    </a:lnTo>
                    <a:lnTo>
                      <a:pt x="521" y="330"/>
                    </a:lnTo>
                    <a:lnTo>
                      <a:pt x="416" y="374"/>
                    </a:lnTo>
                    <a:lnTo>
                      <a:pt x="320" y="427"/>
                    </a:lnTo>
                    <a:lnTo>
                      <a:pt x="281" y="470"/>
                    </a:lnTo>
                    <a:lnTo>
                      <a:pt x="231" y="514"/>
                    </a:lnTo>
                    <a:lnTo>
                      <a:pt x="194" y="566"/>
                    </a:lnTo>
                    <a:lnTo>
                      <a:pt x="155" y="627"/>
                    </a:lnTo>
                    <a:lnTo>
                      <a:pt x="126" y="679"/>
                    </a:lnTo>
                    <a:lnTo>
                      <a:pt x="107" y="741"/>
                    </a:lnTo>
                    <a:lnTo>
                      <a:pt x="78" y="871"/>
                    </a:lnTo>
                    <a:lnTo>
                      <a:pt x="57" y="995"/>
                    </a:lnTo>
                    <a:lnTo>
                      <a:pt x="18" y="995"/>
                    </a:lnTo>
                    <a:lnTo>
                      <a:pt x="9" y="985"/>
                    </a:lnTo>
                    <a:lnTo>
                      <a:pt x="0" y="914"/>
                    </a:lnTo>
                    <a:lnTo>
                      <a:pt x="0" y="854"/>
                    </a:lnTo>
                    <a:lnTo>
                      <a:pt x="9" y="793"/>
                    </a:lnTo>
                    <a:lnTo>
                      <a:pt x="30" y="722"/>
                    </a:lnTo>
                    <a:lnTo>
                      <a:pt x="78" y="601"/>
                    </a:lnTo>
                    <a:lnTo>
                      <a:pt x="144" y="487"/>
                    </a:lnTo>
                    <a:lnTo>
                      <a:pt x="212" y="419"/>
                    </a:lnTo>
                    <a:lnTo>
                      <a:pt x="290" y="365"/>
                    </a:lnTo>
                    <a:lnTo>
                      <a:pt x="368" y="313"/>
                    </a:lnTo>
                    <a:lnTo>
                      <a:pt x="454" y="278"/>
                    </a:lnTo>
                    <a:lnTo>
                      <a:pt x="541" y="243"/>
                    </a:lnTo>
                    <a:lnTo>
                      <a:pt x="637" y="227"/>
                    </a:lnTo>
                    <a:lnTo>
                      <a:pt x="733" y="217"/>
                    </a:lnTo>
                    <a:lnTo>
                      <a:pt x="831" y="217"/>
                    </a:lnTo>
                    <a:lnTo>
                      <a:pt x="937" y="217"/>
                    </a:lnTo>
                    <a:lnTo>
                      <a:pt x="1044" y="217"/>
                    </a:lnTo>
                    <a:lnTo>
                      <a:pt x="1053" y="217"/>
                    </a:lnTo>
                    <a:lnTo>
                      <a:pt x="1062" y="0"/>
                    </a:lnTo>
                    <a:lnTo>
                      <a:pt x="1071" y="0"/>
                    </a:lnTo>
                    <a:lnTo>
                      <a:pt x="2259" y="8"/>
                    </a:lnTo>
                    <a:lnTo>
                      <a:pt x="228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6" name="Freeform 225"/>
              <p:cNvSpPr>
                <a:spLocks/>
              </p:cNvSpPr>
              <p:nvPr/>
            </p:nvSpPr>
            <p:spPr bwMode="auto">
              <a:xfrm>
                <a:off x="59" y="120"/>
                <a:ext cx="21" cy="47"/>
              </a:xfrm>
              <a:custGeom>
                <a:avLst/>
                <a:gdLst>
                  <a:gd name="T0" fmla="*/ 0 w 66"/>
                  <a:gd name="T1" fmla="*/ 0 h 287"/>
                  <a:gd name="T2" fmla="*/ 0 w 66"/>
                  <a:gd name="T3" fmla="*/ 0 h 287"/>
                  <a:gd name="T4" fmla="*/ 0 w 66"/>
                  <a:gd name="T5" fmla="*/ 0 h 287"/>
                  <a:gd name="T6" fmla="*/ 0 w 66"/>
                  <a:gd name="T7" fmla="*/ 0 h 287"/>
                  <a:gd name="T8" fmla="*/ 0 w 66"/>
                  <a:gd name="T9" fmla="*/ 0 h 287"/>
                  <a:gd name="T10" fmla="*/ 0 w 66"/>
                  <a:gd name="T11" fmla="*/ 0 h 287"/>
                  <a:gd name="T12" fmla="*/ 0 w 66"/>
                  <a:gd name="T13" fmla="*/ 0 h 287"/>
                  <a:gd name="T14" fmla="*/ 0 w 66"/>
                  <a:gd name="T15" fmla="*/ 0 h 287"/>
                  <a:gd name="T16" fmla="*/ 0 w 66"/>
                  <a:gd name="T17" fmla="*/ 0 h 287"/>
                  <a:gd name="T18" fmla="*/ 0 w 66"/>
                  <a:gd name="T19" fmla="*/ 0 h 287"/>
                  <a:gd name="T20" fmla="*/ 0 w 66"/>
                  <a:gd name="T21" fmla="*/ 0 h 287"/>
                  <a:gd name="T22" fmla="*/ 0 w 66"/>
                  <a:gd name="T23" fmla="*/ 0 h 287"/>
                  <a:gd name="T24" fmla="*/ 0 w 66"/>
                  <a:gd name="T25" fmla="*/ 0 h 287"/>
                  <a:gd name="T26" fmla="*/ 0 w 66"/>
                  <a:gd name="T27" fmla="*/ 0 h 2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" h="287">
                    <a:moveTo>
                      <a:pt x="18" y="70"/>
                    </a:moveTo>
                    <a:lnTo>
                      <a:pt x="9" y="130"/>
                    </a:lnTo>
                    <a:lnTo>
                      <a:pt x="27" y="174"/>
                    </a:lnTo>
                    <a:lnTo>
                      <a:pt x="38" y="227"/>
                    </a:lnTo>
                    <a:lnTo>
                      <a:pt x="66" y="279"/>
                    </a:lnTo>
                    <a:lnTo>
                      <a:pt x="57" y="287"/>
                    </a:lnTo>
                    <a:lnTo>
                      <a:pt x="18" y="227"/>
                    </a:lnTo>
                    <a:lnTo>
                      <a:pt x="0" y="165"/>
                    </a:lnTo>
                    <a:lnTo>
                      <a:pt x="0" y="95"/>
                    </a:lnTo>
                    <a:lnTo>
                      <a:pt x="9" y="25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27" y="35"/>
                    </a:lnTo>
                    <a:lnTo>
                      <a:pt x="18" y="7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7" name="Freeform 226"/>
              <p:cNvSpPr>
                <a:spLocks/>
              </p:cNvSpPr>
              <p:nvPr/>
            </p:nvSpPr>
            <p:spPr bwMode="auto">
              <a:xfrm>
                <a:off x="169" y="122"/>
                <a:ext cx="175" cy="84"/>
              </a:xfrm>
              <a:custGeom>
                <a:avLst/>
                <a:gdLst>
                  <a:gd name="T0" fmla="*/ 0 w 590"/>
                  <a:gd name="T1" fmla="*/ 0 h 515"/>
                  <a:gd name="T2" fmla="*/ 0 w 590"/>
                  <a:gd name="T3" fmla="*/ 0 h 515"/>
                  <a:gd name="T4" fmla="*/ 0 w 590"/>
                  <a:gd name="T5" fmla="*/ 0 h 515"/>
                  <a:gd name="T6" fmla="*/ 0 w 590"/>
                  <a:gd name="T7" fmla="*/ 0 h 515"/>
                  <a:gd name="T8" fmla="*/ 0 w 590"/>
                  <a:gd name="T9" fmla="*/ 0 h 515"/>
                  <a:gd name="T10" fmla="*/ 0 w 590"/>
                  <a:gd name="T11" fmla="*/ 0 h 515"/>
                  <a:gd name="T12" fmla="*/ 0 w 590"/>
                  <a:gd name="T13" fmla="*/ 0 h 515"/>
                  <a:gd name="T14" fmla="*/ 0 w 590"/>
                  <a:gd name="T15" fmla="*/ 0 h 515"/>
                  <a:gd name="T16" fmla="*/ 0 w 590"/>
                  <a:gd name="T17" fmla="*/ 0 h 515"/>
                  <a:gd name="T18" fmla="*/ 0 w 590"/>
                  <a:gd name="T19" fmla="*/ 0 h 515"/>
                  <a:gd name="T20" fmla="*/ 0 w 590"/>
                  <a:gd name="T21" fmla="*/ 0 h 515"/>
                  <a:gd name="T22" fmla="*/ 0 w 590"/>
                  <a:gd name="T23" fmla="*/ 0 h 515"/>
                  <a:gd name="T24" fmla="*/ 0 w 590"/>
                  <a:gd name="T25" fmla="*/ 0 h 515"/>
                  <a:gd name="T26" fmla="*/ 0 w 590"/>
                  <a:gd name="T27" fmla="*/ 0 h 515"/>
                  <a:gd name="T28" fmla="*/ 0 w 590"/>
                  <a:gd name="T29" fmla="*/ 0 h 515"/>
                  <a:gd name="T30" fmla="*/ 0 w 590"/>
                  <a:gd name="T31" fmla="*/ 0 h 515"/>
                  <a:gd name="T32" fmla="*/ 0 w 590"/>
                  <a:gd name="T33" fmla="*/ 0 h 515"/>
                  <a:gd name="T34" fmla="*/ 0 w 590"/>
                  <a:gd name="T35" fmla="*/ 0 h 515"/>
                  <a:gd name="T36" fmla="*/ 0 w 590"/>
                  <a:gd name="T37" fmla="*/ 0 h 515"/>
                  <a:gd name="T38" fmla="*/ 0 w 590"/>
                  <a:gd name="T39" fmla="*/ 0 h 515"/>
                  <a:gd name="T40" fmla="*/ 0 w 590"/>
                  <a:gd name="T41" fmla="*/ 0 h 515"/>
                  <a:gd name="T42" fmla="*/ 0 w 590"/>
                  <a:gd name="T43" fmla="*/ 0 h 515"/>
                  <a:gd name="T44" fmla="*/ 0 w 590"/>
                  <a:gd name="T45" fmla="*/ 0 h 515"/>
                  <a:gd name="T46" fmla="*/ 0 w 590"/>
                  <a:gd name="T47" fmla="*/ 0 h 515"/>
                  <a:gd name="T48" fmla="*/ 0 w 590"/>
                  <a:gd name="T49" fmla="*/ 0 h 515"/>
                  <a:gd name="T50" fmla="*/ 0 w 590"/>
                  <a:gd name="T51" fmla="*/ 0 h 515"/>
                  <a:gd name="T52" fmla="*/ 0 w 590"/>
                  <a:gd name="T53" fmla="*/ 0 h 515"/>
                  <a:gd name="T54" fmla="*/ 0 w 590"/>
                  <a:gd name="T55" fmla="*/ 0 h 515"/>
                  <a:gd name="T56" fmla="*/ 0 w 590"/>
                  <a:gd name="T57" fmla="*/ 0 h 515"/>
                  <a:gd name="T58" fmla="*/ 0 w 590"/>
                  <a:gd name="T59" fmla="*/ 0 h 515"/>
                  <a:gd name="T60" fmla="*/ 0 w 590"/>
                  <a:gd name="T61" fmla="*/ 0 h 515"/>
                  <a:gd name="T62" fmla="*/ 0 w 590"/>
                  <a:gd name="T63" fmla="*/ 0 h 5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0" h="515">
                    <a:moveTo>
                      <a:pt x="194" y="62"/>
                    </a:moveTo>
                    <a:lnTo>
                      <a:pt x="174" y="52"/>
                    </a:lnTo>
                    <a:lnTo>
                      <a:pt x="165" y="52"/>
                    </a:lnTo>
                    <a:lnTo>
                      <a:pt x="146" y="62"/>
                    </a:lnTo>
                    <a:lnTo>
                      <a:pt x="146" y="70"/>
                    </a:lnTo>
                    <a:lnTo>
                      <a:pt x="146" y="79"/>
                    </a:lnTo>
                    <a:lnTo>
                      <a:pt x="204" y="114"/>
                    </a:lnTo>
                    <a:lnTo>
                      <a:pt x="242" y="157"/>
                    </a:lnTo>
                    <a:lnTo>
                      <a:pt x="242" y="166"/>
                    </a:lnTo>
                    <a:lnTo>
                      <a:pt x="233" y="184"/>
                    </a:lnTo>
                    <a:lnTo>
                      <a:pt x="213" y="201"/>
                    </a:lnTo>
                    <a:lnTo>
                      <a:pt x="174" y="192"/>
                    </a:lnTo>
                    <a:lnTo>
                      <a:pt x="146" y="176"/>
                    </a:lnTo>
                    <a:lnTo>
                      <a:pt x="98" y="122"/>
                    </a:lnTo>
                    <a:lnTo>
                      <a:pt x="87" y="131"/>
                    </a:lnTo>
                    <a:lnTo>
                      <a:pt x="78" y="141"/>
                    </a:lnTo>
                    <a:lnTo>
                      <a:pt x="117" y="209"/>
                    </a:lnTo>
                    <a:lnTo>
                      <a:pt x="146" y="244"/>
                    </a:lnTo>
                    <a:lnTo>
                      <a:pt x="194" y="254"/>
                    </a:lnTo>
                    <a:lnTo>
                      <a:pt x="233" y="254"/>
                    </a:lnTo>
                    <a:lnTo>
                      <a:pt x="272" y="244"/>
                    </a:lnTo>
                    <a:lnTo>
                      <a:pt x="290" y="227"/>
                    </a:lnTo>
                    <a:lnTo>
                      <a:pt x="300" y="209"/>
                    </a:lnTo>
                    <a:lnTo>
                      <a:pt x="300" y="166"/>
                    </a:lnTo>
                    <a:lnTo>
                      <a:pt x="252" y="114"/>
                    </a:lnTo>
                    <a:lnTo>
                      <a:pt x="204" y="62"/>
                    </a:lnTo>
                    <a:lnTo>
                      <a:pt x="233" y="87"/>
                    </a:lnTo>
                    <a:lnTo>
                      <a:pt x="272" y="114"/>
                    </a:lnTo>
                    <a:lnTo>
                      <a:pt x="300" y="149"/>
                    </a:lnTo>
                    <a:lnTo>
                      <a:pt x="320" y="184"/>
                    </a:lnTo>
                    <a:lnTo>
                      <a:pt x="320" y="201"/>
                    </a:lnTo>
                    <a:lnTo>
                      <a:pt x="320" y="227"/>
                    </a:lnTo>
                    <a:lnTo>
                      <a:pt x="320" y="244"/>
                    </a:lnTo>
                    <a:lnTo>
                      <a:pt x="338" y="254"/>
                    </a:lnTo>
                    <a:lnTo>
                      <a:pt x="377" y="244"/>
                    </a:lnTo>
                    <a:lnTo>
                      <a:pt x="407" y="227"/>
                    </a:lnTo>
                    <a:lnTo>
                      <a:pt x="425" y="227"/>
                    </a:lnTo>
                    <a:lnTo>
                      <a:pt x="455" y="244"/>
                    </a:lnTo>
                    <a:lnTo>
                      <a:pt x="484" y="271"/>
                    </a:lnTo>
                    <a:lnTo>
                      <a:pt x="512" y="323"/>
                    </a:lnTo>
                    <a:lnTo>
                      <a:pt x="521" y="376"/>
                    </a:lnTo>
                    <a:lnTo>
                      <a:pt x="551" y="436"/>
                    </a:lnTo>
                    <a:lnTo>
                      <a:pt x="590" y="515"/>
                    </a:lnTo>
                    <a:lnTo>
                      <a:pt x="464" y="454"/>
                    </a:lnTo>
                    <a:lnTo>
                      <a:pt x="329" y="411"/>
                    </a:lnTo>
                    <a:lnTo>
                      <a:pt x="290" y="393"/>
                    </a:lnTo>
                    <a:lnTo>
                      <a:pt x="281" y="376"/>
                    </a:lnTo>
                    <a:lnTo>
                      <a:pt x="272" y="358"/>
                    </a:lnTo>
                    <a:lnTo>
                      <a:pt x="272" y="333"/>
                    </a:lnTo>
                    <a:lnTo>
                      <a:pt x="290" y="314"/>
                    </a:lnTo>
                    <a:lnTo>
                      <a:pt x="290" y="297"/>
                    </a:lnTo>
                    <a:lnTo>
                      <a:pt x="290" y="287"/>
                    </a:lnTo>
                    <a:lnTo>
                      <a:pt x="272" y="279"/>
                    </a:lnTo>
                    <a:lnTo>
                      <a:pt x="252" y="287"/>
                    </a:lnTo>
                    <a:lnTo>
                      <a:pt x="222" y="287"/>
                    </a:lnTo>
                    <a:lnTo>
                      <a:pt x="185" y="271"/>
                    </a:lnTo>
                    <a:lnTo>
                      <a:pt x="108" y="201"/>
                    </a:lnTo>
                    <a:lnTo>
                      <a:pt x="69" y="157"/>
                    </a:lnTo>
                    <a:lnTo>
                      <a:pt x="39" y="10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08" y="27"/>
                    </a:lnTo>
                    <a:lnTo>
                      <a:pt x="146" y="44"/>
                    </a:lnTo>
                    <a:lnTo>
                      <a:pt x="194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8" name="Freeform 227"/>
              <p:cNvSpPr>
                <a:spLocks/>
              </p:cNvSpPr>
              <p:nvPr/>
            </p:nvSpPr>
            <p:spPr bwMode="auto">
              <a:xfrm>
                <a:off x="1221" y="120"/>
                <a:ext cx="14" cy="9"/>
              </a:xfrm>
              <a:custGeom>
                <a:avLst/>
                <a:gdLst>
                  <a:gd name="T0" fmla="*/ 0 w 48"/>
                  <a:gd name="T1" fmla="*/ 0 h 52"/>
                  <a:gd name="T2" fmla="*/ 0 w 48"/>
                  <a:gd name="T3" fmla="*/ 0 h 52"/>
                  <a:gd name="T4" fmla="*/ 0 w 48"/>
                  <a:gd name="T5" fmla="*/ 0 h 52"/>
                  <a:gd name="T6" fmla="*/ 0 w 48"/>
                  <a:gd name="T7" fmla="*/ 0 h 52"/>
                  <a:gd name="T8" fmla="*/ 0 w 48"/>
                  <a:gd name="T9" fmla="*/ 0 h 52"/>
                  <a:gd name="T10" fmla="*/ 0 w 48"/>
                  <a:gd name="T11" fmla="*/ 0 h 52"/>
                  <a:gd name="T12" fmla="*/ 0 w 48"/>
                  <a:gd name="T13" fmla="*/ 0 h 52"/>
                  <a:gd name="T14" fmla="*/ 0 w 48"/>
                  <a:gd name="T15" fmla="*/ 0 h 52"/>
                  <a:gd name="T16" fmla="*/ 0 w 48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48" y="17"/>
                    </a:moveTo>
                    <a:lnTo>
                      <a:pt x="39" y="35"/>
                    </a:lnTo>
                    <a:lnTo>
                      <a:pt x="21" y="52"/>
                    </a:lnTo>
                    <a:lnTo>
                      <a:pt x="0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1" y="0"/>
                    </a:lnTo>
                    <a:lnTo>
                      <a:pt x="39" y="8"/>
                    </a:lnTo>
                    <a:lnTo>
                      <a:pt x="48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9" name="Freeform 228"/>
              <p:cNvSpPr>
                <a:spLocks/>
              </p:cNvSpPr>
              <p:nvPr/>
            </p:nvSpPr>
            <p:spPr bwMode="auto">
              <a:xfrm>
                <a:off x="919" y="129"/>
                <a:ext cx="41" cy="33"/>
              </a:xfrm>
              <a:custGeom>
                <a:avLst/>
                <a:gdLst>
                  <a:gd name="T0" fmla="*/ 0 w 137"/>
                  <a:gd name="T1" fmla="*/ 0 h 200"/>
                  <a:gd name="T2" fmla="*/ 0 w 137"/>
                  <a:gd name="T3" fmla="*/ 0 h 200"/>
                  <a:gd name="T4" fmla="*/ 0 w 137"/>
                  <a:gd name="T5" fmla="*/ 0 h 200"/>
                  <a:gd name="T6" fmla="*/ 0 w 137"/>
                  <a:gd name="T7" fmla="*/ 0 h 200"/>
                  <a:gd name="T8" fmla="*/ 0 w 137"/>
                  <a:gd name="T9" fmla="*/ 0 h 200"/>
                  <a:gd name="T10" fmla="*/ 0 w 137"/>
                  <a:gd name="T11" fmla="*/ 0 h 200"/>
                  <a:gd name="T12" fmla="*/ 0 w 137"/>
                  <a:gd name="T13" fmla="*/ 0 h 200"/>
                  <a:gd name="T14" fmla="*/ 0 w 137"/>
                  <a:gd name="T15" fmla="*/ 0 h 200"/>
                  <a:gd name="T16" fmla="*/ 0 w 137"/>
                  <a:gd name="T17" fmla="*/ 0 h 200"/>
                  <a:gd name="T18" fmla="*/ 0 w 137"/>
                  <a:gd name="T19" fmla="*/ 0 h 200"/>
                  <a:gd name="T20" fmla="*/ 0 w 137"/>
                  <a:gd name="T21" fmla="*/ 0 h 200"/>
                  <a:gd name="T22" fmla="*/ 0 w 137"/>
                  <a:gd name="T23" fmla="*/ 0 h 200"/>
                  <a:gd name="T24" fmla="*/ 0 w 137"/>
                  <a:gd name="T25" fmla="*/ 0 h 200"/>
                  <a:gd name="T26" fmla="*/ 0 w 137"/>
                  <a:gd name="T27" fmla="*/ 0 h 200"/>
                  <a:gd name="T28" fmla="*/ 0 w 137"/>
                  <a:gd name="T29" fmla="*/ 0 h 200"/>
                  <a:gd name="T30" fmla="*/ 0 w 137"/>
                  <a:gd name="T31" fmla="*/ 0 h 200"/>
                  <a:gd name="T32" fmla="*/ 0 w 137"/>
                  <a:gd name="T33" fmla="*/ 0 h 200"/>
                  <a:gd name="T34" fmla="*/ 0 w 137"/>
                  <a:gd name="T35" fmla="*/ 0 h 200"/>
                  <a:gd name="T36" fmla="*/ 0 w 137"/>
                  <a:gd name="T37" fmla="*/ 0 h 200"/>
                  <a:gd name="T38" fmla="*/ 0 w 137"/>
                  <a:gd name="T39" fmla="*/ 0 h 2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7" h="200">
                    <a:moveTo>
                      <a:pt x="126" y="35"/>
                    </a:moveTo>
                    <a:lnTo>
                      <a:pt x="87" y="78"/>
                    </a:lnTo>
                    <a:lnTo>
                      <a:pt x="68" y="87"/>
                    </a:lnTo>
                    <a:lnTo>
                      <a:pt x="30" y="87"/>
                    </a:lnTo>
                    <a:lnTo>
                      <a:pt x="30" y="105"/>
                    </a:lnTo>
                    <a:lnTo>
                      <a:pt x="39" y="105"/>
                    </a:lnTo>
                    <a:lnTo>
                      <a:pt x="98" y="140"/>
                    </a:lnTo>
                    <a:lnTo>
                      <a:pt x="116" y="165"/>
                    </a:lnTo>
                    <a:lnTo>
                      <a:pt x="126" y="192"/>
                    </a:lnTo>
                    <a:lnTo>
                      <a:pt x="126" y="200"/>
                    </a:lnTo>
                    <a:lnTo>
                      <a:pt x="20" y="148"/>
                    </a:lnTo>
                    <a:lnTo>
                      <a:pt x="0" y="132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30" y="61"/>
                    </a:lnTo>
                    <a:lnTo>
                      <a:pt x="59" y="43"/>
                    </a:lnTo>
                    <a:lnTo>
                      <a:pt x="98" y="26"/>
                    </a:lnTo>
                    <a:lnTo>
                      <a:pt x="116" y="0"/>
                    </a:lnTo>
                    <a:lnTo>
                      <a:pt x="137" y="18"/>
                    </a:lnTo>
                    <a:lnTo>
                      <a:pt x="12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0" name="Freeform 229"/>
              <p:cNvSpPr>
                <a:spLocks/>
              </p:cNvSpPr>
              <p:nvPr/>
            </p:nvSpPr>
            <p:spPr bwMode="auto">
              <a:xfrm>
                <a:off x="82" y="131"/>
                <a:ext cx="18" cy="8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53">
                    <a:moveTo>
                      <a:pt x="59" y="53"/>
                    </a:moveTo>
                    <a:lnTo>
                      <a:pt x="50" y="53"/>
                    </a:lnTo>
                    <a:lnTo>
                      <a:pt x="39" y="45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59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1" name="Freeform 230"/>
              <p:cNvSpPr>
                <a:spLocks/>
              </p:cNvSpPr>
              <p:nvPr/>
            </p:nvSpPr>
            <p:spPr bwMode="auto">
              <a:xfrm>
                <a:off x="569" y="131"/>
                <a:ext cx="43" cy="21"/>
              </a:xfrm>
              <a:custGeom>
                <a:avLst/>
                <a:gdLst>
                  <a:gd name="T0" fmla="*/ 0 w 144"/>
                  <a:gd name="T1" fmla="*/ 0 h 132"/>
                  <a:gd name="T2" fmla="*/ 0 w 144"/>
                  <a:gd name="T3" fmla="*/ 0 h 132"/>
                  <a:gd name="T4" fmla="*/ 0 w 144"/>
                  <a:gd name="T5" fmla="*/ 0 h 132"/>
                  <a:gd name="T6" fmla="*/ 0 w 144"/>
                  <a:gd name="T7" fmla="*/ 0 h 132"/>
                  <a:gd name="T8" fmla="*/ 0 w 144"/>
                  <a:gd name="T9" fmla="*/ 0 h 132"/>
                  <a:gd name="T10" fmla="*/ 0 w 144"/>
                  <a:gd name="T11" fmla="*/ 0 h 132"/>
                  <a:gd name="T12" fmla="*/ 0 w 144"/>
                  <a:gd name="T13" fmla="*/ 0 h 132"/>
                  <a:gd name="T14" fmla="*/ 0 w 144"/>
                  <a:gd name="T15" fmla="*/ 0 h 132"/>
                  <a:gd name="T16" fmla="*/ 0 w 144"/>
                  <a:gd name="T17" fmla="*/ 0 h 132"/>
                  <a:gd name="T18" fmla="*/ 0 w 144"/>
                  <a:gd name="T19" fmla="*/ 0 h 132"/>
                  <a:gd name="T20" fmla="*/ 0 w 144"/>
                  <a:gd name="T21" fmla="*/ 0 h 132"/>
                  <a:gd name="T22" fmla="*/ 0 w 144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2">
                    <a:moveTo>
                      <a:pt x="135" y="132"/>
                    </a:moveTo>
                    <a:lnTo>
                      <a:pt x="106" y="132"/>
                    </a:lnTo>
                    <a:lnTo>
                      <a:pt x="87" y="124"/>
                    </a:lnTo>
                    <a:lnTo>
                      <a:pt x="48" y="105"/>
                    </a:lnTo>
                    <a:lnTo>
                      <a:pt x="19" y="53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96" y="53"/>
                    </a:lnTo>
                    <a:lnTo>
                      <a:pt x="115" y="70"/>
                    </a:lnTo>
                    <a:lnTo>
                      <a:pt x="135" y="79"/>
                    </a:lnTo>
                    <a:lnTo>
                      <a:pt x="144" y="105"/>
                    </a:lnTo>
                    <a:lnTo>
                      <a:pt x="135" y="1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2" name="Freeform 231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3" name="Freeform 232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4" name="Freeform 233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5" name="Freeform 234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6" name="Freeform 235"/>
              <p:cNvSpPr>
                <a:spLocks/>
              </p:cNvSpPr>
              <p:nvPr/>
            </p:nvSpPr>
            <p:spPr bwMode="auto">
              <a:xfrm>
                <a:off x="971" y="134"/>
                <a:ext cx="20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52">
                    <a:moveTo>
                      <a:pt x="66" y="35"/>
                    </a:moveTo>
                    <a:lnTo>
                      <a:pt x="66" y="44"/>
                    </a:lnTo>
                    <a:lnTo>
                      <a:pt x="57" y="52"/>
                    </a:lnTo>
                    <a:lnTo>
                      <a:pt x="27" y="44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7" y="17"/>
                    </a:lnTo>
                    <a:lnTo>
                      <a:pt x="6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7" name="Freeform 236"/>
              <p:cNvSpPr>
                <a:spLocks/>
              </p:cNvSpPr>
              <p:nvPr/>
            </p:nvSpPr>
            <p:spPr bwMode="auto">
              <a:xfrm>
                <a:off x="80" y="141"/>
                <a:ext cx="97" cy="21"/>
              </a:xfrm>
              <a:custGeom>
                <a:avLst/>
                <a:gdLst>
                  <a:gd name="T0" fmla="*/ 0 w 329"/>
                  <a:gd name="T1" fmla="*/ 0 h 130"/>
                  <a:gd name="T2" fmla="*/ 0 w 329"/>
                  <a:gd name="T3" fmla="*/ 0 h 130"/>
                  <a:gd name="T4" fmla="*/ 0 w 329"/>
                  <a:gd name="T5" fmla="*/ 0 h 130"/>
                  <a:gd name="T6" fmla="*/ 0 w 329"/>
                  <a:gd name="T7" fmla="*/ 0 h 130"/>
                  <a:gd name="T8" fmla="*/ 0 w 329"/>
                  <a:gd name="T9" fmla="*/ 0 h 130"/>
                  <a:gd name="T10" fmla="*/ 0 w 329"/>
                  <a:gd name="T11" fmla="*/ 0 h 130"/>
                  <a:gd name="T12" fmla="*/ 0 w 329"/>
                  <a:gd name="T13" fmla="*/ 0 h 130"/>
                  <a:gd name="T14" fmla="*/ 0 w 329"/>
                  <a:gd name="T15" fmla="*/ 0 h 130"/>
                  <a:gd name="T16" fmla="*/ 0 w 329"/>
                  <a:gd name="T17" fmla="*/ 0 h 130"/>
                  <a:gd name="T18" fmla="*/ 0 w 329"/>
                  <a:gd name="T19" fmla="*/ 0 h 130"/>
                  <a:gd name="T20" fmla="*/ 0 w 329"/>
                  <a:gd name="T21" fmla="*/ 0 h 130"/>
                  <a:gd name="T22" fmla="*/ 0 w 329"/>
                  <a:gd name="T23" fmla="*/ 0 h 130"/>
                  <a:gd name="T24" fmla="*/ 0 w 329"/>
                  <a:gd name="T25" fmla="*/ 0 h 130"/>
                  <a:gd name="T26" fmla="*/ 0 w 329"/>
                  <a:gd name="T27" fmla="*/ 0 h 130"/>
                  <a:gd name="T28" fmla="*/ 0 w 329"/>
                  <a:gd name="T29" fmla="*/ 0 h 130"/>
                  <a:gd name="T30" fmla="*/ 0 w 329"/>
                  <a:gd name="T31" fmla="*/ 0 h 130"/>
                  <a:gd name="T32" fmla="*/ 0 w 329"/>
                  <a:gd name="T33" fmla="*/ 0 h 130"/>
                  <a:gd name="T34" fmla="*/ 0 w 329"/>
                  <a:gd name="T35" fmla="*/ 0 h 130"/>
                  <a:gd name="T36" fmla="*/ 0 w 329"/>
                  <a:gd name="T37" fmla="*/ 0 h 130"/>
                  <a:gd name="T38" fmla="*/ 0 w 329"/>
                  <a:gd name="T39" fmla="*/ 0 h 130"/>
                  <a:gd name="T40" fmla="*/ 0 w 329"/>
                  <a:gd name="T41" fmla="*/ 0 h 130"/>
                  <a:gd name="T42" fmla="*/ 0 w 329"/>
                  <a:gd name="T43" fmla="*/ 0 h 130"/>
                  <a:gd name="T44" fmla="*/ 0 w 329"/>
                  <a:gd name="T45" fmla="*/ 0 h 130"/>
                  <a:gd name="T46" fmla="*/ 0 w 329"/>
                  <a:gd name="T47" fmla="*/ 0 h 130"/>
                  <a:gd name="T48" fmla="*/ 0 w 329"/>
                  <a:gd name="T49" fmla="*/ 0 h 130"/>
                  <a:gd name="T50" fmla="*/ 0 w 329"/>
                  <a:gd name="T51" fmla="*/ 0 h 130"/>
                  <a:gd name="T52" fmla="*/ 0 w 329"/>
                  <a:gd name="T53" fmla="*/ 0 h 1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29" h="130">
                    <a:moveTo>
                      <a:pt x="107" y="27"/>
                    </a:moveTo>
                    <a:lnTo>
                      <a:pt x="107" y="8"/>
                    </a:lnTo>
                    <a:lnTo>
                      <a:pt x="213" y="35"/>
                    </a:lnTo>
                    <a:lnTo>
                      <a:pt x="261" y="52"/>
                    </a:lnTo>
                    <a:lnTo>
                      <a:pt x="320" y="52"/>
                    </a:lnTo>
                    <a:lnTo>
                      <a:pt x="329" y="62"/>
                    </a:lnTo>
                    <a:lnTo>
                      <a:pt x="320" y="78"/>
                    </a:lnTo>
                    <a:lnTo>
                      <a:pt x="299" y="95"/>
                    </a:lnTo>
                    <a:lnTo>
                      <a:pt x="261" y="113"/>
                    </a:lnTo>
                    <a:lnTo>
                      <a:pt x="203" y="122"/>
                    </a:lnTo>
                    <a:lnTo>
                      <a:pt x="135" y="122"/>
                    </a:lnTo>
                    <a:lnTo>
                      <a:pt x="78" y="130"/>
                    </a:lnTo>
                    <a:lnTo>
                      <a:pt x="59" y="130"/>
                    </a:lnTo>
                    <a:lnTo>
                      <a:pt x="39" y="122"/>
                    </a:lnTo>
                    <a:lnTo>
                      <a:pt x="39" y="105"/>
                    </a:lnTo>
                    <a:lnTo>
                      <a:pt x="96" y="105"/>
                    </a:lnTo>
                    <a:lnTo>
                      <a:pt x="126" y="95"/>
                    </a:lnTo>
                    <a:lnTo>
                      <a:pt x="146" y="95"/>
                    </a:lnTo>
                    <a:lnTo>
                      <a:pt x="155" y="62"/>
                    </a:lnTo>
                    <a:lnTo>
                      <a:pt x="155" y="52"/>
                    </a:lnTo>
                    <a:lnTo>
                      <a:pt x="135" y="43"/>
                    </a:lnTo>
                    <a:lnTo>
                      <a:pt x="59" y="35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59" y="17"/>
                    </a:lnTo>
                    <a:lnTo>
                      <a:pt x="87" y="35"/>
                    </a:lnTo>
                    <a:lnTo>
                      <a:pt x="10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8" name="Freeform 237"/>
              <p:cNvSpPr>
                <a:spLocks/>
              </p:cNvSpPr>
              <p:nvPr/>
            </p:nvSpPr>
            <p:spPr bwMode="auto">
              <a:xfrm>
                <a:off x="890" y="141"/>
                <a:ext cx="19" cy="8"/>
              </a:xfrm>
              <a:custGeom>
                <a:avLst/>
                <a:gdLst>
                  <a:gd name="T0" fmla="*/ 0 w 59"/>
                  <a:gd name="T1" fmla="*/ 0 h 52"/>
                  <a:gd name="T2" fmla="*/ 0 w 59"/>
                  <a:gd name="T3" fmla="*/ 0 h 52"/>
                  <a:gd name="T4" fmla="*/ 0 w 59"/>
                  <a:gd name="T5" fmla="*/ 0 h 52"/>
                  <a:gd name="T6" fmla="*/ 0 w 59"/>
                  <a:gd name="T7" fmla="*/ 0 h 52"/>
                  <a:gd name="T8" fmla="*/ 0 w 59"/>
                  <a:gd name="T9" fmla="*/ 0 h 52"/>
                  <a:gd name="T10" fmla="*/ 0 w 59"/>
                  <a:gd name="T11" fmla="*/ 0 h 52"/>
                  <a:gd name="T12" fmla="*/ 0 w 59"/>
                  <a:gd name="T13" fmla="*/ 0 h 52"/>
                  <a:gd name="T14" fmla="*/ 0 w 59"/>
                  <a:gd name="T15" fmla="*/ 0 h 52"/>
                  <a:gd name="T16" fmla="*/ 0 w 59"/>
                  <a:gd name="T17" fmla="*/ 0 h 52"/>
                  <a:gd name="T18" fmla="*/ 0 w 59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" h="52">
                    <a:moveTo>
                      <a:pt x="59" y="27"/>
                    </a:moveTo>
                    <a:lnTo>
                      <a:pt x="48" y="52"/>
                    </a:lnTo>
                    <a:lnTo>
                      <a:pt x="39" y="52"/>
                    </a:lnTo>
                    <a:lnTo>
                      <a:pt x="30" y="52"/>
                    </a:lnTo>
                    <a:lnTo>
                      <a:pt x="9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48" y="8"/>
                    </a:lnTo>
                    <a:lnTo>
                      <a:pt x="5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9" name="Freeform 238"/>
              <p:cNvSpPr>
                <a:spLocks/>
              </p:cNvSpPr>
              <p:nvPr/>
            </p:nvSpPr>
            <p:spPr bwMode="auto">
              <a:xfrm>
                <a:off x="994" y="142"/>
                <a:ext cx="21" cy="7"/>
              </a:xfrm>
              <a:custGeom>
                <a:avLst/>
                <a:gdLst>
                  <a:gd name="T0" fmla="*/ 0 w 69"/>
                  <a:gd name="T1" fmla="*/ 0 h 44"/>
                  <a:gd name="T2" fmla="*/ 0 w 69"/>
                  <a:gd name="T3" fmla="*/ 0 h 44"/>
                  <a:gd name="T4" fmla="*/ 0 w 69"/>
                  <a:gd name="T5" fmla="*/ 0 h 44"/>
                  <a:gd name="T6" fmla="*/ 0 w 69"/>
                  <a:gd name="T7" fmla="*/ 0 h 44"/>
                  <a:gd name="T8" fmla="*/ 0 w 69"/>
                  <a:gd name="T9" fmla="*/ 0 h 44"/>
                  <a:gd name="T10" fmla="*/ 0 w 69"/>
                  <a:gd name="T11" fmla="*/ 0 h 44"/>
                  <a:gd name="T12" fmla="*/ 0 w 69"/>
                  <a:gd name="T13" fmla="*/ 0 h 44"/>
                  <a:gd name="T14" fmla="*/ 0 w 69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44">
                    <a:moveTo>
                      <a:pt x="69" y="27"/>
                    </a:moveTo>
                    <a:lnTo>
                      <a:pt x="59" y="44"/>
                    </a:lnTo>
                    <a:lnTo>
                      <a:pt x="39" y="44"/>
                    </a:lnTo>
                    <a:lnTo>
                      <a:pt x="21" y="4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59" y="9"/>
                    </a:lnTo>
                    <a:lnTo>
                      <a:pt x="6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0" name="Freeform 239"/>
              <p:cNvSpPr>
                <a:spLocks/>
              </p:cNvSpPr>
              <p:nvPr/>
            </p:nvSpPr>
            <p:spPr bwMode="auto">
              <a:xfrm>
                <a:off x="952" y="142"/>
                <a:ext cx="25" cy="9"/>
              </a:xfrm>
              <a:custGeom>
                <a:avLst/>
                <a:gdLst>
                  <a:gd name="T0" fmla="*/ 0 w 87"/>
                  <a:gd name="T1" fmla="*/ 0 h 54"/>
                  <a:gd name="T2" fmla="*/ 0 w 87"/>
                  <a:gd name="T3" fmla="*/ 0 h 54"/>
                  <a:gd name="T4" fmla="*/ 0 w 87"/>
                  <a:gd name="T5" fmla="*/ 0 h 54"/>
                  <a:gd name="T6" fmla="*/ 0 w 87"/>
                  <a:gd name="T7" fmla="*/ 0 h 54"/>
                  <a:gd name="T8" fmla="*/ 0 w 87"/>
                  <a:gd name="T9" fmla="*/ 0 h 54"/>
                  <a:gd name="T10" fmla="*/ 0 w 87"/>
                  <a:gd name="T11" fmla="*/ 0 h 54"/>
                  <a:gd name="T12" fmla="*/ 0 w 87"/>
                  <a:gd name="T13" fmla="*/ 0 h 54"/>
                  <a:gd name="T14" fmla="*/ 0 w 87"/>
                  <a:gd name="T15" fmla="*/ 0 h 54"/>
                  <a:gd name="T16" fmla="*/ 0 w 87"/>
                  <a:gd name="T17" fmla="*/ 0 h 54"/>
                  <a:gd name="T18" fmla="*/ 0 w 87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7" h="54">
                    <a:moveTo>
                      <a:pt x="87" y="27"/>
                    </a:moveTo>
                    <a:lnTo>
                      <a:pt x="58" y="44"/>
                    </a:lnTo>
                    <a:lnTo>
                      <a:pt x="39" y="54"/>
                    </a:lnTo>
                    <a:lnTo>
                      <a:pt x="30" y="54"/>
                    </a:lnTo>
                    <a:lnTo>
                      <a:pt x="9" y="35"/>
                    </a:lnTo>
                    <a:lnTo>
                      <a:pt x="0" y="19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69" y="9"/>
                    </a:lnTo>
                    <a:lnTo>
                      <a:pt x="8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1" name="Freeform 240"/>
              <p:cNvSpPr>
                <a:spLocks/>
              </p:cNvSpPr>
              <p:nvPr/>
            </p:nvSpPr>
            <p:spPr bwMode="auto">
              <a:xfrm>
                <a:off x="1031" y="144"/>
                <a:ext cx="12" cy="4"/>
              </a:xfrm>
              <a:custGeom>
                <a:avLst/>
                <a:gdLst>
                  <a:gd name="T0" fmla="*/ 0 w 39"/>
                  <a:gd name="T1" fmla="*/ 0 h 26"/>
                  <a:gd name="T2" fmla="*/ 0 w 39"/>
                  <a:gd name="T3" fmla="*/ 0 h 26"/>
                  <a:gd name="T4" fmla="*/ 0 w 39"/>
                  <a:gd name="T5" fmla="*/ 0 h 26"/>
                  <a:gd name="T6" fmla="*/ 0 w 39"/>
                  <a:gd name="T7" fmla="*/ 0 h 26"/>
                  <a:gd name="T8" fmla="*/ 0 w 39"/>
                  <a:gd name="T9" fmla="*/ 0 h 26"/>
                  <a:gd name="T10" fmla="*/ 0 w 39"/>
                  <a:gd name="T11" fmla="*/ 0 h 26"/>
                  <a:gd name="T12" fmla="*/ 0 w 39"/>
                  <a:gd name="T13" fmla="*/ 0 h 26"/>
                  <a:gd name="T14" fmla="*/ 0 w 39"/>
                  <a:gd name="T15" fmla="*/ 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26">
                    <a:moveTo>
                      <a:pt x="39" y="10"/>
                    </a:moveTo>
                    <a:lnTo>
                      <a:pt x="30" y="18"/>
                    </a:lnTo>
                    <a:lnTo>
                      <a:pt x="30" y="26"/>
                    </a:lnTo>
                    <a:lnTo>
                      <a:pt x="11" y="18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2" name="Freeform 241"/>
              <p:cNvSpPr>
                <a:spLocks/>
              </p:cNvSpPr>
              <p:nvPr/>
            </p:nvSpPr>
            <p:spPr bwMode="auto">
              <a:xfrm>
                <a:off x="82" y="149"/>
                <a:ext cx="15" cy="3"/>
              </a:xfrm>
              <a:custGeom>
                <a:avLst/>
                <a:gdLst>
                  <a:gd name="T0" fmla="*/ 0 w 50"/>
                  <a:gd name="T1" fmla="*/ 0 h 18"/>
                  <a:gd name="T2" fmla="*/ 0 w 50"/>
                  <a:gd name="T3" fmla="*/ 0 h 18"/>
                  <a:gd name="T4" fmla="*/ 0 w 50"/>
                  <a:gd name="T5" fmla="*/ 0 h 18"/>
                  <a:gd name="T6" fmla="*/ 0 w 50"/>
                  <a:gd name="T7" fmla="*/ 0 h 18"/>
                  <a:gd name="T8" fmla="*/ 0 w 50"/>
                  <a:gd name="T9" fmla="*/ 0 h 18"/>
                  <a:gd name="T10" fmla="*/ 0 w 5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18">
                    <a:moveTo>
                      <a:pt x="50" y="10"/>
                    </a:moveTo>
                    <a:lnTo>
                      <a:pt x="39" y="18"/>
                    </a:lnTo>
                    <a:lnTo>
                      <a:pt x="11" y="1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50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3" name="Freeform 242"/>
              <p:cNvSpPr>
                <a:spLocks/>
              </p:cNvSpPr>
              <p:nvPr/>
            </p:nvSpPr>
            <p:spPr bwMode="auto">
              <a:xfrm>
                <a:off x="971" y="151"/>
                <a:ext cx="17" cy="5"/>
              </a:xfrm>
              <a:custGeom>
                <a:avLst/>
                <a:gdLst>
                  <a:gd name="T0" fmla="*/ 0 w 57"/>
                  <a:gd name="T1" fmla="*/ 0 h 33"/>
                  <a:gd name="T2" fmla="*/ 0 w 57"/>
                  <a:gd name="T3" fmla="*/ 0 h 33"/>
                  <a:gd name="T4" fmla="*/ 0 w 57"/>
                  <a:gd name="T5" fmla="*/ 0 h 33"/>
                  <a:gd name="T6" fmla="*/ 0 w 57"/>
                  <a:gd name="T7" fmla="*/ 0 h 33"/>
                  <a:gd name="T8" fmla="*/ 0 w 57"/>
                  <a:gd name="T9" fmla="*/ 0 h 33"/>
                  <a:gd name="T10" fmla="*/ 0 w 57"/>
                  <a:gd name="T11" fmla="*/ 0 h 33"/>
                  <a:gd name="T12" fmla="*/ 0 w 57"/>
                  <a:gd name="T13" fmla="*/ 0 h 33"/>
                  <a:gd name="T14" fmla="*/ 0 w 57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" h="33">
                    <a:moveTo>
                      <a:pt x="57" y="16"/>
                    </a:moveTo>
                    <a:lnTo>
                      <a:pt x="27" y="33"/>
                    </a:lnTo>
                    <a:lnTo>
                      <a:pt x="9" y="33"/>
                    </a:lnTo>
                    <a:lnTo>
                      <a:pt x="0" y="33"/>
                    </a:lnTo>
                    <a:lnTo>
                      <a:pt x="27" y="0"/>
                    </a:lnTo>
                    <a:lnTo>
                      <a:pt x="48" y="0"/>
                    </a:lnTo>
                    <a:lnTo>
                      <a:pt x="57" y="0"/>
                    </a:lnTo>
                    <a:lnTo>
                      <a:pt x="57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4" name="Freeform 243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5" name="Freeform 244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6" name="Freeform 245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7" name="Freeform 246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w 162"/>
                  <a:gd name="T57" fmla="*/ 0 h 14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8" name="Freeform 247"/>
              <p:cNvSpPr>
                <a:spLocks/>
              </p:cNvSpPr>
              <p:nvPr/>
            </p:nvSpPr>
            <p:spPr bwMode="auto">
              <a:xfrm>
                <a:off x="117" y="166"/>
                <a:ext cx="8" cy="442"/>
              </a:xfrm>
              <a:custGeom>
                <a:avLst/>
                <a:gdLst>
                  <a:gd name="T0" fmla="*/ 0 w 29"/>
                  <a:gd name="T1" fmla="*/ 0 h 2723"/>
                  <a:gd name="T2" fmla="*/ 0 w 29"/>
                  <a:gd name="T3" fmla="*/ 0 h 2723"/>
                  <a:gd name="T4" fmla="*/ 0 w 29"/>
                  <a:gd name="T5" fmla="*/ 0 h 2723"/>
                  <a:gd name="T6" fmla="*/ 0 w 29"/>
                  <a:gd name="T7" fmla="*/ 0 h 2723"/>
                  <a:gd name="T8" fmla="*/ 0 w 29"/>
                  <a:gd name="T9" fmla="*/ 0 h 2723"/>
                  <a:gd name="T10" fmla="*/ 0 w 29"/>
                  <a:gd name="T11" fmla="*/ 0 h 2723"/>
                  <a:gd name="T12" fmla="*/ 0 w 29"/>
                  <a:gd name="T13" fmla="*/ 0 h 2723"/>
                  <a:gd name="T14" fmla="*/ 0 w 29"/>
                  <a:gd name="T15" fmla="*/ 0 h 2723"/>
                  <a:gd name="T16" fmla="*/ 0 w 29"/>
                  <a:gd name="T17" fmla="*/ 0 h 2723"/>
                  <a:gd name="T18" fmla="*/ 0 w 29"/>
                  <a:gd name="T19" fmla="*/ 0 h 27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" h="2723">
                    <a:moveTo>
                      <a:pt x="20" y="16"/>
                    </a:moveTo>
                    <a:lnTo>
                      <a:pt x="29" y="2574"/>
                    </a:lnTo>
                    <a:lnTo>
                      <a:pt x="29" y="2653"/>
                    </a:lnTo>
                    <a:lnTo>
                      <a:pt x="20" y="2688"/>
                    </a:lnTo>
                    <a:lnTo>
                      <a:pt x="0" y="2723"/>
                    </a:lnTo>
                    <a:lnTo>
                      <a:pt x="0" y="2566"/>
                    </a:lnTo>
                    <a:lnTo>
                      <a:pt x="0" y="8"/>
                    </a:lnTo>
                    <a:lnTo>
                      <a:pt x="20" y="0"/>
                    </a:lnTo>
                    <a:lnTo>
                      <a:pt x="20" y="8"/>
                    </a:lnTo>
                    <a:lnTo>
                      <a:pt x="20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9" name="Freeform 248"/>
              <p:cNvSpPr>
                <a:spLocks/>
              </p:cNvSpPr>
              <p:nvPr/>
            </p:nvSpPr>
            <p:spPr bwMode="auto">
              <a:xfrm>
                <a:off x="92" y="169"/>
                <a:ext cx="10" cy="452"/>
              </a:xfrm>
              <a:custGeom>
                <a:avLst/>
                <a:gdLst>
                  <a:gd name="T0" fmla="*/ 0 w 39"/>
                  <a:gd name="T1" fmla="*/ 0 h 2785"/>
                  <a:gd name="T2" fmla="*/ 0 w 39"/>
                  <a:gd name="T3" fmla="*/ 0 h 2785"/>
                  <a:gd name="T4" fmla="*/ 0 w 39"/>
                  <a:gd name="T5" fmla="*/ 0 h 2785"/>
                  <a:gd name="T6" fmla="*/ 0 w 39"/>
                  <a:gd name="T7" fmla="*/ 0 h 2785"/>
                  <a:gd name="T8" fmla="*/ 0 w 39"/>
                  <a:gd name="T9" fmla="*/ 0 h 2785"/>
                  <a:gd name="T10" fmla="*/ 0 w 39"/>
                  <a:gd name="T11" fmla="*/ 0 h 2785"/>
                  <a:gd name="T12" fmla="*/ 0 w 39"/>
                  <a:gd name="T13" fmla="*/ 0 h 2785"/>
                  <a:gd name="T14" fmla="*/ 0 w 39"/>
                  <a:gd name="T15" fmla="*/ 0 h 2785"/>
                  <a:gd name="T16" fmla="*/ 0 w 39"/>
                  <a:gd name="T17" fmla="*/ 0 h 2785"/>
                  <a:gd name="T18" fmla="*/ 0 w 39"/>
                  <a:gd name="T19" fmla="*/ 0 h 2785"/>
                  <a:gd name="T20" fmla="*/ 0 w 39"/>
                  <a:gd name="T21" fmla="*/ 0 h 2785"/>
                  <a:gd name="T22" fmla="*/ 0 w 39"/>
                  <a:gd name="T23" fmla="*/ 0 h 2785"/>
                  <a:gd name="T24" fmla="*/ 0 w 39"/>
                  <a:gd name="T25" fmla="*/ 0 h 2785"/>
                  <a:gd name="T26" fmla="*/ 0 w 39"/>
                  <a:gd name="T27" fmla="*/ 0 h 2785"/>
                  <a:gd name="T28" fmla="*/ 0 w 39"/>
                  <a:gd name="T29" fmla="*/ 0 h 2785"/>
                  <a:gd name="T30" fmla="*/ 0 w 39"/>
                  <a:gd name="T31" fmla="*/ 0 h 2785"/>
                  <a:gd name="T32" fmla="*/ 0 w 39"/>
                  <a:gd name="T33" fmla="*/ 0 h 2785"/>
                  <a:gd name="T34" fmla="*/ 0 w 39"/>
                  <a:gd name="T35" fmla="*/ 0 h 2785"/>
                  <a:gd name="T36" fmla="*/ 0 w 39"/>
                  <a:gd name="T37" fmla="*/ 0 h 2785"/>
                  <a:gd name="T38" fmla="*/ 0 w 39"/>
                  <a:gd name="T39" fmla="*/ 0 h 2785"/>
                  <a:gd name="T40" fmla="*/ 0 w 39"/>
                  <a:gd name="T41" fmla="*/ 0 h 2785"/>
                  <a:gd name="T42" fmla="*/ 0 w 39"/>
                  <a:gd name="T43" fmla="*/ 0 h 2785"/>
                  <a:gd name="T44" fmla="*/ 0 w 39"/>
                  <a:gd name="T45" fmla="*/ 0 h 2785"/>
                  <a:gd name="T46" fmla="*/ 0 w 39"/>
                  <a:gd name="T47" fmla="*/ 0 h 2785"/>
                  <a:gd name="T48" fmla="*/ 0 w 39"/>
                  <a:gd name="T49" fmla="*/ 0 h 2785"/>
                  <a:gd name="T50" fmla="*/ 0 w 39"/>
                  <a:gd name="T51" fmla="*/ 0 h 2785"/>
                  <a:gd name="T52" fmla="*/ 0 w 39"/>
                  <a:gd name="T53" fmla="*/ 0 h 2785"/>
                  <a:gd name="T54" fmla="*/ 0 w 39"/>
                  <a:gd name="T55" fmla="*/ 0 h 2785"/>
                  <a:gd name="T56" fmla="*/ 0 w 39"/>
                  <a:gd name="T57" fmla="*/ 0 h 2785"/>
                  <a:gd name="T58" fmla="*/ 0 w 39"/>
                  <a:gd name="T59" fmla="*/ 0 h 2785"/>
                  <a:gd name="T60" fmla="*/ 0 w 39"/>
                  <a:gd name="T61" fmla="*/ 0 h 2785"/>
                  <a:gd name="T62" fmla="*/ 0 w 39"/>
                  <a:gd name="T63" fmla="*/ 0 h 2785"/>
                  <a:gd name="T64" fmla="*/ 0 w 39"/>
                  <a:gd name="T65" fmla="*/ 0 h 2785"/>
                  <a:gd name="T66" fmla="*/ 0 w 39"/>
                  <a:gd name="T67" fmla="*/ 0 h 2785"/>
                  <a:gd name="T68" fmla="*/ 0 w 39"/>
                  <a:gd name="T69" fmla="*/ 0 h 2785"/>
                  <a:gd name="T70" fmla="*/ 0 w 39"/>
                  <a:gd name="T71" fmla="*/ 0 h 2785"/>
                  <a:gd name="T72" fmla="*/ 0 w 39"/>
                  <a:gd name="T73" fmla="*/ 0 h 2785"/>
                  <a:gd name="T74" fmla="*/ 0 w 39"/>
                  <a:gd name="T75" fmla="*/ 0 h 2785"/>
                  <a:gd name="T76" fmla="*/ 0 w 39"/>
                  <a:gd name="T77" fmla="*/ 0 h 2785"/>
                  <a:gd name="T78" fmla="*/ 0 w 39"/>
                  <a:gd name="T79" fmla="*/ 0 h 2785"/>
                  <a:gd name="T80" fmla="*/ 0 w 39"/>
                  <a:gd name="T81" fmla="*/ 0 h 2785"/>
                  <a:gd name="T82" fmla="*/ 0 w 39"/>
                  <a:gd name="T83" fmla="*/ 0 h 2785"/>
                  <a:gd name="T84" fmla="*/ 0 w 39"/>
                  <a:gd name="T85" fmla="*/ 0 h 2785"/>
                  <a:gd name="T86" fmla="*/ 0 w 39"/>
                  <a:gd name="T87" fmla="*/ 0 h 2785"/>
                  <a:gd name="T88" fmla="*/ 0 w 39"/>
                  <a:gd name="T89" fmla="*/ 0 h 2785"/>
                  <a:gd name="T90" fmla="*/ 0 w 39"/>
                  <a:gd name="T91" fmla="*/ 0 h 2785"/>
                  <a:gd name="T92" fmla="*/ 0 w 39"/>
                  <a:gd name="T93" fmla="*/ 0 h 2785"/>
                  <a:gd name="T94" fmla="*/ 0 w 39"/>
                  <a:gd name="T95" fmla="*/ 0 h 2785"/>
                  <a:gd name="T96" fmla="*/ 0 w 39"/>
                  <a:gd name="T97" fmla="*/ 0 h 2785"/>
                  <a:gd name="T98" fmla="*/ 0 w 39"/>
                  <a:gd name="T99" fmla="*/ 0 h 2785"/>
                  <a:gd name="T100" fmla="*/ 0 w 39"/>
                  <a:gd name="T101" fmla="*/ 0 h 2785"/>
                  <a:gd name="T102" fmla="*/ 0 w 39"/>
                  <a:gd name="T103" fmla="*/ 0 h 278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9" h="2785">
                    <a:moveTo>
                      <a:pt x="39" y="2785"/>
                    </a:moveTo>
                    <a:lnTo>
                      <a:pt x="0" y="2767"/>
                    </a:lnTo>
                    <a:lnTo>
                      <a:pt x="0" y="2759"/>
                    </a:lnTo>
                    <a:lnTo>
                      <a:pt x="0" y="2732"/>
                    </a:lnTo>
                    <a:lnTo>
                      <a:pt x="0" y="2699"/>
                    </a:lnTo>
                    <a:lnTo>
                      <a:pt x="0" y="2645"/>
                    </a:lnTo>
                    <a:lnTo>
                      <a:pt x="0" y="2585"/>
                    </a:lnTo>
                    <a:lnTo>
                      <a:pt x="0" y="2515"/>
                    </a:lnTo>
                    <a:lnTo>
                      <a:pt x="0" y="2428"/>
                    </a:lnTo>
                    <a:lnTo>
                      <a:pt x="0" y="2340"/>
                    </a:lnTo>
                    <a:lnTo>
                      <a:pt x="0" y="2236"/>
                    </a:lnTo>
                    <a:lnTo>
                      <a:pt x="0" y="2131"/>
                    </a:lnTo>
                    <a:lnTo>
                      <a:pt x="0" y="1895"/>
                    </a:lnTo>
                    <a:lnTo>
                      <a:pt x="0" y="1650"/>
                    </a:lnTo>
                    <a:lnTo>
                      <a:pt x="0" y="1398"/>
                    </a:lnTo>
                    <a:lnTo>
                      <a:pt x="0" y="1144"/>
                    </a:lnTo>
                    <a:lnTo>
                      <a:pt x="0" y="892"/>
                    </a:lnTo>
                    <a:lnTo>
                      <a:pt x="0" y="657"/>
                    </a:lnTo>
                    <a:lnTo>
                      <a:pt x="0" y="551"/>
                    </a:lnTo>
                    <a:lnTo>
                      <a:pt x="0" y="455"/>
                    </a:lnTo>
                    <a:lnTo>
                      <a:pt x="0" y="359"/>
                    </a:lnTo>
                    <a:lnTo>
                      <a:pt x="0" y="273"/>
                    </a:lnTo>
                    <a:lnTo>
                      <a:pt x="0" y="202"/>
                    </a:lnTo>
                    <a:lnTo>
                      <a:pt x="0" y="141"/>
                    </a:lnTo>
                    <a:lnTo>
                      <a:pt x="0" y="89"/>
                    </a:lnTo>
                    <a:lnTo>
                      <a:pt x="0" y="5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39" y="27"/>
                    </a:lnTo>
                    <a:lnTo>
                      <a:pt x="39" y="62"/>
                    </a:lnTo>
                    <a:lnTo>
                      <a:pt x="39" y="124"/>
                    </a:lnTo>
                    <a:lnTo>
                      <a:pt x="39" y="184"/>
                    </a:lnTo>
                    <a:lnTo>
                      <a:pt x="39" y="254"/>
                    </a:lnTo>
                    <a:lnTo>
                      <a:pt x="39" y="341"/>
                    </a:lnTo>
                    <a:lnTo>
                      <a:pt x="39" y="430"/>
                    </a:lnTo>
                    <a:lnTo>
                      <a:pt x="39" y="533"/>
                    </a:lnTo>
                    <a:lnTo>
                      <a:pt x="39" y="647"/>
                    </a:lnTo>
                    <a:lnTo>
                      <a:pt x="39" y="882"/>
                    </a:lnTo>
                    <a:lnTo>
                      <a:pt x="39" y="1136"/>
                    </a:lnTo>
                    <a:lnTo>
                      <a:pt x="39" y="1390"/>
                    </a:lnTo>
                    <a:lnTo>
                      <a:pt x="39" y="1650"/>
                    </a:lnTo>
                    <a:lnTo>
                      <a:pt x="39" y="1904"/>
                    </a:lnTo>
                    <a:lnTo>
                      <a:pt x="39" y="2139"/>
                    </a:lnTo>
                    <a:lnTo>
                      <a:pt x="39" y="2244"/>
                    </a:lnTo>
                    <a:lnTo>
                      <a:pt x="39" y="2358"/>
                    </a:lnTo>
                    <a:lnTo>
                      <a:pt x="39" y="2445"/>
                    </a:lnTo>
                    <a:lnTo>
                      <a:pt x="39" y="2532"/>
                    </a:lnTo>
                    <a:lnTo>
                      <a:pt x="39" y="2602"/>
                    </a:lnTo>
                    <a:lnTo>
                      <a:pt x="39" y="2664"/>
                    </a:lnTo>
                    <a:lnTo>
                      <a:pt x="39" y="2724"/>
                    </a:lnTo>
                    <a:lnTo>
                      <a:pt x="39" y="2750"/>
                    </a:lnTo>
                    <a:lnTo>
                      <a:pt x="39" y="278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0" name="Freeform 249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1" name="Freeform 250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2" name="Freeform 251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3" name="Freeform 252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4" name="Freeform 253"/>
              <p:cNvSpPr>
                <a:spLocks/>
              </p:cNvSpPr>
              <p:nvPr/>
            </p:nvSpPr>
            <p:spPr bwMode="auto">
              <a:xfrm>
                <a:off x="365" y="214"/>
                <a:ext cx="75" cy="37"/>
              </a:xfrm>
              <a:custGeom>
                <a:avLst/>
                <a:gdLst>
                  <a:gd name="T0" fmla="*/ 0 w 251"/>
                  <a:gd name="T1" fmla="*/ 0 h 227"/>
                  <a:gd name="T2" fmla="*/ 0 w 251"/>
                  <a:gd name="T3" fmla="*/ 0 h 227"/>
                  <a:gd name="T4" fmla="*/ 0 w 251"/>
                  <a:gd name="T5" fmla="*/ 0 h 227"/>
                  <a:gd name="T6" fmla="*/ 0 w 251"/>
                  <a:gd name="T7" fmla="*/ 0 h 227"/>
                  <a:gd name="T8" fmla="*/ 0 w 251"/>
                  <a:gd name="T9" fmla="*/ 0 h 227"/>
                  <a:gd name="T10" fmla="*/ 0 w 251"/>
                  <a:gd name="T11" fmla="*/ 0 h 227"/>
                  <a:gd name="T12" fmla="*/ 0 w 251"/>
                  <a:gd name="T13" fmla="*/ 0 h 227"/>
                  <a:gd name="T14" fmla="*/ 0 w 251"/>
                  <a:gd name="T15" fmla="*/ 0 h 227"/>
                  <a:gd name="T16" fmla="*/ 0 w 251"/>
                  <a:gd name="T17" fmla="*/ 0 h 227"/>
                  <a:gd name="T18" fmla="*/ 0 w 251"/>
                  <a:gd name="T19" fmla="*/ 0 h 227"/>
                  <a:gd name="T20" fmla="*/ 0 w 251"/>
                  <a:gd name="T21" fmla="*/ 0 h 227"/>
                  <a:gd name="T22" fmla="*/ 0 w 251"/>
                  <a:gd name="T23" fmla="*/ 0 h 227"/>
                  <a:gd name="T24" fmla="*/ 0 w 251"/>
                  <a:gd name="T25" fmla="*/ 0 h 227"/>
                  <a:gd name="T26" fmla="*/ 0 w 251"/>
                  <a:gd name="T27" fmla="*/ 0 h 2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1" h="227">
                    <a:moveTo>
                      <a:pt x="251" y="25"/>
                    </a:moveTo>
                    <a:lnTo>
                      <a:pt x="251" y="43"/>
                    </a:lnTo>
                    <a:lnTo>
                      <a:pt x="240" y="60"/>
                    </a:lnTo>
                    <a:lnTo>
                      <a:pt x="201" y="95"/>
                    </a:lnTo>
                    <a:lnTo>
                      <a:pt x="115" y="165"/>
                    </a:lnTo>
                    <a:lnTo>
                      <a:pt x="39" y="227"/>
                    </a:lnTo>
                    <a:lnTo>
                      <a:pt x="18" y="217"/>
                    </a:lnTo>
                    <a:lnTo>
                      <a:pt x="0" y="209"/>
                    </a:lnTo>
                    <a:lnTo>
                      <a:pt x="39" y="157"/>
                    </a:lnTo>
                    <a:lnTo>
                      <a:pt x="96" y="103"/>
                    </a:lnTo>
                    <a:lnTo>
                      <a:pt x="201" y="8"/>
                    </a:lnTo>
                    <a:lnTo>
                      <a:pt x="222" y="0"/>
                    </a:lnTo>
                    <a:lnTo>
                      <a:pt x="231" y="0"/>
                    </a:lnTo>
                    <a:lnTo>
                      <a:pt x="251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5" name="Freeform 254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6" name="Freeform 255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7" name="Freeform 256"/>
              <p:cNvSpPr>
                <a:spLocks/>
              </p:cNvSpPr>
              <p:nvPr/>
            </p:nvSpPr>
            <p:spPr bwMode="auto">
              <a:xfrm>
                <a:off x="403" y="234"/>
                <a:ext cx="30" cy="16"/>
              </a:xfrm>
              <a:custGeom>
                <a:avLst/>
                <a:gdLst>
                  <a:gd name="T0" fmla="*/ 0 w 105"/>
                  <a:gd name="T1" fmla="*/ 0 h 95"/>
                  <a:gd name="T2" fmla="*/ 0 w 105"/>
                  <a:gd name="T3" fmla="*/ 0 h 95"/>
                  <a:gd name="T4" fmla="*/ 0 w 105"/>
                  <a:gd name="T5" fmla="*/ 0 h 95"/>
                  <a:gd name="T6" fmla="*/ 0 w 105"/>
                  <a:gd name="T7" fmla="*/ 0 h 95"/>
                  <a:gd name="T8" fmla="*/ 0 w 105"/>
                  <a:gd name="T9" fmla="*/ 0 h 95"/>
                  <a:gd name="T10" fmla="*/ 0 w 105"/>
                  <a:gd name="T11" fmla="*/ 0 h 95"/>
                  <a:gd name="T12" fmla="*/ 0 w 105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" h="95">
                    <a:moveTo>
                      <a:pt x="105" y="8"/>
                    </a:moveTo>
                    <a:lnTo>
                      <a:pt x="9" y="95"/>
                    </a:lnTo>
                    <a:lnTo>
                      <a:pt x="0" y="95"/>
                    </a:lnTo>
                    <a:lnTo>
                      <a:pt x="48" y="43"/>
                    </a:lnTo>
                    <a:lnTo>
                      <a:pt x="75" y="17"/>
                    </a:lnTo>
                    <a:lnTo>
                      <a:pt x="105" y="0"/>
                    </a:lnTo>
                    <a:lnTo>
                      <a:pt x="105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8" name="Freeform 257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9" name="Freeform 258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0" name="Freeform 259"/>
              <p:cNvSpPr>
                <a:spLocks/>
              </p:cNvSpPr>
              <p:nvPr/>
            </p:nvSpPr>
            <p:spPr bwMode="auto">
              <a:xfrm>
                <a:off x="612" y="236"/>
                <a:ext cx="17" cy="13"/>
              </a:xfrm>
              <a:custGeom>
                <a:avLst/>
                <a:gdLst>
                  <a:gd name="T0" fmla="*/ 0 w 60"/>
                  <a:gd name="T1" fmla="*/ 0 h 79"/>
                  <a:gd name="T2" fmla="*/ 0 w 60"/>
                  <a:gd name="T3" fmla="*/ 0 h 79"/>
                  <a:gd name="T4" fmla="*/ 0 w 60"/>
                  <a:gd name="T5" fmla="*/ 0 h 79"/>
                  <a:gd name="T6" fmla="*/ 0 w 60"/>
                  <a:gd name="T7" fmla="*/ 0 h 79"/>
                  <a:gd name="T8" fmla="*/ 0 w 60"/>
                  <a:gd name="T9" fmla="*/ 0 h 79"/>
                  <a:gd name="T10" fmla="*/ 0 w 60"/>
                  <a:gd name="T11" fmla="*/ 0 h 79"/>
                  <a:gd name="T12" fmla="*/ 0 w 60"/>
                  <a:gd name="T13" fmla="*/ 0 h 79"/>
                  <a:gd name="T14" fmla="*/ 0 w 60"/>
                  <a:gd name="T15" fmla="*/ 0 h 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0" h="79">
                    <a:moveTo>
                      <a:pt x="48" y="79"/>
                    </a:moveTo>
                    <a:lnTo>
                      <a:pt x="21" y="79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60" y="54"/>
                    </a:lnTo>
                    <a:lnTo>
                      <a:pt x="60" y="70"/>
                    </a:lnTo>
                    <a:lnTo>
                      <a:pt x="48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1" name="Freeform 260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2" name="Freeform 261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3" name="Freeform 262"/>
              <p:cNvSpPr>
                <a:spLocks/>
              </p:cNvSpPr>
              <p:nvPr/>
            </p:nvSpPr>
            <p:spPr bwMode="auto">
              <a:xfrm>
                <a:off x="418" y="239"/>
                <a:ext cx="257" cy="128"/>
              </a:xfrm>
              <a:custGeom>
                <a:avLst/>
                <a:gdLst>
                  <a:gd name="T0" fmla="*/ 0 w 859"/>
                  <a:gd name="T1" fmla="*/ 0 h 793"/>
                  <a:gd name="T2" fmla="*/ 0 w 859"/>
                  <a:gd name="T3" fmla="*/ 0 h 793"/>
                  <a:gd name="T4" fmla="*/ 0 w 859"/>
                  <a:gd name="T5" fmla="*/ 0 h 793"/>
                  <a:gd name="T6" fmla="*/ 0 w 859"/>
                  <a:gd name="T7" fmla="*/ 0 h 793"/>
                  <a:gd name="T8" fmla="*/ 0 w 859"/>
                  <a:gd name="T9" fmla="*/ 0 h 793"/>
                  <a:gd name="T10" fmla="*/ 0 w 859"/>
                  <a:gd name="T11" fmla="*/ 0 h 793"/>
                  <a:gd name="T12" fmla="*/ 0 w 859"/>
                  <a:gd name="T13" fmla="*/ 0 h 793"/>
                  <a:gd name="T14" fmla="*/ 0 w 859"/>
                  <a:gd name="T15" fmla="*/ 0 h 793"/>
                  <a:gd name="T16" fmla="*/ 0 w 859"/>
                  <a:gd name="T17" fmla="*/ 0 h 793"/>
                  <a:gd name="T18" fmla="*/ 0 w 859"/>
                  <a:gd name="T19" fmla="*/ 0 h 793"/>
                  <a:gd name="T20" fmla="*/ 0 w 859"/>
                  <a:gd name="T21" fmla="*/ 0 h 793"/>
                  <a:gd name="T22" fmla="*/ 0 w 859"/>
                  <a:gd name="T23" fmla="*/ 0 h 793"/>
                  <a:gd name="T24" fmla="*/ 0 w 859"/>
                  <a:gd name="T25" fmla="*/ 0 h 793"/>
                  <a:gd name="T26" fmla="*/ 0 w 859"/>
                  <a:gd name="T27" fmla="*/ 0 h 793"/>
                  <a:gd name="T28" fmla="*/ 0 w 859"/>
                  <a:gd name="T29" fmla="*/ 0 h 793"/>
                  <a:gd name="T30" fmla="*/ 0 w 859"/>
                  <a:gd name="T31" fmla="*/ 0 h 793"/>
                  <a:gd name="T32" fmla="*/ 0 w 859"/>
                  <a:gd name="T33" fmla="*/ 0 h 793"/>
                  <a:gd name="T34" fmla="*/ 0 w 859"/>
                  <a:gd name="T35" fmla="*/ 0 h 793"/>
                  <a:gd name="T36" fmla="*/ 0 w 859"/>
                  <a:gd name="T37" fmla="*/ 0 h 793"/>
                  <a:gd name="T38" fmla="*/ 0 w 859"/>
                  <a:gd name="T39" fmla="*/ 0 h 793"/>
                  <a:gd name="T40" fmla="*/ 0 w 859"/>
                  <a:gd name="T41" fmla="*/ 0 h 793"/>
                  <a:gd name="T42" fmla="*/ 0 w 859"/>
                  <a:gd name="T43" fmla="*/ 0 h 793"/>
                  <a:gd name="T44" fmla="*/ 0 w 859"/>
                  <a:gd name="T45" fmla="*/ 0 h 793"/>
                  <a:gd name="T46" fmla="*/ 0 w 859"/>
                  <a:gd name="T47" fmla="*/ 0 h 793"/>
                  <a:gd name="T48" fmla="*/ 0 w 859"/>
                  <a:gd name="T49" fmla="*/ 0 h 793"/>
                  <a:gd name="T50" fmla="*/ 0 w 859"/>
                  <a:gd name="T51" fmla="*/ 0 h 793"/>
                  <a:gd name="T52" fmla="*/ 0 w 859"/>
                  <a:gd name="T53" fmla="*/ 0 h 793"/>
                  <a:gd name="T54" fmla="*/ 0 w 859"/>
                  <a:gd name="T55" fmla="*/ 0 h 793"/>
                  <a:gd name="T56" fmla="*/ 0 w 859"/>
                  <a:gd name="T57" fmla="*/ 0 h 793"/>
                  <a:gd name="T58" fmla="*/ 0 w 859"/>
                  <a:gd name="T59" fmla="*/ 0 h 793"/>
                  <a:gd name="T60" fmla="*/ 0 w 859"/>
                  <a:gd name="T61" fmla="*/ 0 h 793"/>
                  <a:gd name="T62" fmla="*/ 0 w 859"/>
                  <a:gd name="T63" fmla="*/ 0 h 793"/>
                  <a:gd name="T64" fmla="*/ 0 w 859"/>
                  <a:gd name="T65" fmla="*/ 0 h 793"/>
                  <a:gd name="T66" fmla="*/ 0 w 859"/>
                  <a:gd name="T67" fmla="*/ 0 h 793"/>
                  <a:gd name="T68" fmla="*/ 0 w 859"/>
                  <a:gd name="T69" fmla="*/ 0 h 793"/>
                  <a:gd name="T70" fmla="*/ 0 w 859"/>
                  <a:gd name="T71" fmla="*/ 0 h 793"/>
                  <a:gd name="T72" fmla="*/ 0 w 859"/>
                  <a:gd name="T73" fmla="*/ 0 h 793"/>
                  <a:gd name="T74" fmla="*/ 0 w 859"/>
                  <a:gd name="T75" fmla="*/ 0 h 793"/>
                  <a:gd name="T76" fmla="*/ 0 w 859"/>
                  <a:gd name="T77" fmla="*/ 0 h 793"/>
                  <a:gd name="T78" fmla="*/ 0 w 859"/>
                  <a:gd name="T79" fmla="*/ 0 h 793"/>
                  <a:gd name="T80" fmla="*/ 0 w 859"/>
                  <a:gd name="T81" fmla="*/ 0 h 793"/>
                  <a:gd name="T82" fmla="*/ 0 w 859"/>
                  <a:gd name="T83" fmla="*/ 0 h 793"/>
                  <a:gd name="T84" fmla="*/ 0 w 859"/>
                  <a:gd name="T85" fmla="*/ 0 h 793"/>
                  <a:gd name="T86" fmla="*/ 0 w 859"/>
                  <a:gd name="T87" fmla="*/ 0 h 793"/>
                  <a:gd name="T88" fmla="*/ 0 w 859"/>
                  <a:gd name="T89" fmla="*/ 0 h 793"/>
                  <a:gd name="T90" fmla="*/ 0 w 859"/>
                  <a:gd name="T91" fmla="*/ 0 h 793"/>
                  <a:gd name="T92" fmla="*/ 0 w 859"/>
                  <a:gd name="T93" fmla="*/ 0 h 79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59" h="793">
                    <a:moveTo>
                      <a:pt x="850" y="25"/>
                    </a:moveTo>
                    <a:lnTo>
                      <a:pt x="859" y="43"/>
                    </a:lnTo>
                    <a:lnTo>
                      <a:pt x="850" y="51"/>
                    </a:lnTo>
                    <a:lnTo>
                      <a:pt x="829" y="68"/>
                    </a:lnTo>
                    <a:lnTo>
                      <a:pt x="811" y="68"/>
                    </a:lnTo>
                    <a:lnTo>
                      <a:pt x="802" y="51"/>
                    </a:lnTo>
                    <a:lnTo>
                      <a:pt x="802" y="35"/>
                    </a:lnTo>
                    <a:lnTo>
                      <a:pt x="772" y="60"/>
                    </a:lnTo>
                    <a:lnTo>
                      <a:pt x="763" y="86"/>
                    </a:lnTo>
                    <a:lnTo>
                      <a:pt x="754" y="146"/>
                    </a:lnTo>
                    <a:lnTo>
                      <a:pt x="754" y="200"/>
                    </a:lnTo>
                    <a:lnTo>
                      <a:pt x="733" y="252"/>
                    </a:lnTo>
                    <a:lnTo>
                      <a:pt x="706" y="305"/>
                    </a:lnTo>
                    <a:lnTo>
                      <a:pt x="656" y="338"/>
                    </a:lnTo>
                    <a:lnTo>
                      <a:pt x="598" y="365"/>
                    </a:lnTo>
                    <a:lnTo>
                      <a:pt x="550" y="365"/>
                    </a:lnTo>
                    <a:lnTo>
                      <a:pt x="482" y="365"/>
                    </a:lnTo>
                    <a:lnTo>
                      <a:pt x="425" y="349"/>
                    </a:lnTo>
                    <a:lnTo>
                      <a:pt x="329" y="287"/>
                    </a:lnTo>
                    <a:lnTo>
                      <a:pt x="242" y="217"/>
                    </a:lnTo>
                    <a:lnTo>
                      <a:pt x="231" y="217"/>
                    </a:lnTo>
                    <a:lnTo>
                      <a:pt x="222" y="227"/>
                    </a:lnTo>
                    <a:lnTo>
                      <a:pt x="347" y="365"/>
                    </a:lnTo>
                    <a:lnTo>
                      <a:pt x="395" y="444"/>
                    </a:lnTo>
                    <a:lnTo>
                      <a:pt x="404" y="479"/>
                    </a:lnTo>
                    <a:lnTo>
                      <a:pt x="404" y="522"/>
                    </a:lnTo>
                    <a:lnTo>
                      <a:pt x="404" y="566"/>
                    </a:lnTo>
                    <a:lnTo>
                      <a:pt x="386" y="609"/>
                    </a:lnTo>
                    <a:lnTo>
                      <a:pt x="356" y="636"/>
                    </a:lnTo>
                    <a:lnTo>
                      <a:pt x="308" y="662"/>
                    </a:lnTo>
                    <a:lnTo>
                      <a:pt x="281" y="679"/>
                    </a:lnTo>
                    <a:lnTo>
                      <a:pt x="242" y="689"/>
                    </a:lnTo>
                    <a:lnTo>
                      <a:pt x="164" y="689"/>
                    </a:lnTo>
                    <a:lnTo>
                      <a:pt x="87" y="697"/>
                    </a:lnTo>
                    <a:lnTo>
                      <a:pt x="57" y="714"/>
                    </a:lnTo>
                    <a:lnTo>
                      <a:pt x="29" y="733"/>
                    </a:lnTo>
                    <a:lnTo>
                      <a:pt x="39" y="749"/>
                    </a:lnTo>
                    <a:lnTo>
                      <a:pt x="48" y="749"/>
                    </a:lnTo>
                    <a:lnTo>
                      <a:pt x="68" y="749"/>
                    </a:lnTo>
                    <a:lnTo>
                      <a:pt x="68" y="741"/>
                    </a:lnTo>
                    <a:lnTo>
                      <a:pt x="87" y="749"/>
                    </a:lnTo>
                    <a:lnTo>
                      <a:pt x="77" y="768"/>
                    </a:lnTo>
                    <a:lnTo>
                      <a:pt x="57" y="793"/>
                    </a:lnTo>
                    <a:lnTo>
                      <a:pt x="18" y="793"/>
                    </a:lnTo>
                    <a:lnTo>
                      <a:pt x="9" y="793"/>
                    </a:lnTo>
                    <a:lnTo>
                      <a:pt x="0" y="776"/>
                    </a:lnTo>
                    <a:lnTo>
                      <a:pt x="0" y="749"/>
                    </a:lnTo>
                    <a:lnTo>
                      <a:pt x="0" y="733"/>
                    </a:lnTo>
                    <a:lnTo>
                      <a:pt x="29" y="689"/>
                    </a:lnTo>
                    <a:lnTo>
                      <a:pt x="57" y="671"/>
                    </a:lnTo>
                    <a:lnTo>
                      <a:pt x="96" y="671"/>
                    </a:lnTo>
                    <a:lnTo>
                      <a:pt x="164" y="654"/>
                    </a:lnTo>
                    <a:lnTo>
                      <a:pt x="155" y="636"/>
                    </a:lnTo>
                    <a:lnTo>
                      <a:pt x="135" y="636"/>
                    </a:lnTo>
                    <a:lnTo>
                      <a:pt x="105" y="619"/>
                    </a:lnTo>
                    <a:lnTo>
                      <a:pt x="87" y="592"/>
                    </a:lnTo>
                    <a:lnTo>
                      <a:pt x="77" y="566"/>
                    </a:lnTo>
                    <a:lnTo>
                      <a:pt x="77" y="531"/>
                    </a:lnTo>
                    <a:lnTo>
                      <a:pt x="87" y="514"/>
                    </a:lnTo>
                    <a:lnTo>
                      <a:pt x="116" y="479"/>
                    </a:lnTo>
                    <a:lnTo>
                      <a:pt x="155" y="452"/>
                    </a:lnTo>
                    <a:lnTo>
                      <a:pt x="203" y="462"/>
                    </a:lnTo>
                    <a:lnTo>
                      <a:pt x="242" y="470"/>
                    </a:lnTo>
                    <a:lnTo>
                      <a:pt x="260" y="497"/>
                    </a:lnTo>
                    <a:lnTo>
                      <a:pt x="260" y="505"/>
                    </a:lnTo>
                    <a:lnTo>
                      <a:pt x="260" y="514"/>
                    </a:lnTo>
                    <a:lnTo>
                      <a:pt x="231" y="505"/>
                    </a:lnTo>
                    <a:lnTo>
                      <a:pt x="212" y="505"/>
                    </a:lnTo>
                    <a:lnTo>
                      <a:pt x="194" y="514"/>
                    </a:lnTo>
                    <a:lnTo>
                      <a:pt x="174" y="531"/>
                    </a:lnTo>
                    <a:lnTo>
                      <a:pt x="174" y="549"/>
                    </a:lnTo>
                    <a:lnTo>
                      <a:pt x="174" y="566"/>
                    </a:lnTo>
                    <a:lnTo>
                      <a:pt x="222" y="601"/>
                    </a:lnTo>
                    <a:lnTo>
                      <a:pt x="242" y="609"/>
                    </a:lnTo>
                    <a:lnTo>
                      <a:pt x="270" y="601"/>
                    </a:lnTo>
                    <a:lnTo>
                      <a:pt x="308" y="592"/>
                    </a:lnTo>
                    <a:lnTo>
                      <a:pt x="329" y="576"/>
                    </a:lnTo>
                    <a:lnTo>
                      <a:pt x="356" y="514"/>
                    </a:lnTo>
                    <a:lnTo>
                      <a:pt x="356" y="462"/>
                    </a:lnTo>
                    <a:lnTo>
                      <a:pt x="347" y="409"/>
                    </a:lnTo>
                    <a:lnTo>
                      <a:pt x="318" y="365"/>
                    </a:lnTo>
                    <a:lnTo>
                      <a:pt x="290" y="322"/>
                    </a:lnTo>
                    <a:lnTo>
                      <a:pt x="270" y="313"/>
                    </a:lnTo>
                    <a:lnTo>
                      <a:pt x="270" y="322"/>
                    </a:lnTo>
                    <a:lnTo>
                      <a:pt x="281" y="357"/>
                    </a:lnTo>
                    <a:lnTo>
                      <a:pt x="299" y="400"/>
                    </a:lnTo>
                    <a:lnTo>
                      <a:pt x="318" y="435"/>
                    </a:lnTo>
                    <a:lnTo>
                      <a:pt x="318" y="479"/>
                    </a:lnTo>
                    <a:lnTo>
                      <a:pt x="308" y="514"/>
                    </a:lnTo>
                    <a:lnTo>
                      <a:pt x="290" y="417"/>
                    </a:lnTo>
                    <a:lnTo>
                      <a:pt x="270" y="374"/>
                    </a:lnTo>
                    <a:lnTo>
                      <a:pt x="242" y="330"/>
                    </a:lnTo>
                    <a:lnTo>
                      <a:pt x="194" y="260"/>
                    </a:lnTo>
                    <a:lnTo>
                      <a:pt x="135" y="200"/>
                    </a:lnTo>
                    <a:lnTo>
                      <a:pt x="9" y="95"/>
                    </a:lnTo>
                    <a:lnTo>
                      <a:pt x="68" y="25"/>
                    </a:lnTo>
                    <a:lnTo>
                      <a:pt x="242" y="173"/>
                    </a:lnTo>
                    <a:lnTo>
                      <a:pt x="338" y="227"/>
                    </a:lnTo>
                    <a:lnTo>
                      <a:pt x="386" y="252"/>
                    </a:lnTo>
                    <a:lnTo>
                      <a:pt x="443" y="278"/>
                    </a:lnTo>
                    <a:lnTo>
                      <a:pt x="530" y="287"/>
                    </a:lnTo>
                    <a:lnTo>
                      <a:pt x="493" y="287"/>
                    </a:lnTo>
                    <a:lnTo>
                      <a:pt x="443" y="287"/>
                    </a:lnTo>
                    <a:lnTo>
                      <a:pt x="347" y="252"/>
                    </a:lnTo>
                    <a:lnTo>
                      <a:pt x="329" y="260"/>
                    </a:lnTo>
                    <a:lnTo>
                      <a:pt x="356" y="287"/>
                    </a:lnTo>
                    <a:lnTo>
                      <a:pt x="395" y="305"/>
                    </a:lnTo>
                    <a:lnTo>
                      <a:pt x="443" y="322"/>
                    </a:lnTo>
                    <a:lnTo>
                      <a:pt x="493" y="330"/>
                    </a:lnTo>
                    <a:lnTo>
                      <a:pt x="550" y="322"/>
                    </a:lnTo>
                    <a:lnTo>
                      <a:pt x="598" y="305"/>
                    </a:lnTo>
                    <a:lnTo>
                      <a:pt x="637" y="270"/>
                    </a:lnTo>
                    <a:lnTo>
                      <a:pt x="646" y="243"/>
                    </a:lnTo>
                    <a:lnTo>
                      <a:pt x="646" y="208"/>
                    </a:lnTo>
                    <a:lnTo>
                      <a:pt x="628" y="182"/>
                    </a:lnTo>
                    <a:lnTo>
                      <a:pt x="608" y="165"/>
                    </a:lnTo>
                    <a:lnTo>
                      <a:pt x="560" y="165"/>
                    </a:lnTo>
                    <a:lnTo>
                      <a:pt x="550" y="182"/>
                    </a:lnTo>
                    <a:lnTo>
                      <a:pt x="530" y="200"/>
                    </a:lnTo>
                    <a:lnTo>
                      <a:pt x="530" y="235"/>
                    </a:lnTo>
                    <a:lnTo>
                      <a:pt x="512" y="235"/>
                    </a:lnTo>
                    <a:lnTo>
                      <a:pt x="502" y="227"/>
                    </a:lnTo>
                    <a:lnTo>
                      <a:pt x="493" y="200"/>
                    </a:lnTo>
                    <a:lnTo>
                      <a:pt x="493" y="157"/>
                    </a:lnTo>
                    <a:lnTo>
                      <a:pt x="493" y="121"/>
                    </a:lnTo>
                    <a:lnTo>
                      <a:pt x="521" y="95"/>
                    </a:lnTo>
                    <a:lnTo>
                      <a:pt x="550" y="78"/>
                    </a:lnTo>
                    <a:lnTo>
                      <a:pt x="608" y="68"/>
                    </a:lnTo>
                    <a:lnTo>
                      <a:pt x="656" y="86"/>
                    </a:lnTo>
                    <a:lnTo>
                      <a:pt x="694" y="113"/>
                    </a:lnTo>
                    <a:lnTo>
                      <a:pt x="706" y="130"/>
                    </a:lnTo>
                    <a:lnTo>
                      <a:pt x="706" y="146"/>
                    </a:lnTo>
                    <a:lnTo>
                      <a:pt x="715" y="165"/>
                    </a:lnTo>
                    <a:lnTo>
                      <a:pt x="733" y="165"/>
                    </a:lnTo>
                    <a:lnTo>
                      <a:pt x="733" y="146"/>
                    </a:lnTo>
                    <a:lnTo>
                      <a:pt x="733" y="121"/>
                    </a:lnTo>
                    <a:lnTo>
                      <a:pt x="724" y="95"/>
                    </a:lnTo>
                    <a:lnTo>
                      <a:pt x="724" y="68"/>
                    </a:lnTo>
                    <a:lnTo>
                      <a:pt x="754" y="25"/>
                    </a:lnTo>
                    <a:lnTo>
                      <a:pt x="763" y="8"/>
                    </a:lnTo>
                    <a:lnTo>
                      <a:pt x="792" y="0"/>
                    </a:lnTo>
                    <a:lnTo>
                      <a:pt x="829" y="8"/>
                    </a:lnTo>
                    <a:lnTo>
                      <a:pt x="850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4" name="Freeform 263"/>
              <p:cNvSpPr>
                <a:spLocks/>
              </p:cNvSpPr>
              <p:nvPr/>
            </p:nvSpPr>
            <p:spPr bwMode="auto">
              <a:xfrm>
                <a:off x="310" y="250"/>
                <a:ext cx="2" cy="1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0 h 10"/>
                  <a:gd name="T4" fmla="*/ 0 w 11"/>
                  <a:gd name="T5" fmla="*/ 0 h 10"/>
                  <a:gd name="T6" fmla="*/ 0 w 11"/>
                  <a:gd name="T7" fmla="*/ 0 h 10"/>
                  <a:gd name="T8" fmla="*/ 0 w 11"/>
                  <a:gd name="T9" fmla="*/ 0 h 10"/>
                  <a:gd name="T10" fmla="*/ 0 w 11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lnTo>
                      <a:pt x="11" y="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1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5" name="Freeform 264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6" name="Freeform 265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7" name="Freeform 266"/>
              <p:cNvSpPr>
                <a:spLocks/>
              </p:cNvSpPr>
              <p:nvPr/>
            </p:nvSpPr>
            <p:spPr bwMode="auto">
              <a:xfrm>
                <a:off x="513" y="259"/>
                <a:ext cx="10" cy="11"/>
              </a:xfrm>
              <a:custGeom>
                <a:avLst/>
                <a:gdLst>
                  <a:gd name="T0" fmla="*/ 0 w 29"/>
                  <a:gd name="T1" fmla="*/ 0 h 71"/>
                  <a:gd name="T2" fmla="*/ 0 w 29"/>
                  <a:gd name="T3" fmla="*/ 0 h 71"/>
                  <a:gd name="T4" fmla="*/ 0 w 29"/>
                  <a:gd name="T5" fmla="*/ 0 h 71"/>
                  <a:gd name="T6" fmla="*/ 0 w 29"/>
                  <a:gd name="T7" fmla="*/ 0 h 71"/>
                  <a:gd name="T8" fmla="*/ 0 w 29"/>
                  <a:gd name="T9" fmla="*/ 0 h 71"/>
                  <a:gd name="T10" fmla="*/ 0 w 29"/>
                  <a:gd name="T11" fmla="*/ 0 h 71"/>
                  <a:gd name="T12" fmla="*/ 0 w 29"/>
                  <a:gd name="T13" fmla="*/ 0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1">
                    <a:moveTo>
                      <a:pt x="29" y="71"/>
                    </a:moveTo>
                    <a:lnTo>
                      <a:pt x="20" y="71"/>
                    </a:lnTo>
                    <a:lnTo>
                      <a:pt x="0" y="61"/>
                    </a:lnTo>
                    <a:lnTo>
                      <a:pt x="0" y="44"/>
                    </a:lnTo>
                    <a:lnTo>
                      <a:pt x="11" y="17"/>
                    </a:lnTo>
                    <a:lnTo>
                      <a:pt x="29" y="0"/>
                    </a:lnTo>
                    <a:lnTo>
                      <a:pt x="29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8" name="Freeform 267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9" name="Freeform 268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w 174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0" name="Freeform 269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1" name="Freeform 270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2" name="Freeform 271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3" name="Freeform 272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4" name="Freeform 273"/>
              <p:cNvSpPr>
                <a:spLocks/>
              </p:cNvSpPr>
              <p:nvPr/>
            </p:nvSpPr>
            <p:spPr bwMode="auto">
              <a:xfrm>
                <a:off x="459" y="285"/>
                <a:ext cx="14" cy="6"/>
              </a:xfrm>
              <a:custGeom>
                <a:avLst/>
                <a:gdLst>
                  <a:gd name="T0" fmla="*/ 0 w 48"/>
                  <a:gd name="T1" fmla="*/ 0 h 35"/>
                  <a:gd name="T2" fmla="*/ 0 w 48"/>
                  <a:gd name="T3" fmla="*/ 0 h 35"/>
                  <a:gd name="T4" fmla="*/ 0 w 48"/>
                  <a:gd name="T5" fmla="*/ 0 h 35"/>
                  <a:gd name="T6" fmla="*/ 0 w 48"/>
                  <a:gd name="T7" fmla="*/ 0 h 35"/>
                  <a:gd name="T8" fmla="*/ 0 w 48"/>
                  <a:gd name="T9" fmla="*/ 0 h 35"/>
                  <a:gd name="T10" fmla="*/ 0 w 48"/>
                  <a:gd name="T11" fmla="*/ 0 h 35"/>
                  <a:gd name="T12" fmla="*/ 0 w 48"/>
                  <a:gd name="T13" fmla="*/ 0 h 35"/>
                  <a:gd name="T14" fmla="*/ 0 w 48"/>
                  <a:gd name="T15" fmla="*/ 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35">
                    <a:moveTo>
                      <a:pt x="48" y="18"/>
                    </a:moveTo>
                    <a:lnTo>
                      <a:pt x="48" y="35"/>
                    </a:lnTo>
                    <a:lnTo>
                      <a:pt x="39" y="35"/>
                    </a:lnTo>
                    <a:lnTo>
                      <a:pt x="0" y="35"/>
                    </a:lnTo>
                    <a:lnTo>
                      <a:pt x="0" y="18"/>
                    </a:lnTo>
                    <a:lnTo>
                      <a:pt x="9" y="0"/>
                    </a:lnTo>
                    <a:lnTo>
                      <a:pt x="29" y="0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5" name="Freeform 274"/>
              <p:cNvSpPr>
                <a:spLocks/>
              </p:cNvSpPr>
              <p:nvPr/>
            </p:nvSpPr>
            <p:spPr bwMode="auto">
              <a:xfrm>
                <a:off x="148" y="291"/>
                <a:ext cx="259" cy="313"/>
              </a:xfrm>
              <a:custGeom>
                <a:avLst/>
                <a:gdLst>
                  <a:gd name="T0" fmla="*/ 0 w 868"/>
                  <a:gd name="T1" fmla="*/ 0 h 1928"/>
                  <a:gd name="T2" fmla="*/ 0 w 868"/>
                  <a:gd name="T3" fmla="*/ 0 h 1928"/>
                  <a:gd name="T4" fmla="*/ 0 w 868"/>
                  <a:gd name="T5" fmla="*/ 0 h 1928"/>
                  <a:gd name="T6" fmla="*/ 0 w 868"/>
                  <a:gd name="T7" fmla="*/ 0 h 1928"/>
                  <a:gd name="T8" fmla="*/ 0 w 868"/>
                  <a:gd name="T9" fmla="*/ 0 h 1928"/>
                  <a:gd name="T10" fmla="*/ 0 w 868"/>
                  <a:gd name="T11" fmla="*/ 0 h 1928"/>
                  <a:gd name="T12" fmla="*/ 0 w 868"/>
                  <a:gd name="T13" fmla="*/ 0 h 1928"/>
                  <a:gd name="T14" fmla="*/ 0 w 868"/>
                  <a:gd name="T15" fmla="*/ 0 h 1928"/>
                  <a:gd name="T16" fmla="*/ 0 w 868"/>
                  <a:gd name="T17" fmla="*/ 0 h 1928"/>
                  <a:gd name="T18" fmla="*/ 0 w 868"/>
                  <a:gd name="T19" fmla="*/ 0 h 1928"/>
                  <a:gd name="T20" fmla="*/ 0 w 868"/>
                  <a:gd name="T21" fmla="*/ 0 h 1928"/>
                  <a:gd name="T22" fmla="*/ 0 w 868"/>
                  <a:gd name="T23" fmla="*/ 0 h 1928"/>
                  <a:gd name="T24" fmla="*/ 0 w 868"/>
                  <a:gd name="T25" fmla="*/ 0 h 1928"/>
                  <a:gd name="T26" fmla="*/ 0 w 868"/>
                  <a:gd name="T27" fmla="*/ 0 h 1928"/>
                  <a:gd name="T28" fmla="*/ 0 w 868"/>
                  <a:gd name="T29" fmla="*/ 0 h 1928"/>
                  <a:gd name="T30" fmla="*/ 0 w 868"/>
                  <a:gd name="T31" fmla="*/ 0 h 1928"/>
                  <a:gd name="T32" fmla="*/ 0 w 868"/>
                  <a:gd name="T33" fmla="*/ 0 h 1928"/>
                  <a:gd name="T34" fmla="*/ 0 w 868"/>
                  <a:gd name="T35" fmla="*/ 0 h 1928"/>
                  <a:gd name="T36" fmla="*/ 0 w 868"/>
                  <a:gd name="T37" fmla="*/ 0 h 1928"/>
                  <a:gd name="T38" fmla="*/ 0 w 868"/>
                  <a:gd name="T39" fmla="*/ 0 h 1928"/>
                  <a:gd name="T40" fmla="*/ 0 w 868"/>
                  <a:gd name="T41" fmla="*/ 0 h 1928"/>
                  <a:gd name="T42" fmla="*/ 0 w 868"/>
                  <a:gd name="T43" fmla="*/ 0 h 1928"/>
                  <a:gd name="T44" fmla="*/ 0 w 868"/>
                  <a:gd name="T45" fmla="*/ 0 h 1928"/>
                  <a:gd name="T46" fmla="*/ 0 w 868"/>
                  <a:gd name="T47" fmla="*/ 0 h 1928"/>
                  <a:gd name="T48" fmla="*/ 0 w 868"/>
                  <a:gd name="T49" fmla="*/ 0 h 1928"/>
                  <a:gd name="T50" fmla="*/ 0 w 868"/>
                  <a:gd name="T51" fmla="*/ 0 h 1928"/>
                  <a:gd name="T52" fmla="*/ 0 w 868"/>
                  <a:gd name="T53" fmla="*/ 0 h 1928"/>
                  <a:gd name="T54" fmla="*/ 0 w 868"/>
                  <a:gd name="T55" fmla="*/ 0 h 1928"/>
                  <a:gd name="T56" fmla="*/ 0 w 868"/>
                  <a:gd name="T57" fmla="*/ 0 h 1928"/>
                  <a:gd name="T58" fmla="*/ 0 w 868"/>
                  <a:gd name="T59" fmla="*/ 0 h 1928"/>
                  <a:gd name="T60" fmla="*/ 0 w 868"/>
                  <a:gd name="T61" fmla="*/ 0 h 1928"/>
                  <a:gd name="T62" fmla="*/ 0 w 868"/>
                  <a:gd name="T63" fmla="*/ 0 h 1928"/>
                  <a:gd name="T64" fmla="*/ 0 w 868"/>
                  <a:gd name="T65" fmla="*/ 0 h 1928"/>
                  <a:gd name="T66" fmla="*/ 0 w 868"/>
                  <a:gd name="T67" fmla="*/ 0 h 1928"/>
                  <a:gd name="T68" fmla="*/ 0 w 868"/>
                  <a:gd name="T69" fmla="*/ 0 h 1928"/>
                  <a:gd name="T70" fmla="*/ 0 w 868"/>
                  <a:gd name="T71" fmla="*/ 0 h 19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8" h="1928">
                    <a:moveTo>
                      <a:pt x="868" y="27"/>
                    </a:moveTo>
                    <a:lnTo>
                      <a:pt x="791" y="52"/>
                    </a:lnTo>
                    <a:lnTo>
                      <a:pt x="713" y="78"/>
                    </a:lnTo>
                    <a:lnTo>
                      <a:pt x="637" y="122"/>
                    </a:lnTo>
                    <a:lnTo>
                      <a:pt x="569" y="165"/>
                    </a:lnTo>
                    <a:lnTo>
                      <a:pt x="500" y="219"/>
                    </a:lnTo>
                    <a:lnTo>
                      <a:pt x="452" y="279"/>
                    </a:lnTo>
                    <a:lnTo>
                      <a:pt x="404" y="340"/>
                    </a:lnTo>
                    <a:lnTo>
                      <a:pt x="356" y="411"/>
                    </a:lnTo>
                    <a:lnTo>
                      <a:pt x="327" y="479"/>
                    </a:lnTo>
                    <a:lnTo>
                      <a:pt x="299" y="603"/>
                    </a:lnTo>
                    <a:lnTo>
                      <a:pt x="279" y="733"/>
                    </a:lnTo>
                    <a:lnTo>
                      <a:pt x="279" y="977"/>
                    </a:lnTo>
                    <a:lnTo>
                      <a:pt x="28" y="987"/>
                    </a:lnTo>
                    <a:lnTo>
                      <a:pt x="18" y="995"/>
                    </a:lnTo>
                    <a:lnTo>
                      <a:pt x="18" y="1841"/>
                    </a:lnTo>
                    <a:lnTo>
                      <a:pt x="18" y="1928"/>
                    </a:lnTo>
                    <a:lnTo>
                      <a:pt x="0" y="1920"/>
                    </a:lnTo>
                    <a:lnTo>
                      <a:pt x="0" y="1755"/>
                    </a:lnTo>
                    <a:lnTo>
                      <a:pt x="0" y="960"/>
                    </a:lnTo>
                    <a:lnTo>
                      <a:pt x="114" y="951"/>
                    </a:lnTo>
                    <a:lnTo>
                      <a:pt x="240" y="951"/>
                    </a:lnTo>
                    <a:lnTo>
                      <a:pt x="240" y="933"/>
                    </a:lnTo>
                    <a:lnTo>
                      <a:pt x="240" y="759"/>
                    </a:lnTo>
                    <a:lnTo>
                      <a:pt x="260" y="611"/>
                    </a:lnTo>
                    <a:lnTo>
                      <a:pt x="279" y="532"/>
                    </a:lnTo>
                    <a:lnTo>
                      <a:pt x="299" y="454"/>
                    </a:lnTo>
                    <a:lnTo>
                      <a:pt x="338" y="384"/>
                    </a:lnTo>
                    <a:lnTo>
                      <a:pt x="386" y="305"/>
                    </a:lnTo>
                    <a:lnTo>
                      <a:pt x="482" y="200"/>
                    </a:lnTo>
                    <a:lnTo>
                      <a:pt x="587" y="113"/>
                    </a:lnTo>
                    <a:lnTo>
                      <a:pt x="656" y="78"/>
                    </a:lnTo>
                    <a:lnTo>
                      <a:pt x="724" y="43"/>
                    </a:lnTo>
                    <a:lnTo>
                      <a:pt x="791" y="16"/>
                    </a:lnTo>
                    <a:lnTo>
                      <a:pt x="859" y="0"/>
                    </a:lnTo>
                    <a:lnTo>
                      <a:pt x="8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6" name="Freeform 275"/>
              <p:cNvSpPr>
                <a:spLocks/>
              </p:cNvSpPr>
              <p:nvPr/>
            </p:nvSpPr>
            <p:spPr bwMode="auto">
              <a:xfrm>
                <a:off x="166" y="295"/>
                <a:ext cx="325" cy="326"/>
              </a:xfrm>
              <a:custGeom>
                <a:avLst/>
                <a:gdLst>
                  <a:gd name="T0" fmla="*/ 0 w 1092"/>
                  <a:gd name="T1" fmla="*/ 0 h 2006"/>
                  <a:gd name="T2" fmla="*/ 0 w 1092"/>
                  <a:gd name="T3" fmla="*/ 0 h 2006"/>
                  <a:gd name="T4" fmla="*/ 0 w 1092"/>
                  <a:gd name="T5" fmla="*/ 0 h 2006"/>
                  <a:gd name="T6" fmla="*/ 0 w 1092"/>
                  <a:gd name="T7" fmla="*/ 0 h 2006"/>
                  <a:gd name="T8" fmla="*/ 0 w 1092"/>
                  <a:gd name="T9" fmla="*/ 0 h 2006"/>
                  <a:gd name="T10" fmla="*/ 0 w 1092"/>
                  <a:gd name="T11" fmla="*/ 0 h 2006"/>
                  <a:gd name="T12" fmla="*/ 0 w 1092"/>
                  <a:gd name="T13" fmla="*/ 0 h 2006"/>
                  <a:gd name="T14" fmla="*/ 0 w 1092"/>
                  <a:gd name="T15" fmla="*/ 0 h 2006"/>
                  <a:gd name="T16" fmla="*/ 0 w 1092"/>
                  <a:gd name="T17" fmla="*/ 0 h 2006"/>
                  <a:gd name="T18" fmla="*/ 0 w 1092"/>
                  <a:gd name="T19" fmla="*/ 0 h 2006"/>
                  <a:gd name="T20" fmla="*/ 0 w 1092"/>
                  <a:gd name="T21" fmla="*/ 0 h 2006"/>
                  <a:gd name="T22" fmla="*/ 0 w 1092"/>
                  <a:gd name="T23" fmla="*/ 0 h 2006"/>
                  <a:gd name="T24" fmla="*/ 0 w 1092"/>
                  <a:gd name="T25" fmla="*/ 0 h 2006"/>
                  <a:gd name="T26" fmla="*/ 0 w 1092"/>
                  <a:gd name="T27" fmla="*/ 0 h 2006"/>
                  <a:gd name="T28" fmla="*/ 0 w 1092"/>
                  <a:gd name="T29" fmla="*/ 0 h 2006"/>
                  <a:gd name="T30" fmla="*/ 0 w 1092"/>
                  <a:gd name="T31" fmla="*/ 0 h 2006"/>
                  <a:gd name="T32" fmla="*/ 0 w 1092"/>
                  <a:gd name="T33" fmla="*/ 0 h 2006"/>
                  <a:gd name="T34" fmla="*/ 0 w 1092"/>
                  <a:gd name="T35" fmla="*/ 0 h 2006"/>
                  <a:gd name="T36" fmla="*/ 0 w 1092"/>
                  <a:gd name="T37" fmla="*/ 0 h 2006"/>
                  <a:gd name="T38" fmla="*/ 0 w 1092"/>
                  <a:gd name="T39" fmla="*/ 0 h 2006"/>
                  <a:gd name="T40" fmla="*/ 0 w 1092"/>
                  <a:gd name="T41" fmla="*/ 0 h 2006"/>
                  <a:gd name="T42" fmla="*/ 0 w 1092"/>
                  <a:gd name="T43" fmla="*/ 0 h 2006"/>
                  <a:gd name="T44" fmla="*/ 0 w 1092"/>
                  <a:gd name="T45" fmla="*/ 0 h 2006"/>
                  <a:gd name="T46" fmla="*/ 0 w 1092"/>
                  <a:gd name="T47" fmla="*/ 0 h 2006"/>
                  <a:gd name="T48" fmla="*/ 0 w 1092"/>
                  <a:gd name="T49" fmla="*/ 0 h 2006"/>
                  <a:gd name="T50" fmla="*/ 0 w 1092"/>
                  <a:gd name="T51" fmla="*/ 0 h 2006"/>
                  <a:gd name="T52" fmla="*/ 0 w 1092"/>
                  <a:gd name="T53" fmla="*/ 0 h 2006"/>
                  <a:gd name="T54" fmla="*/ 0 w 1092"/>
                  <a:gd name="T55" fmla="*/ 0 h 2006"/>
                  <a:gd name="T56" fmla="*/ 0 w 1092"/>
                  <a:gd name="T57" fmla="*/ 0 h 2006"/>
                  <a:gd name="T58" fmla="*/ 0 w 1092"/>
                  <a:gd name="T59" fmla="*/ 0 h 2006"/>
                  <a:gd name="T60" fmla="*/ 0 w 1092"/>
                  <a:gd name="T61" fmla="*/ 0 h 2006"/>
                  <a:gd name="T62" fmla="*/ 0 w 1092"/>
                  <a:gd name="T63" fmla="*/ 0 h 2006"/>
                  <a:gd name="T64" fmla="*/ 0 w 1092"/>
                  <a:gd name="T65" fmla="*/ 0 h 2006"/>
                  <a:gd name="T66" fmla="*/ 0 w 1092"/>
                  <a:gd name="T67" fmla="*/ 0 h 2006"/>
                  <a:gd name="T68" fmla="*/ 0 w 1092"/>
                  <a:gd name="T69" fmla="*/ 0 h 2006"/>
                  <a:gd name="T70" fmla="*/ 0 w 1092"/>
                  <a:gd name="T71" fmla="*/ 0 h 2006"/>
                  <a:gd name="T72" fmla="*/ 0 w 1092"/>
                  <a:gd name="T73" fmla="*/ 0 h 2006"/>
                  <a:gd name="T74" fmla="*/ 0 w 1092"/>
                  <a:gd name="T75" fmla="*/ 0 h 2006"/>
                  <a:gd name="T76" fmla="*/ 0 w 1092"/>
                  <a:gd name="T77" fmla="*/ 0 h 2006"/>
                  <a:gd name="T78" fmla="*/ 0 w 1092"/>
                  <a:gd name="T79" fmla="*/ 0 h 2006"/>
                  <a:gd name="T80" fmla="*/ 0 w 1092"/>
                  <a:gd name="T81" fmla="*/ 0 h 20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92" h="2006">
                    <a:moveTo>
                      <a:pt x="1092" y="60"/>
                    </a:moveTo>
                    <a:lnTo>
                      <a:pt x="985" y="78"/>
                    </a:lnTo>
                    <a:lnTo>
                      <a:pt x="889" y="95"/>
                    </a:lnTo>
                    <a:lnTo>
                      <a:pt x="782" y="121"/>
                    </a:lnTo>
                    <a:lnTo>
                      <a:pt x="695" y="156"/>
                    </a:lnTo>
                    <a:lnTo>
                      <a:pt x="608" y="208"/>
                    </a:lnTo>
                    <a:lnTo>
                      <a:pt x="530" y="260"/>
                    </a:lnTo>
                    <a:lnTo>
                      <a:pt x="464" y="340"/>
                    </a:lnTo>
                    <a:lnTo>
                      <a:pt x="416" y="427"/>
                    </a:lnTo>
                    <a:lnTo>
                      <a:pt x="377" y="487"/>
                    </a:lnTo>
                    <a:lnTo>
                      <a:pt x="357" y="566"/>
                    </a:lnTo>
                    <a:lnTo>
                      <a:pt x="347" y="722"/>
                    </a:lnTo>
                    <a:lnTo>
                      <a:pt x="338" y="1038"/>
                    </a:lnTo>
                    <a:lnTo>
                      <a:pt x="78" y="1046"/>
                    </a:lnTo>
                    <a:lnTo>
                      <a:pt x="68" y="1055"/>
                    </a:lnTo>
                    <a:lnTo>
                      <a:pt x="68" y="1536"/>
                    </a:lnTo>
                    <a:lnTo>
                      <a:pt x="57" y="1988"/>
                    </a:lnTo>
                    <a:lnTo>
                      <a:pt x="48" y="2006"/>
                    </a:lnTo>
                    <a:lnTo>
                      <a:pt x="39" y="2006"/>
                    </a:lnTo>
                    <a:lnTo>
                      <a:pt x="30" y="2006"/>
                    </a:lnTo>
                    <a:lnTo>
                      <a:pt x="9" y="1980"/>
                    </a:lnTo>
                    <a:lnTo>
                      <a:pt x="9" y="1945"/>
                    </a:lnTo>
                    <a:lnTo>
                      <a:pt x="0" y="1885"/>
                    </a:lnTo>
                    <a:lnTo>
                      <a:pt x="0" y="995"/>
                    </a:lnTo>
                    <a:lnTo>
                      <a:pt x="9" y="985"/>
                    </a:lnTo>
                    <a:lnTo>
                      <a:pt x="251" y="976"/>
                    </a:lnTo>
                    <a:lnTo>
                      <a:pt x="261" y="968"/>
                    </a:lnTo>
                    <a:lnTo>
                      <a:pt x="261" y="846"/>
                    </a:lnTo>
                    <a:lnTo>
                      <a:pt x="261" y="722"/>
                    </a:lnTo>
                    <a:lnTo>
                      <a:pt x="270" y="611"/>
                    </a:lnTo>
                    <a:lnTo>
                      <a:pt x="299" y="497"/>
                    </a:lnTo>
                    <a:lnTo>
                      <a:pt x="347" y="392"/>
                    </a:lnTo>
                    <a:lnTo>
                      <a:pt x="407" y="287"/>
                    </a:lnTo>
                    <a:lnTo>
                      <a:pt x="493" y="200"/>
                    </a:lnTo>
                    <a:lnTo>
                      <a:pt x="541" y="156"/>
                    </a:lnTo>
                    <a:lnTo>
                      <a:pt x="599" y="121"/>
                    </a:lnTo>
                    <a:lnTo>
                      <a:pt x="656" y="95"/>
                    </a:lnTo>
                    <a:lnTo>
                      <a:pt x="724" y="68"/>
                    </a:lnTo>
                    <a:lnTo>
                      <a:pt x="841" y="35"/>
                    </a:lnTo>
                    <a:lnTo>
                      <a:pt x="1062" y="0"/>
                    </a:lnTo>
                    <a:lnTo>
                      <a:pt x="1092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7" name="Freeform 276"/>
              <p:cNvSpPr>
                <a:spLocks/>
              </p:cNvSpPr>
              <p:nvPr/>
            </p:nvSpPr>
            <p:spPr bwMode="auto">
              <a:xfrm>
                <a:off x="537" y="298"/>
                <a:ext cx="20" cy="10"/>
              </a:xfrm>
              <a:custGeom>
                <a:avLst/>
                <a:gdLst>
                  <a:gd name="T0" fmla="*/ 0 w 69"/>
                  <a:gd name="T1" fmla="*/ 0 h 62"/>
                  <a:gd name="T2" fmla="*/ 0 w 69"/>
                  <a:gd name="T3" fmla="*/ 0 h 62"/>
                  <a:gd name="T4" fmla="*/ 0 w 69"/>
                  <a:gd name="T5" fmla="*/ 0 h 62"/>
                  <a:gd name="T6" fmla="*/ 0 w 69"/>
                  <a:gd name="T7" fmla="*/ 0 h 62"/>
                  <a:gd name="T8" fmla="*/ 0 w 69"/>
                  <a:gd name="T9" fmla="*/ 0 h 62"/>
                  <a:gd name="T10" fmla="*/ 0 w 69"/>
                  <a:gd name="T11" fmla="*/ 0 h 62"/>
                  <a:gd name="T12" fmla="*/ 0 w 69"/>
                  <a:gd name="T13" fmla="*/ 0 h 62"/>
                  <a:gd name="T14" fmla="*/ 0 w 69"/>
                  <a:gd name="T15" fmla="*/ 0 h 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62">
                    <a:moveTo>
                      <a:pt x="69" y="35"/>
                    </a:moveTo>
                    <a:lnTo>
                      <a:pt x="69" y="62"/>
                    </a:lnTo>
                    <a:lnTo>
                      <a:pt x="48" y="62"/>
                    </a:lnTo>
                    <a:lnTo>
                      <a:pt x="39" y="62"/>
                    </a:lnTo>
                    <a:lnTo>
                      <a:pt x="30" y="62"/>
                    </a:lnTo>
                    <a:lnTo>
                      <a:pt x="0" y="0"/>
                    </a:lnTo>
                    <a:lnTo>
                      <a:pt x="30" y="19"/>
                    </a:lnTo>
                    <a:lnTo>
                      <a:pt x="6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8" name="Freeform 277"/>
              <p:cNvSpPr>
                <a:spLocks/>
              </p:cNvSpPr>
              <p:nvPr/>
            </p:nvSpPr>
            <p:spPr bwMode="auto">
              <a:xfrm>
                <a:off x="545" y="304"/>
                <a:ext cx="98" cy="49"/>
              </a:xfrm>
              <a:custGeom>
                <a:avLst/>
                <a:gdLst>
                  <a:gd name="T0" fmla="*/ 0 w 329"/>
                  <a:gd name="T1" fmla="*/ 0 h 306"/>
                  <a:gd name="T2" fmla="*/ 0 w 329"/>
                  <a:gd name="T3" fmla="*/ 0 h 306"/>
                  <a:gd name="T4" fmla="*/ 0 w 329"/>
                  <a:gd name="T5" fmla="*/ 0 h 306"/>
                  <a:gd name="T6" fmla="*/ 0 w 329"/>
                  <a:gd name="T7" fmla="*/ 0 h 306"/>
                  <a:gd name="T8" fmla="*/ 0 w 329"/>
                  <a:gd name="T9" fmla="*/ 0 h 306"/>
                  <a:gd name="T10" fmla="*/ 0 w 329"/>
                  <a:gd name="T11" fmla="*/ 0 h 306"/>
                  <a:gd name="T12" fmla="*/ 0 w 329"/>
                  <a:gd name="T13" fmla="*/ 0 h 306"/>
                  <a:gd name="T14" fmla="*/ 0 w 329"/>
                  <a:gd name="T15" fmla="*/ 0 h 306"/>
                  <a:gd name="T16" fmla="*/ 0 w 329"/>
                  <a:gd name="T17" fmla="*/ 0 h 306"/>
                  <a:gd name="T18" fmla="*/ 0 w 329"/>
                  <a:gd name="T19" fmla="*/ 0 h 306"/>
                  <a:gd name="T20" fmla="*/ 0 w 329"/>
                  <a:gd name="T21" fmla="*/ 0 h 306"/>
                  <a:gd name="T22" fmla="*/ 0 w 329"/>
                  <a:gd name="T23" fmla="*/ 0 h 306"/>
                  <a:gd name="T24" fmla="*/ 0 w 329"/>
                  <a:gd name="T25" fmla="*/ 0 h 306"/>
                  <a:gd name="T26" fmla="*/ 0 w 329"/>
                  <a:gd name="T27" fmla="*/ 0 h 306"/>
                  <a:gd name="T28" fmla="*/ 0 w 329"/>
                  <a:gd name="T29" fmla="*/ 0 h 306"/>
                  <a:gd name="T30" fmla="*/ 0 w 329"/>
                  <a:gd name="T31" fmla="*/ 0 h 306"/>
                  <a:gd name="T32" fmla="*/ 0 w 329"/>
                  <a:gd name="T33" fmla="*/ 0 h 306"/>
                  <a:gd name="T34" fmla="*/ 0 w 329"/>
                  <a:gd name="T35" fmla="*/ 0 h 306"/>
                  <a:gd name="T36" fmla="*/ 0 w 329"/>
                  <a:gd name="T37" fmla="*/ 0 h 306"/>
                  <a:gd name="T38" fmla="*/ 0 w 329"/>
                  <a:gd name="T39" fmla="*/ 0 h 306"/>
                  <a:gd name="T40" fmla="*/ 0 w 329"/>
                  <a:gd name="T41" fmla="*/ 0 h 306"/>
                  <a:gd name="T42" fmla="*/ 0 w 329"/>
                  <a:gd name="T43" fmla="*/ 0 h 306"/>
                  <a:gd name="T44" fmla="*/ 0 w 329"/>
                  <a:gd name="T45" fmla="*/ 0 h 306"/>
                  <a:gd name="T46" fmla="*/ 0 w 329"/>
                  <a:gd name="T47" fmla="*/ 0 h 306"/>
                  <a:gd name="T48" fmla="*/ 0 w 329"/>
                  <a:gd name="T49" fmla="*/ 0 h 306"/>
                  <a:gd name="T50" fmla="*/ 0 w 329"/>
                  <a:gd name="T51" fmla="*/ 0 h 306"/>
                  <a:gd name="T52" fmla="*/ 0 w 329"/>
                  <a:gd name="T53" fmla="*/ 0 h 306"/>
                  <a:gd name="T54" fmla="*/ 0 w 329"/>
                  <a:gd name="T55" fmla="*/ 0 h 306"/>
                  <a:gd name="T56" fmla="*/ 0 w 329"/>
                  <a:gd name="T57" fmla="*/ 0 h 306"/>
                  <a:gd name="T58" fmla="*/ 0 w 329"/>
                  <a:gd name="T59" fmla="*/ 0 h 306"/>
                  <a:gd name="T60" fmla="*/ 0 w 329"/>
                  <a:gd name="T61" fmla="*/ 0 h 306"/>
                  <a:gd name="T62" fmla="*/ 0 w 329"/>
                  <a:gd name="T63" fmla="*/ 0 h 306"/>
                  <a:gd name="T64" fmla="*/ 0 w 329"/>
                  <a:gd name="T65" fmla="*/ 0 h 306"/>
                  <a:gd name="T66" fmla="*/ 0 w 329"/>
                  <a:gd name="T67" fmla="*/ 0 h 306"/>
                  <a:gd name="T68" fmla="*/ 0 w 329"/>
                  <a:gd name="T69" fmla="*/ 0 h 306"/>
                  <a:gd name="T70" fmla="*/ 0 w 329"/>
                  <a:gd name="T71" fmla="*/ 0 h 306"/>
                  <a:gd name="T72" fmla="*/ 0 w 329"/>
                  <a:gd name="T73" fmla="*/ 0 h 306"/>
                  <a:gd name="T74" fmla="*/ 0 w 329"/>
                  <a:gd name="T75" fmla="*/ 0 h 306"/>
                  <a:gd name="T76" fmla="*/ 0 w 329"/>
                  <a:gd name="T77" fmla="*/ 0 h 306"/>
                  <a:gd name="T78" fmla="*/ 0 w 329"/>
                  <a:gd name="T79" fmla="*/ 0 h 306"/>
                  <a:gd name="T80" fmla="*/ 0 w 329"/>
                  <a:gd name="T81" fmla="*/ 0 h 3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29" h="306">
                    <a:moveTo>
                      <a:pt x="329" y="44"/>
                    </a:moveTo>
                    <a:lnTo>
                      <a:pt x="269" y="70"/>
                    </a:lnTo>
                    <a:lnTo>
                      <a:pt x="242" y="70"/>
                    </a:lnTo>
                    <a:lnTo>
                      <a:pt x="203" y="70"/>
                    </a:lnTo>
                    <a:lnTo>
                      <a:pt x="173" y="52"/>
                    </a:lnTo>
                    <a:lnTo>
                      <a:pt x="155" y="52"/>
                    </a:lnTo>
                    <a:lnTo>
                      <a:pt x="135" y="62"/>
                    </a:lnTo>
                    <a:lnTo>
                      <a:pt x="135" y="70"/>
                    </a:lnTo>
                    <a:lnTo>
                      <a:pt x="135" y="79"/>
                    </a:lnTo>
                    <a:lnTo>
                      <a:pt x="203" y="105"/>
                    </a:lnTo>
                    <a:lnTo>
                      <a:pt x="231" y="131"/>
                    </a:lnTo>
                    <a:lnTo>
                      <a:pt x="251" y="157"/>
                    </a:lnTo>
                    <a:lnTo>
                      <a:pt x="269" y="244"/>
                    </a:lnTo>
                    <a:lnTo>
                      <a:pt x="242" y="236"/>
                    </a:lnTo>
                    <a:lnTo>
                      <a:pt x="192" y="236"/>
                    </a:lnTo>
                    <a:lnTo>
                      <a:pt x="164" y="219"/>
                    </a:lnTo>
                    <a:lnTo>
                      <a:pt x="135" y="192"/>
                    </a:lnTo>
                    <a:lnTo>
                      <a:pt x="116" y="176"/>
                    </a:lnTo>
                    <a:lnTo>
                      <a:pt x="105" y="149"/>
                    </a:lnTo>
                    <a:lnTo>
                      <a:pt x="96" y="131"/>
                    </a:lnTo>
                    <a:lnTo>
                      <a:pt x="68" y="114"/>
                    </a:lnTo>
                    <a:lnTo>
                      <a:pt x="68" y="122"/>
                    </a:lnTo>
                    <a:lnTo>
                      <a:pt x="77" y="166"/>
                    </a:lnTo>
                    <a:lnTo>
                      <a:pt x="87" y="227"/>
                    </a:lnTo>
                    <a:lnTo>
                      <a:pt x="68" y="271"/>
                    </a:lnTo>
                    <a:lnTo>
                      <a:pt x="39" y="306"/>
                    </a:lnTo>
                    <a:lnTo>
                      <a:pt x="18" y="289"/>
                    </a:lnTo>
                    <a:lnTo>
                      <a:pt x="9" y="271"/>
                    </a:lnTo>
                    <a:lnTo>
                      <a:pt x="0" y="219"/>
                    </a:lnTo>
                    <a:lnTo>
                      <a:pt x="18" y="114"/>
                    </a:lnTo>
                    <a:lnTo>
                      <a:pt x="18" y="79"/>
                    </a:lnTo>
                    <a:lnTo>
                      <a:pt x="29" y="70"/>
                    </a:lnTo>
                    <a:lnTo>
                      <a:pt x="48" y="62"/>
                    </a:lnTo>
                    <a:lnTo>
                      <a:pt x="68" y="62"/>
                    </a:lnTo>
                    <a:lnTo>
                      <a:pt x="87" y="52"/>
                    </a:lnTo>
                    <a:lnTo>
                      <a:pt x="77" y="27"/>
                    </a:lnTo>
                    <a:lnTo>
                      <a:pt x="87" y="9"/>
                    </a:lnTo>
                    <a:lnTo>
                      <a:pt x="173" y="0"/>
                    </a:lnTo>
                    <a:lnTo>
                      <a:pt x="212" y="0"/>
                    </a:lnTo>
                    <a:lnTo>
                      <a:pt x="260" y="0"/>
                    </a:lnTo>
                    <a:lnTo>
                      <a:pt x="329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9" name="Freeform 278"/>
              <p:cNvSpPr>
                <a:spLocks/>
              </p:cNvSpPr>
              <p:nvPr/>
            </p:nvSpPr>
            <p:spPr bwMode="auto">
              <a:xfrm>
                <a:off x="198" y="315"/>
                <a:ext cx="45" cy="20"/>
              </a:xfrm>
              <a:custGeom>
                <a:avLst/>
                <a:gdLst>
                  <a:gd name="T0" fmla="*/ 0 w 154"/>
                  <a:gd name="T1" fmla="*/ 0 h 122"/>
                  <a:gd name="T2" fmla="*/ 0 w 154"/>
                  <a:gd name="T3" fmla="*/ 0 h 122"/>
                  <a:gd name="T4" fmla="*/ 0 w 154"/>
                  <a:gd name="T5" fmla="*/ 0 h 122"/>
                  <a:gd name="T6" fmla="*/ 0 w 154"/>
                  <a:gd name="T7" fmla="*/ 0 h 122"/>
                  <a:gd name="T8" fmla="*/ 0 w 154"/>
                  <a:gd name="T9" fmla="*/ 0 h 122"/>
                  <a:gd name="T10" fmla="*/ 0 w 154"/>
                  <a:gd name="T11" fmla="*/ 0 h 122"/>
                  <a:gd name="T12" fmla="*/ 0 w 154"/>
                  <a:gd name="T13" fmla="*/ 0 h 122"/>
                  <a:gd name="T14" fmla="*/ 0 w 154"/>
                  <a:gd name="T15" fmla="*/ 0 h 122"/>
                  <a:gd name="T16" fmla="*/ 0 w 154"/>
                  <a:gd name="T17" fmla="*/ 0 h 1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4" h="122">
                    <a:moveTo>
                      <a:pt x="124" y="44"/>
                    </a:moveTo>
                    <a:lnTo>
                      <a:pt x="135" y="79"/>
                    </a:lnTo>
                    <a:lnTo>
                      <a:pt x="154" y="122"/>
                    </a:lnTo>
                    <a:lnTo>
                      <a:pt x="124" y="122"/>
                    </a:lnTo>
                    <a:lnTo>
                      <a:pt x="96" y="114"/>
                    </a:lnTo>
                    <a:lnTo>
                      <a:pt x="58" y="87"/>
                    </a:lnTo>
                    <a:lnTo>
                      <a:pt x="0" y="0"/>
                    </a:lnTo>
                    <a:lnTo>
                      <a:pt x="58" y="27"/>
                    </a:lnTo>
                    <a:lnTo>
                      <a:pt x="124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0" name="Freeform 279"/>
              <p:cNvSpPr>
                <a:spLocks/>
              </p:cNvSpPr>
              <p:nvPr/>
            </p:nvSpPr>
            <p:spPr bwMode="auto">
              <a:xfrm>
                <a:off x="414" y="334"/>
                <a:ext cx="26" cy="8"/>
              </a:xfrm>
              <a:custGeom>
                <a:avLst/>
                <a:gdLst>
                  <a:gd name="T0" fmla="*/ 0 w 87"/>
                  <a:gd name="T1" fmla="*/ 0 h 52"/>
                  <a:gd name="T2" fmla="*/ 0 w 87"/>
                  <a:gd name="T3" fmla="*/ 0 h 52"/>
                  <a:gd name="T4" fmla="*/ 0 w 87"/>
                  <a:gd name="T5" fmla="*/ 0 h 52"/>
                  <a:gd name="T6" fmla="*/ 0 w 87"/>
                  <a:gd name="T7" fmla="*/ 0 h 52"/>
                  <a:gd name="T8" fmla="*/ 0 w 87"/>
                  <a:gd name="T9" fmla="*/ 0 h 52"/>
                  <a:gd name="T10" fmla="*/ 0 w 87"/>
                  <a:gd name="T11" fmla="*/ 0 h 52"/>
                  <a:gd name="T12" fmla="*/ 0 w 87"/>
                  <a:gd name="T13" fmla="*/ 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52">
                    <a:moveTo>
                      <a:pt x="87" y="43"/>
                    </a:moveTo>
                    <a:lnTo>
                      <a:pt x="67" y="52"/>
                    </a:lnTo>
                    <a:lnTo>
                      <a:pt x="37" y="52"/>
                    </a:lnTo>
                    <a:lnTo>
                      <a:pt x="0" y="8"/>
                    </a:lnTo>
                    <a:lnTo>
                      <a:pt x="28" y="0"/>
                    </a:lnTo>
                    <a:lnTo>
                      <a:pt x="58" y="0"/>
                    </a:lnTo>
                    <a:lnTo>
                      <a:pt x="87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1" name="Freeform 280"/>
              <p:cNvSpPr>
                <a:spLocks/>
              </p:cNvSpPr>
              <p:nvPr/>
            </p:nvSpPr>
            <p:spPr bwMode="auto">
              <a:xfrm>
                <a:off x="231" y="474"/>
                <a:ext cx="15" cy="8"/>
              </a:xfrm>
              <a:custGeom>
                <a:avLst/>
                <a:gdLst>
                  <a:gd name="T0" fmla="*/ 0 w 48"/>
                  <a:gd name="T1" fmla="*/ 0 h 54"/>
                  <a:gd name="T2" fmla="*/ 0 w 48"/>
                  <a:gd name="T3" fmla="*/ 0 h 54"/>
                  <a:gd name="T4" fmla="*/ 0 w 48"/>
                  <a:gd name="T5" fmla="*/ 0 h 54"/>
                  <a:gd name="T6" fmla="*/ 0 w 48"/>
                  <a:gd name="T7" fmla="*/ 0 h 54"/>
                  <a:gd name="T8" fmla="*/ 0 w 48"/>
                  <a:gd name="T9" fmla="*/ 0 h 54"/>
                  <a:gd name="T10" fmla="*/ 0 w 48"/>
                  <a:gd name="T11" fmla="*/ 0 h 54"/>
                  <a:gd name="T12" fmla="*/ 0 w 48"/>
                  <a:gd name="T13" fmla="*/ 0 h 54"/>
                  <a:gd name="T14" fmla="*/ 0 w 48"/>
                  <a:gd name="T15" fmla="*/ 0 h 54"/>
                  <a:gd name="T16" fmla="*/ 0 w 48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4">
                    <a:moveTo>
                      <a:pt x="48" y="18"/>
                    </a:moveTo>
                    <a:lnTo>
                      <a:pt x="48" y="44"/>
                    </a:lnTo>
                    <a:lnTo>
                      <a:pt x="20" y="54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9" y="18"/>
                    </a:lnTo>
                    <a:lnTo>
                      <a:pt x="20" y="0"/>
                    </a:lnTo>
                    <a:lnTo>
                      <a:pt x="39" y="8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2" name="Freeform 281"/>
              <p:cNvSpPr>
                <a:spLocks/>
              </p:cNvSpPr>
              <p:nvPr/>
            </p:nvSpPr>
            <p:spPr bwMode="auto">
              <a:xfrm>
                <a:off x="206" y="489"/>
                <a:ext cx="61" cy="17"/>
              </a:xfrm>
              <a:custGeom>
                <a:avLst/>
                <a:gdLst>
                  <a:gd name="T0" fmla="*/ 0 w 203"/>
                  <a:gd name="T1" fmla="*/ 0 h 103"/>
                  <a:gd name="T2" fmla="*/ 0 w 203"/>
                  <a:gd name="T3" fmla="*/ 0 h 103"/>
                  <a:gd name="T4" fmla="*/ 0 w 203"/>
                  <a:gd name="T5" fmla="*/ 0 h 103"/>
                  <a:gd name="T6" fmla="*/ 0 w 203"/>
                  <a:gd name="T7" fmla="*/ 0 h 103"/>
                  <a:gd name="T8" fmla="*/ 0 w 203"/>
                  <a:gd name="T9" fmla="*/ 0 h 103"/>
                  <a:gd name="T10" fmla="*/ 0 w 203"/>
                  <a:gd name="T11" fmla="*/ 0 h 103"/>
                  <a:gd name="T12" fmla="*/ 0 w 203"/>
                  <a:gd name="T13" fmla="*/ 0 h 103"/>
                  <a:gd name="T14" fmla="*/ 0 w 203"/>
                  <a:gd name="T15" fmla="*/ 0 h 103"/>
                  <a:gd name="T16" fmla="*/ 0 w 203"/>
                  <a:gd name="T17" fmla="*/ 0 h 103"/>
                  <a:gd name="T18" fmla="*/ 0 w 203"/>
                  <a:gd name="T19" fmla="*/ 0 h 103"/>
                  <a:gd name="T20" fmla="*/ 0 w 203"/>
                  <a:gd name="T21" fmla="*/ 0 h 103"/>
                  <a:gd name="T22" fmla="*/ 0 w 203"/>
                  <a:gd name="T23" fmla="*/ 0 h 103"/>
                  <a:gd name="T24" fmla="*/ 0 w 203"/>
                  <a:gd name="T25" fmla="*/ 0 h 103"/>
                  <a:gd name="T26" fmla="*/ 0 w 203"/>
                  <a:gd name="T27" fmla="*/ 0 h 103"/>
                  <a:gd name="T28" fmla="*/ 0 w 203"/>
                  <a:gd name="T29" fmla="*/ 0 h 10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3" h="103">
                    <a:moveTo>
                      <a:pt x="203" y="95"/>
                    </a:moveTo>
                    <a:lnTo>
                      <a:pt x="174" y="87"/>
                    </a:lnTo>
                    <a:lnTo>
                      <a:pt x="146" y="78"/>
                    </a:lnTo>
                    <a:lnTo>
                      <a:pt x="96" y="43"/>
                    </a:lnTo>
                    <a:lnTo>
                      <a:pt x="68" y="78"/>
                    </a:lnTo>
                    <a:lnTo>
                      <a:pt x="48" y="95"/>
                    </a:lnTo>
                    <a:lnTo>
                      <a:pt x="20" y="103"/>
                    </a:lnTo>
                    <a:lnTo>
                      <a:pt x="0" y="103"/>
                    </a:lnTo>
                    <a:lnTo>
                      <a:pt x="30" y="70"/>
                    </a:lnTo>
                    <a:lnTo>
                      <a:pt x="48" y="35"/>
                    </a:lnTo>
                    <a:lnTo>
                      <a:pt x="78" y="0"/>
                    </a:lnTo>
                    <a:lnTo>
                      <a:pt x="96" y="0"/>
                    </a:lnTo>
                    <a:lnTo>
                      <a:pt x="126" y="0"/>
                    </a:lnTo>
                    <a:lnTo>
                      <a:pt x="174" y="43"/>
                    </a:lnTo>
                    <a:lnTo>
                      <a:pt x="203" y="9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3" name="Freeform 282"/>
              <p:cNvSpPr>
                <a:spLocks/>
              </p:cNvSpPr>
              <p:nvPr/>
            </p:nvSpPr>
            <p:spPr bwMode="auto">
              <a:xfrm>
                <a:off x="229" y="505"/>
                <a:ext cx="17" cy="11"/>
              </a:xfrm>
              <a:custGeom>
                <a:avLst/>
                <a:gdLst>
                  <a:gd name="T0" fmla="*/ 0 w 57"/>
                  <a:gd name="T1" fmla="*/ 0 h 70"/>
                  <a:gd name="T2" fmla="*/ 0 w 57"/>
                  <a:gd name="T3" fmla="*/ 0 h 70"/>
                  <a:gd name="T4" fmla="*/ 0 w 57"/>
                  <a:gd name="T5" fmla="*/ 0 h 70"/>
                  <a:gd name="T6" fmla="*/ 0 w 57"/>
                  <a:gd name="T7" fmla="*/ 0 h 70"/>
                  <a:gd name="T8" fmla="*/ 0 w 57"/>
                  <a:gd name="T9" fmla="*/ 0 h 70"/>
                  <a:gd name="T10" fmla="*/ 0 w 57"/>
                  <a:gd name="T11" fmla="*/ 0 h 70"/>
                  <a:gd name="T12" fmla="*/ 0 w 57"/>
                  <a:gd name="T13" fmla="*/ 0 h 70"/>
                  <a:gd name="T14" fmla="*/ 0 w 57"/>
                  <a:gd name="T15" fmla="*/ 0 h 70"/>
                  <a:gd name="T16" fmla="*/ 0 w 57"/>
                  <a:gd name="T17" fmla="*/ 0 h 70"/>
                  <a:gd name="T18" fmla="*/ 0 w 57"/>
                  <a:gd name="T19" fmla="*/ 0 h 70"/>
                  <a:gd name="T20" fmla="*/ 0 w 57"/>
                  <a:gd name="T21" fmla="*/ 0 h 7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" h="70">
                    <a:moveTo>
                      <a:pt x="57" y="27"/>
                    </a:moveTo>
                    <a:lnTo>
                      <a:pt x="48" y="54"/>
                    </a:lnTo>
                    <a:lnTo>
                      <a:pt x="29" y="70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0" y="27"/>
                    </a:lnTo>
                    <a:lnTo>
                      <a:pt x="9" y="8"/>
                    </a:lnTo>
                    <a:lnTo>
                      <a:pt x="29" y="0"/>
                    </a:lnTo>
                    <a:lnTo>
                      <a:pt x="48" y="8"/>
                    </a:lnTo>
                    <a:lnTo>
                      <a:pt x="57" y="19"/>
                    </a:lnTo>
                    <a:lnTo>
                      <a:pt x="5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4" name="Freeform 283"/>
              <p:cNvSpPr>
                <a:spLocks/>
              </p:cNvSpPr>
              <p:nvPr/>
            </p:nvSpPr>
            <p:spPr bwMode="auto">
              <a:xfrm>
                <a:off x="249" y="512"/>
                <a:ext cx="11" cy="8"/>
              </a:xfrm>
              <a:custGeom>
                <a:avLst/>
                <a:gdLst>
                  <a:gd name="T0" fmla="*/ 0 w 39"/>
                  <a:gd name="T1" fmla="*/ 0 h 53"/>
                  <a:gd name="T2" fmla="*/ 0 w 39"/>
                  <a:gd name="T3" fmla="*/ 0 h 53"/>
                  <a:gd name="T4" fmla="*/ 0 w 39"/>
                  <a:gd name="T5" fmla="*/ 0 h 53"/>
                  <a:gd name="T6" fmla="*/ 0 w 39"/>
                  <a:gd name="T7" fmla="*/ 0 h 53"/>
                  <a:gd name="T8" fmla="*/ 0 w 39"/>
                  <a:gd name="T9" fmla="*/ 0 h 53"/>
                  <a:gd name="T10" fmla="*/ 0 w 39"/>
                  <a:gd name="T11" fmla="*/ 0 h 53"/>
                  <a:gd name="T12" fmla="*/ 0 w 39"/>
                  <a:gd name="T13" fmla="*/ 0 h 53"/>
                  <a:gd name="T14" fmla="*/ 0 w 39"/>
                  <a:gd name="T15" fmla="*/ 0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53">
                    <a:moveTo>
                      <a:pt x="39" y="0"/>
                    </a:moveTo>
                    <a:lnTo>
                      <a:pt x="28" y="43"/>
                    </a:lnTo>
                    <a:lnTo>
                      <a:pt x="18" y="53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0" y="26"/>
                    </a:lnTo>
                    <a:lnTo>
                      <a:pt x="18" y="0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5" name="Freeform 284"/>
              <p:cNvSpPr>
                <a:spLocks/>
              </p:cNvSpPr>
              <p:nvPr/>
            </p:nvSpPr>
            <p:spPr bwMode="auto">
              <a:xfrm>
                <a:off x="215" y="513"/>
                <a:ext cx="14" cy="9"/>
              </a:xfrm>
              <a:custGeom>
                <a:avLst/>
                <a:gdLst>
                  <a:gd name="T0" fmla="*/ 0 w 48"/>
                  <a:gd name="T1" fmla="*/ 0 h 51"/>
                  <a:gd name="T2" fmla="*/ 0 w 48"/>
                  <a:gd name="T3" fmla="*/ 0 h 51"/>
                  <a:gd name="T4" fmla="*/ 0 w 48"/>
                  <a:gd name="T5" fmla="*/ 0 h 51"/>
                  <a:gd name="T6" fmla="*/ 0 w 48"/>
                  <a:gd name="T7" fmla="*/ 0 h 51"/>
                  <a:gd name="T8" fmla="*/ 0 w 48"/>
                  <a:gd name="T9" fmla="*/ 0 h 51"/>
                  <a:gd name="T10" fmla="*/ 0 w 48"/>
                  <a:gd name="T11" fmla="*/ 0 h 51"/>
                  <a:gd name="T12" fmla="*/ 0 w 48"/>
                  <a:gd name="T13" fmla="*/ 0 h 51"/>
                  <a:gd name="T14" fmla="*/ 0 w 48"/>
                  <a:gd name="T15" fmla="*/ 0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1">
                    <a:moveTo>
                      <a:pt x="48" y="51"/>
                    </a:moveTo>
                    <a:lnTo>
                      <a:pt x="29" y="43"/>
                    </a:lnTo>
                    <a:lnTo>
                      <a:pt x="18" y="3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8" y="25"/>
                    </a:lnTo>
                    <a:lnTo>
                      <a:pt x="48" y="43"/>
                    </a:lnTo>
                    <a:lnTo>
                      <a:pt x="48" y="5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6" name="Freeform 285"/>
              <p:cNvSpPr>
                <a:spLocks/>
              </p:cNvSpPr>
              <p:nvPr/>
            </p:nvSpPr>
            <p:spPr bwMode="auto">
              <a:xfrm>
                <a:off x="234" y="525"/>
                <a:ext cx="12" cy="7"/>
              </a:xfrm>
              <a:custGeom>
                <a:avLst/>
                <a:gdLst>
                  <a:gd name="T0" fmla="*/ 0 w 39"/>
                  <a:gd name="T1" fmla="*/ 0 h 45"/>
                  <a:gd name="T2" fmla="*/ 0 w 39"/>
                  <a:gd name="T3" fmla="*/ 0 h 45"/>
                  <a:gd name="T4" fmla="*/ 0 w 39"/>
                  <a:gd name="T5" fmla="*/ 0 h 45"/>
                  <a:gd name="T6" fmla="*/ 0 w 39"/>
                  <a:gd name="T7" fmla="*/ 0 h 45"/>
                  <a:gd name="T8" fmla="*/ 0 w 39"/>
                  <a:gd name="T9" fmla="*/ 0 h 45"/>
                  <a:gd name="T10" fmla="*/ 0 w 39"/>
                  <a:gd name="T11" fmla="*/ 0 h 45"/>
                  <a:gd name="T12" fmla="*/ 0 w 39"/>
                  <a:gd name="T13" fmla="*/ 0 h 45"/>
                  <a:gd name="T14" fmla="*/ 0 w 39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45">
                    <a:moveTo>
                      <a:pt x="39" y="18"/>
                    </a:moveTo>
                    <a:lnTo>
                      <a:pt x="30" y="35"/>
                    </a:lnTo>
                    <a:lnTo>
                      <a:pt x="11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10"/>
                    </a:lnTo>
                    <a:lnTo>
                      <a:pt x="39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7" name="Freeform 286"/>
              <p:cNvSpPr>
                <a:spLocks/>
              </p:cNvSpPr>
              <p:nvPr/>
            </p:nvSpPr>
            <p:spPr bwMode="auto">
              <a:xfrm>
                <a:off x="234" y="539"/>
                <a:ext cx="12" cy="5"/>
              </a:xfrm>
              <a:custGeom>
                <a:avLst/>
                <a:gdLst>
                  <a:gd name="T0" fmla="*/ 0 w 39"/>
                  <a:gd name="T1" fmla="*/ 0 h 35"/>
                  <a:gd name="T2" fmla="*/ 0 w 39"/>
                  <a:gd name="T3" fmla="*/ 0 h 35"/>
                  <a:gd name="T4" fmla="*/ 0 w 39"/>
                  <a:gd name="T5" fmla="*/ 0 h 35"/>
                  <a:gd name="T6" fmla="*/ 0 w 39"/>
                  <a:gd name="T7" fmla="*/ 0 h 35"/>
                  <a:gd name="T8" fmla="*/ 0 w 39"/>
                  <a:gd name="T9" fmla="*/ 0 h 35"/>
                  <a:gd name="T10" fmla="*/ 0 w 39"/>
                  <a:gd name="T11" fmla="*/ 0 h 35"/>
                  <a:gd name="T12" fmla="*/ 0 w 39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" h="35">
                    <a:moveTo>
                      <a:pt x="39" y="16"/>
                    </a:moveTo>
                    <a:lnTo>
                      <a:pt x="30" y="25"/>
                    </a:lnTo>
                    <a:lnTo>
                      <a:pt x="20" y="35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8" name="Freeform 287"/>
              <p:cNvSpPr>
                <a:spLocks/>
              </p:cNvSpPr>
              <p:nvPr/>
            </p:nvSpPr>
            <p:spPr bwMode="auto">
              <a:xfrm>
                <a:off x="109" y="607"/>
                <a:ext cx="65" cy="31"/>
              </a:xfrm>
              <a:custGeom>
                <a:avLst/>
                <a:gdLst>
                  <a:gd name="T0" fmla="*/ 0 w 224"/>
                  <a:gd name="T1" fmla="*/ 0 h 192"/>
                  <a:gd name="T2" fmla="*/ 0 w 224"/>
                  <a:gd name="T3" fmla="*/ 0 h 192"/>
                  <a:gd name="T4" fmla="*/ 0 w 224"/>
                  <a:gd name="T5" fmla="*/ 0 h 192"/>
                  <a:gd name="T6" fmla="*/ 0 w 224"/>
                  <a:gd name="T7" fmla="*/ 0 h 192"/>
                  <a:gd name="T8" fmla="*/ 0 w 224"/>
                  <a:gd name="T9" fmla="*/ 0 h 192"/>
                  <a:gd name="T10" fmla="*/ 0 w 224"/>
                  <a:gd name="T11" fmla="*/ 0 h 192"/>
                  <a:gd name="T12" fmla="*/ 0 w 224"/>
                  <a:gd name="T13" fmla="*/ 0 h 192"/>
                  <a:gd name="T14" fmla="*/ 0 w 224"/>
                  <a:gd name="T15" fmla="*/ 0 h 192"/>
                  <a:gd name="T16" fmla="*/ 0 w 224"/>
                  <a:gd name="T17" fmla="*/ 0 h 192"/>
                  <a:gd name="T18" fmla="*/ 0 w 224"/>
                  <a:gd name="T19" fmla="*/ 0 h 192"/>
                  <a:gd name="T20" fmla="*/ 0 w 224"/>
                  <a:gd name="T21" fmla="*/ 0 h 192"/>
                  <a:gd name="T22" fmla="*/ 0 w 224"/>
                  <a:gd name="T23" fmla="*/ 0 h 192"/>
                  <a:gd name="T24" fmla="*/ 0 w 224"/>
                  <a:gd name="T25" fmla="*/ 0 h 192"/>
                  <a:gd name="T26" fmla="*/ 0 w 224"/>
                  <a:gd name="T27" fmla="*/ 0 h 192"/>
                  <a:gd name="T28" fmla="*/ 0 w 224"/>
                  <a:gd name="T29" fmla="*/ 0 h 192"/>
                  <a:gd name="T30" fmla="*/ 0 w 224"/>
                  <a:gd name="T31" fmla="*/ 0 h 192"/>
                  <a:gd name="T32" fmla="*/ 0 w 224"/>
                  <a:gd name="T33" fmla="*/ 0 h 192"/>
                  <a:gd name="T34" fmla="*/ 0 w 224"/>
                  <a:gd name="T35" fmla="*/ 0 h 192"/>
                  <a:gd name="T36" fmla="*/ 0 w 224"/>
                  <a:gd name="T37" fmla="*/ 0 h 1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4" h="192">
                    <a:moveTo>
                      <a:pt x="213" y="138"/>
                    </a:moveTo>
                    <a:lnTo>
                      <a:pt x="224" y="192"/>
                    </a:lnTo>
                    <a:lnTo>
                      <a:pt x="213" y="192"/>
                    </a:lnTo>
                    <a:lnTo>
                      <a:pt x="203" y="192"/>
                    </a:lnTo>
                    <a:lnTo>
                      <a:pt x="194" y="173"/>
                    </a:lnTo>
                    <a:lnTo>
                      <a:pt x="165" y="111"/>
                    </a:lnTo>
                    <a:lnTo>
                      <a:pt x="146" y="86"/>
                    </a:lnTo>
                    <a:lnTo>
                      <a:pt x="117" y="51"/>
                    </a:lnTo>
                    <a:lnTo>
                      <a:pt x="98" y="51"/>
                    </a:lnTo>
                    <a:lnTo>
                      <a:pt x="78" y="60"/>
                    </a:lnTo>
                    <a:lnTo>
                      <a:pt x="0" y="182"/>
                    </a:lnTo>
                    <a:lnTo>
                      <a:pt x="0" y="173"/>
                    </a:lnTo>
                    <a:lnTo>
                      <a:pt x="0" y="157"/>
                    </a:lnTo>
                    <a:lnTo>
                      <a:pt x="11" y="138"/>
                    </a:lnTo>
                    <a:lnTo>
                      <a:pt x="50" y="68"/>
                    </a:lnTo>
                    <a:lnTo>
                      <a:pt x="98" y="0"/>
                    </a:lnTo>
                    <a:lnTo>
                      <a:pt x="137" y="25"/>
                    </a:lnTo>
                    <a:lnTo>
                      <a:pt x="165" y="60"/>
                    </a:lnTo>
                    <a:lnTo>
                      <a:pt x="213" y="13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9" name="Freeform 288"/>
              <p:cNvSpPr>
                <a:spLocks/>
              </p:cNvSpPr>
              <p:nvPr/>
            </p:nvSpPr>
            <p:spPr bwMode="auto">
              <a:xfrm>
                <a:off x="120" y="622"/>
                <a:ext cx="37" cy="33"/>
              </a:xfrm>
              <a:custGeom>
                <a:avLst/>
                <a:gdLst>
                  <a:gd name="T0" fmla="*/ 0 w 126"/>
                  <a:gd name="T1" fmla="*/ 0 h 200"/>
                  <a:gd name="T2" fmla="*/ 0 w 126"/>
                  <a:gd name="T3" fmla="*/ 0 h 200"/>
                  <a:gd name="T4" fmla="*/ 0 w 126"/>
                  <a:gd name="T5" fmla="*/ 0 h 200"/>
                  <a:gd name="T6" fmla="*/ 0 w 126"/>
                  <a:gd name="T7" fmla="*/ 0 h 200"/>
                  <a:gd name="T8" fmla="*/ 0 w 126"/>
                  <a:gd name="T9" fmla="*/ 0 h 200"/>
                  <a:gd name="T10" fmla="*/ 0 w 126"/>
                  <a:gd name="T11" fmla="*/ 0 h 200"/>
                  <a:gd name="T12" fmla="*/ 0 w 126"/>
                  <a:gd name="T13" fmla="*/ 0 h 200"/>
                  <a:gd name="T14" fmla="*/ 0 w 126"/>
                  <a:gd name="T15" fmla="*/ 0 h 200"/>
                  <a:gd name="T16" fmla="*/ 0 w 126"/>
                  <a:gd name="T17" fmla="*/ 0 h 200"/>
                  <a:gd name="T18" fmla="*/ 0 w 126"/>
                  <a:gd name="T19" fmla="*/ 0 h 200"/>
                  <a:gd name="T20" fmla="*/ 0 w 126"/>
                  <a:gd name="T21" fmla="*/ 0 h 200"/>
                  <a:gd name="T22" fmla="*/ 0 w 126"/>
                  <a:gd name="T23" fmla="*/ 0 h 200"/>
                  <a:gd name="T24" fmla="*/ 0 w 126"/>
                  <a:gd name="T25" fmla="*/ 0 h 200"/>
                  <a:gd name="T26" fmla="*/ 0 w 126"/>
                  <a:gd name="T27" fmla="*/ 0 h 200"/>
                  <a:gd name="T28" fmla="*/ 0 w 126"/>
                  <a:gd name="T29" fmla="*/ 0 h 200"/>
                  <a:gd name="T30" fmla="*/ 0 w 126"/>
                  <a:gd name="T31" fmla="*/ 0 h 200"/>
                  <a:gd name="T32" fmla="*/ 0 w 126"/>
                  <a:gd name="T33" fmla="*/ 0 h 2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6" h="200">
                    <a:moveTo>
                      <a:pt x="116" y="62"/>
                    </a:moveTo>
                    <a:lnTo>
                      <a:pt x="126" y="97"/>
                    </a:lnTo>
                    <a:lnTo>
                      <a:pt x="126" y="130"/>
                    </a:lnTo>
                    <a:lnTo>
                      <a:pt x="98" y="140"/>
                    </a:lnTo>
                    <a:lnTo>
                      <a:pt x="78" y="157"/>
                    </a:lnTo>
                    <a:lnTo>
                      <a:pt x="78" y="165"/>
                    </a:lnTo>
                    <a:lnTo>
                      <a:pt x="78" y="192"/>
                    </a:lnTo>
                    <a:lnTo>
                      <a:pt x="59" y="200"/>
                    </a:lnTo>
                    <a:lnTo>
                      <a:pt x="50" y="200"/>
                    </a:lnTo>
                    <a:lnTo>
                      <a:pt x="50" y="183"/>
                    </a:lnTo>
                    <a:lnTo>
                      <a:pt x="50" y="157"/>
                    </a:lnTo>
                    <a:lnTo>
                      <a:pt x="0" y="130"/>
                    </a:lnTo>
                    <a:lnTo>
                      <a:pt x="30" y="62"/>
                    </a:lnTo>
                    <a:lnTo>
                      <a:pt x="59" y="0"/>
                    </a:lnTo>
                    <a:lnTo>
                      <a:pt x="78" y="8"/>
                    </a:lnTo>
                    <a:lnTo>
                      <a:pt x="98" y="26"/>
                    </a:lnTo>
                    <a:lnTo>
                      <a:pt x="116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0" name="Freeform 289"/>
              <p:cNvSpPr>
                <a:spLocks/>
              </p:cNvSpPr>
              <p:nvPr/>
            </p:nvSpPr>
            <p:spPr bwMode="auto">
              <a:xfrm>
                <a:off x="76" y="624"/>
                <a:ext cx="21" cy="11"/>
              </a:xfrm>
              <a:custGeom>
                <a:avLst/>
                <a:gdLst>
                  <a:gd name="T0" fmla="*/ 0 w 68"/>
                  <a:gd name="T1" fmla="*/ 0 h 70"/>
                  <a:gd name="T2" fmla="*/ 0 w 68"/>
                  <a:gd name="T3" fmla="*/ 0 h 70"/>
                  <a:gd name="T4" fmla="*/ 0 w 68"/>
                  <a:gd name="T5" fmla="*/ 0 h 70"/>
                  <a:gd name="T6" fmla="*/ 0 w 68"/>
                  <a:gd name="T7" fmla="*/ 0 h 70"/>
                  <a:gd name="T8" fmla="*/ 0 w 68"/>
                  <a:gd name="T9" fmla="*/ 0 h 70"/>
                  <a:gd name="T10" fmla="*/ 0 w 68"/>
                  <a:gd name="T11" fmla="*/ 0 h 70"/>
                  <a:gd name="T12" fmla="*/ 0 w 68"/>
                  <a:gd name="T13" fmla="*/ 0 h 70"/>
                  <a:gd name="T14" fmla="*/ 0 w 68"/>
                  <a:gd name="T15" fmla="*/ 0 h 70"/>
                  <a:gd name="T16" fmla="*/ 0 w 68"/>
                  <a:gd name="T17" fmla="*/ 0 h 70"/>
                  <a:gd name="T18" fmla="*/ 0 w 68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" h="70">
                    <a:moveTo>
                      <a:pt x="68" y="27"/>
                    </a:moveTo>
                    <a:lnTo>
                      <a:pt x="68" y="54"/>
                    </a:lnTo>
                    <a:lnTo>
                      <a:pt x="48" y="70"/>
                    </a:lnTo>
                    <a:lnTo>
                      <a:pt x="18" y="62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29" y="0"/>
                    </a:lnTo>
                    <a:lnTo>
                      <a:pt x="57" y="8"/>
                    </a:lnTo>
                    <a:lnTo>
                      <a:pt x="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1" name="Freeform 290"/>
              <p:cNvSpPr>
                <a:spLocks/>
              </p:cNvSpPr>
              <p:nvPr/>
            </p:nvSpPr>
            <p:spPr bwMode="auto">
              <a:xfrm>
                <a:off x="186" y="625"/>
                <a:ext cx="14" cy="8"/>
              </a:xfrm>
              <a:custGeom>
                <a:avLst/>
                <a:gdLst>
                  <a:gd name="T0" fmla="*/ 0 w 49"/>
                  <a:gd name="T1" fmla="*/ 0 h 46"/>
                  <a:gd name="T2" fmla="*/ 0 w 49"/>
                  <a:gd name="T3" fmla="*/ 0 h 46"/>
                  <a:gd name="T4" fmla="*/ 0 w 49"/>
                  <a:gd name="T5" fmla="*/ 0 h 46"/>
                  <a:gd name="T6" fmla="*/ 0 w 49"/>
                  <a:gd name="T7" fmla="*/ 0 h 46"/>
                  <a:gd name="T8" fmla="*/ 0 w 49"/>
                  <a:gd name="T9" fmla="*/ 0 h 46"/>
                  <a:gd name="T10" fmla="*/ 0 w 49"/>
                  <a:gd name="T11" fmla="*/ 0 h 46"/>
                  <a:gd name="T12" fmla="*/ 0 w 49"/>
                  <a:gd name="T13" fmla="*/ 0 h 46"/>
                  <a:gd name="T14" fmla="*/ 0 w 49"/>
                  <a:gd name="T15" fmla="*/ 0 h 46"/>
                  <a:gd name="T16" fmla="*/ 0 w 49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46">
                    <a:moveTo>
                      <a:pt x="49" y="19"/>
                    </a:moveTo>
                    <a:lnTo>
                      <a:pt x="39" y="36"/>
                    </a:lnTo>
                    <a:lnTo>
                      <a:pt x="28" y="46"/>
                    </a:lnTo>
                    <a:lnTo>
                      <a:pt x="10" y="46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39" y="0"/>
                    </a:lnTo>
                    <a:lnTo>
                      <a:pt x="49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2" name="Freeform 291"/>
              <p:cNvSpPr>
                <a:spLocks/>
              </p:cNvSpPr>
              <p:nvPr/>
            </p:nvSpPr>
            <p:spPr bwMode="auto">
              <a:xfrm>
                <a:off x="68" y="638"/>
                <a:ext cx="63" cy="76"/>
              </a:xfrm>
              <a:custGeom>
                <a:avLst/>
                <a:gdLst>
                  <a:gd name="T0" fmla="*/ 0 w 213"/>
                  <a:gd name="T1" fmla="*/ 0 h 470"/>
                  <a:gd name="T2" fmla="*/ 0 w 213"/>
                  <a:gd name="T3" fmla="*/ 0 h 470"/>
                  <a:gd name="T4" fmla="*/ 0 w 213"/>
                  <a:gd name="T5" fmla="*/ 0 h 470"/>
                  <a:gd name="T6" fmla="*/ 0 w 213"/>
                  <a:gd name="T7" fmla="*/ 0 h 470"/>
                  <a:gd name="T8" fmla="*/ 0 w 213"/>
                  <a:gd name="T9" fmla="*/ 0 h 470"/>
                  <a:gd name="T10" fmla="*/ 0 w 213"/>
                  <a:gd name="T11" fmla="*/ 0 h 470"/>
                  <a:gd name="T12" fmla="*/ 0 w 213"/>
                  <a:gd name="T13" fmla="*/ 0 h 470"/>
                  <a:gd name="T14" fmla="*/ 0 w 213"/>
                  <a:gd name="T15" fmla="*/ 0 h 470"/>
                  <a:gd name="T16" fmla="*/ 0 w 213"/>
                  <a:gd name="T17" fmla="*/ 0 h 470"/>
                  <a:gd name="T18" fmla="*/ 0 w 213"/>
                  <a:gd name="T19" fmla="*/ 0 h 470"/>
                  <a:gd name="T20" fmla="*/ 0 w 213"/>
                  <a:gd name="T21" fmla="*/ 0 h 470"/>
                  <a:gd name="T22" fmla="*/ 0 w 213"/>
                  <a:gd name="T23" fmla="*/ 0 h 470"/>
                  <a:gd name="T24" fmla="*/ 0 w 213"/>
                  <a:gd name="T25" fmla="*/ 0 h 470"/>
                  <a:gd name="T26" fmla="*/ 0 w 213"/>
                  <a:gd name="T27" fmla="*/ 0 h 470"/>
                  <a:gd name="T28" fmla="*/ 0 w 213"/>
                  <a:gd name="T29" fmla="*/ 0 h 470"/>
                  <a:gd name="T30" fmla="*/ 0 w 213"/>
                  <a:gd name="T31" fmla="*/ 0 h 470"/>
                  <a:gd name="T32" fmla="*/ 0 w 213"/>
                  <a:gd name="T33" fmla="*/ 0 h 470"/>
                  <a:gd name="T34" fmla="*/ 0 w 213"/>
                  <a:gd name="T35" fmla="*/ 0 h 470"/>
                  <a:gd name="T36" fmla="*/ 0 w 213"/>
                  <a:gd name="T37" fmla="*/ 0 h 470"/>
                  <a:gd name="T38" fmla="*/ 0 w 213"/>
                  <a:gd name="T39" fmla="*/ 0 h 470"/>
                  <a:gd name="T40" fmla="*/ 0 w 213"/>
                  <a:gd name="T41" fmla="*/ 0 h 470"/>
                  <a:gd name="T42" fmla="*/ 0 w 213"/>
                  <a:gd name="T43" fmla="*/ 0 h 470"/>
                  <a:gd name="T44" fmla="*/ 0 w 213"/>
                  <a:gd name="T45" fmla="*/ 0 h 470"/>
                  <a:gd name="T46" fmla="*/ 0 w 213"/>
                  <a:gd name="T47" fmla="*/ 0 h 470"/>
                  <a:gd name="T48" fmla="*/ 0 w 213"/>
                  <a:gd name="T49" fmla="*/ 0 h 470"/>
                  <a:gd name="T50" fmla="*/ 0 w 213"/>
                  <a:gd name="T51" fmla="*/ 0 h 470"/>
                  <a:gd name="T52" fmla="*/ 0 w 213"/>
                  <a:gd name="T53" fmla="*/ 0 h 470"/>
                  <a:gd name="T54" fmla="*/ 0 w 213"/>
                  <a:gd name="T55" fmla="*/ 0 h 470"/>
                  <a:gd name="T56" fmla="*/ 0 w 213"/>
                  <a:gd name="T57" fmla="*/ 0 h 470"/>
                  <a:gd name="T58" fmla="*/ 0 w 213"/>
                  <a:gd name="T59" fmla="*/ 0 h 470"/>
                  <a:gd name="T60" fmla="*/ 0 w 213"/>
                  <a:gd name="T61" fmla="*/ 0 h 470"/>
                  <a:gd name="T62" fmla="*/ 0 w 213"/>
                  <a:gd name="T63" fmla="*/ 0 h 470"/>
                  <a:gd name="T64" fmla="*/ 0 w 213"/>
                  <a:gd name="T65" fmla="*/ 0 h 4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3" h="470">
                    <a:moveTo>
                      <a:pt x="59" y="33"/>
                    </a:moveTo>
                    <a:lnTo>
                      <a:pt x="69" y="78"/>
                    </a:lnTo>
                    <a:lnTo>
                      <a:pt x="78" y="78"/>
                    </a:lnTo>
                    <a:lnTo>
                      <a:pt x="87" y="68"/>
                    </a:lnTo>
                    <a:lnTo>
                      <a:pt x="87" y="43"/>
                    </a:lnTo>
                    <a:lnTo>
                      <a:pt x="98" y="25"/>
                    </a:lnTo>
                    <a:lnTo>
                      <a:pt x="107" y="16"/>
                    </a:lnTo>
                    <a:lnTo>
                      <a:pt x="126" y="25"/>
                    </a:lnTo>
                    <a:lnTo>
                      <a:pt x="117" y="60"/>
                    </a:lnTo>
                    <a:lnTo>
                      <a:pt x="98" y="95"/>
                    </a:lnTo>
                    <a:lnTo>
                      <a:pt x="98" y="130"/>
                    </a:lnTo>
                    <a:lnTo>
                      <a:pt x="98" y="147"/>
                    </a:lnTo>
                    <a:lnTo>
                      <a:pt x="117" y="165"/>
                    </a:lnTo>
                    <a:lnTo>
                      <a:pt x="126" y="157"/>
                    </a:lnTo>
                    <a:lnTo>
                      <a:pt x="126" y="138"/>
                    </a:lnTo>
                    <a:lnTo>
                      <a:pt x="135" y="111"/>
                    </a:lnTo>
                    <a:lnTo>
                      <a:pt x="146" y="86"/>
                    </a:lnTo>
                    <a:lnTo>
                      <a:pt x="165" y="60"/>
                    </a:lnTo>
                    <a:lnTo>
                      <a:pt x="185" y="78"/>
                    </a:lnTo>
                    <a:lnTo>
                      <a:pt x="185" y="95"/>
                    </a:lnTo>
                    <a:lnTo>
                      <a:pt x="126" y="173"/>
                    </a:lnTo>
                    <a:lnTo>
                      <a:pt x="98" y="217"/>
                    </a:lnTo>
                    <a:lnTo>
                      <a:pt x="98" y="270"/>
                    </a:lnTo>
                    <a:lnTo>
                      <a:pt x="107" y="270"/>
                    </a:lnTo>
                    <a:lnTo>
                      <a:pt x="117" y="270"/>
                    </a:lnTo>
                    <a:lnTo>
                      <a:pt x="135" y="217"/>
                    </a:lnTo>
                    <a:lnTo>
                      <a:pt x="165" y="173"/>
                    </a:lnTo>
                    <a:lnTo>
                      <a:pt x="185" y="147"/>
                    </a:lnTo>
                    <a:lnTo>
                      <a:pt x="204" y="147"/>
                    </a:lnTo>
                    <a:lnTo>
                      <a:pt x="204" y="157"/>
                    </a:lnTo>
                    <a:lnTo>
                      <a:pt x="135" y="270"/>
                    </a:lnTo>
                    <a:lnTo>
                      <a:pt x="107" y="322"/>
                    </a:lnTo>
                    <a:lnTo>
                      <a:pt x="87" y="384"/>
                    </a:lnTo>
                    <a:lnTo>
                      <a:pt x="98" y="400"/>
                    </a:lnTo>
                    <a:lnTo>
                      <a:pt x="117" y="392"/>
                    </a:lnTo>
                    <a:lnTo>
                      <a:pt x="146" y="303"/>
                    </a:lnTo>
                    <a:lnTo>
                      <a:pt x="174" y="260"/>
                    </a:lnTo>
                    <a:lnTo>
                      <a:pt x="213" y="225"/>
                    </a:lnTo>
                    <a:lnTo>
                      <a:pt x="213" y="270"/>
                    </a:lnTo>
                    <a:lnTo>
                      <a:pt x="185" y="287"/>
                    </a:lnTo>
                    <a:lnTo>
                      <a:pt x="165" y="313"/>
                    </a:lnTo>
                    <a:lnTo>
                      <a:pt x="165" y="330"/>
                    </a:lnTo>
                    <a:lnTo>
                      <a:pt x="165" y="349"/>
                    </a:lnTo>
                    <a:lnTo>
                      <a:pt x="185" y="384"/>
                    </a:lnTo>
                    <a:lnTo>
                      <a:pt x="194" y="392"/>
                    </a:lnTo>
                    <a:lnTo>
                      <a:pt x="204" y="400"/>
                    </a:lnTo>
                    <a:lnTo>
                      <a:pt x="185" y="417"/>
                    </a:lnTo>
                    <a:lnTo>
                      <a:pt x="165" y="435"/>
                    </a:lnTo>
                    <a:lnTo>
                      <a:pt x="155" y="452"/>
                    </a:lnTo>
                    <a:lnTo>
                      <a:pt x="146" y="470"/>
                    </a:lnTo>
                    <a:lnTo>
                      <a:pt x="126" y="470"/>
                    </a:lnTo>
                    <a:lnTo>
                      <a:pt x="87" y="452"/>
                    </a:lnTo>
                    <a:lnTo>
                      <a:pt x="69" y="435"/>
                    </a:lnTo>
                    <a:lnTo>
                      <a:pt x="59" y="409"/>
                    </a:lnTo>
                    <a:lnTo>
                      <a:pt x="48" y="374"/>
                    </a:lnTo>
                    <a:lnTo>
                      <a:pt x="48" y="330"/>
                    </a:lnTo>
                    <a:lnTo>
                      <a:pt x="69" y="243"/>
                    </a:lnTo>
                    <a:lnTo>
                      <a:pt x="87" y="157"/>
                    </a:lnTo>
                    <a:lnTo>
                      <a:pt x="78" y="111"/>
                    </a:lnTo>
                    <a:lnTo>
                      <a:pt x="59" y="78"/>
                    </a:lnTo>
                    <a:lnTo>
                      <a:pt x="30" y="43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30" y="8"/>
                    </a:lnTo>
                    <a:lnTo>
                      <a:pt x="48" y="16"/>
                    </a:lnTo>
                    <a:lnTo>
                      <a:pt x="59" y="3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3" name="Freeform 292"/>
              <p:cNvSpPr>
                <a:spLocks/>
              </p:cNvSpPr>
              <p:nvPr/>
            </p:nvSpPr>
            <p:spPr bwMode="auto">
              <a:xfrm>
                <a:off x="137" y="768"/>
                <a:ext cx="61" cy="75"/>
              </a:xfrm>
              <a:custGeom>
                <a:avLst/>
                <a:gdLst>
                  <a:gd name="T0" fmla="*/ 0 w 203"/>
                  <a:gd name="T1" fmla="*/ 0 h 462"/>
                  <a:gd name="T2" fmla="*/ 0 w 203"/>
                  <a:gd name="T3" fmla="*/ 0 h 462"/>
                  <a:gd name="T4" fmla="*/ 0 w 203"/>
                  <a:gd name="T5" fmla="*/ 0 h 462"/>
                  <a:gd name="T6" fmla="*/ 0 w 203"/>
                  <a:gd name="T7" fmla="*/ 0 h 462"/>
                  <a:gd name="T8" fmla="*/ 0 w 203"/>
                  <a:gd name="T9" fmla="*/ 0 h 462"/>
                  <a:gd name="T10" fmla="*/ 0 w 203"/>
                  <a:gd name="T11" fmla="*/ 0 h 462"/>
                  <a:gd name="T12" fmla="*/ 0 w 203"/>
                  <a:gd name="T13" fmla="*/ 0 h 462"/>
                  <a:gd name="T14" fmla="*/ 0 w 203"/>
                  <a:gd name="T15" fmla="*/ 0 h 462"/>
                  <a:gd name="T16" fmla="*/ 0 w 203"/>
                  <a:gd name="T17" fmla="*/ 0 h 462"/>
                  <a:gd name="T18" fmla="*/ 0 w 203"/>
                  <a:gd name="T19" fmla="*/ 0 h 462"/>
                  <a:gd name="T20" fmla="*/ 0 w 203"/>
                  <a:gd name="T21" fmla="*/ 0 h 462"/>
                  <a:gd name="T22" fmla="*/ 0 w 203"/>
                  <a:gd name="T23" fmla="*/ 0 h 462"/>
                  <a:gd name="T24" fmla="*/ 0 w 203"/>
                  <a:gd name="T25" fmla="*/ 0 h 462"/>
                  <a:gd name="T26" fmla="*/ 0 w 203"/>
                  <a:gd name="T27" fmla="*/ 0 h 462"/>
                  <a:gd name="T28" fmla="*/ 0 w 203"/>
                  <a:gd name="T29" fmla="*/ 0 h 462"/>
                  <a:gd name="T30" fmla="*/ 0 w 203"/>
                  <a:gd name="T31" fmla="*/ 0 h 462"/>
                  <a:gd name="T32" fmla="*/ 0 w 203"/>
                  <a:gd name="T33" fmla="*/ 0 h 462"/>
                  <a:gd name="T34" fmla="*/ 0 w 203"/>
                  <a:gd name="T35" fmla="*/ 0 h 462"/>
                  <a:gd name="T36" fmla="*/ 0 w 203"/>
                  <a:gd name="T37" fmla="*/ 0 h 462"/>
                  <a:gd name="T38" fmla="*/ 0 w 203"/>
                  <a:gd name="T39" fmla="*/ 0 h 462"/>
                  <a:gd name="T40" fmla="*/ 0 w 203"/>
                  <a:gd name="T41" fmla="*/ 0 h 462"/>
                  <a:gd name="T42" fmla="*/ 0 w 203"/>
                  <a:gd name="T43" fmla="*/ 0 h 462"/>
                  <a:gd name="T44" fmla="*/ 0 w 203"/>
                  <a:gd name="T45" fmla="*/ 0 h 462"/>
                  <a:gd name="T46" fmla="*/ 0 w 203"/>
                  <a:gd name="T47" fmla="*/ 0 h 462"/>
                  <a:gd name="T48" fmla="*/ 0 w 203"/>
                  <a:gd name="T49" fmla="*/ 0 h 462"/>
                  <a:gd name="T50" fmla="*/ 0 w 203"/>
                  <a:gd name="T51" fmla="*/ 0 h 462"/>
                  <a:gd name="T52" fmla="*/ 0 w 203"/>
                  <a:gd name="T53" fmla="*/ 0 h 462"/>
                  <a:gd name="T54" fmla="*/ 0 w 203"/>
                  <a:gd name="T55" fmla="*/ 0 h 462"/>
                  <a:gd name="T56" fmla="*/ 0 w 203"/>
                  <a:gd name="T57" fmla="*/ 0 h 462"/>
                  <a:gd name="T58" fmla="*/ 0 w 203"/>
                  <a:gd name="T59" fmla="*/ 0 h 462"/>
                  <a:gd name="T60" fmla="*/ 0 w 203"/>
                  <a:gd name="T61" fmla="*/ 0 h 462"/>
                  <a:gd name="T62" fmla="*/ 0 w 203"/>
                  <a:gd name="T63" fmla="*/ 0 h 462"/>
                  <a:gd name="T64" fmla="*/ 0 w 203"/>
                  <a:gd name="T65" fmla="*/ 0 h 462"/>
                  <a:gd name="T66" fmla="*/ 0 w 203"/>
                  <a:gd name="T67" fmla="*/ 0 h 462"/>
                  <a:gd name="T68" fmla="*/ 0 w 203"/>
                  <a:gd name="T69" fmla="*/ 0 h 462"/>
                  <a:gd name="T70" fmla="*/ 0 w 203"/>
                  <a:gd name="T71" fmla="*/ 0 h 462"/>
                  <a:gd name="T72" fmla="*/ 0 w 203"/>
                  <a:gd name="T73" fmla="*/ 0 h 462"/>
                  <a:gd name="T74" fmla="*/ 0 w 203"/>
                  <a:gd name="T75" fmla="*/ 0 h 462"/>
                  <a:gd name="T76" fmla="*/ 0 w 203"/>
                  <a:gd name="T77" fmla="*/ 0 h 462"/>
                  <a:gd name="T78" fmla="*/ 0 w 203"/>
                  <a:gd name="T79" fmla="*/ 0 h 462"/>
                  <a:gd name="T80" fmla="*/ 0 w 203"/>
                  <a:gd name="T81" fmla="*/ 0 h 462"/>
                  <a:gd name="T82" fmla="*/ 0 w 203"/>
                  <a:gd name="T83" fmla="*/ 0 h 462"/>
                  <a:gd name="T84" fmla="*/ 0 w 203"/>
                  <a:gd name="T85" fmla="*/ 0 h 462"/>
                  <a:gd name="T86" fmla="*/ 0 w 203"/>
                  <a:gd name="T87" fmla="*/ 0 h 462"/>
                  <a:gd name="T88" fmla="*/ 0 w 203"/>
                  <a:gd name="T89" fmla="*/ 0 h 462"/>
                  <a:gd name="T90" fmla="*/ 0 w 203"/>
                  <a:gd name="T91" fmla="*/ 0 h 462"/>
                  <a:gd name="T92" fmla="*/ 0 w 203"/>
                  <a:gd name="T93" fmla="*/ 0 h 462"/>
                  <a:gd name="T94" fmla="*/ 0 w 203"/>
                  <a:gd name="T95" fmla="*/ 0 h 462"/>
                  <a:gd name="T96" fmla="*/ 0 w 203"/>
                  <a:gd name="T97" fmla="*/ 0 h 462"/>
                  <a:gd name="T98" fmla="*/ 0 w 203"/>
                  <a:gd name="T99" fmla="*/ 0 h 462"/>
                  <a:gd name="T100" fmla="*/ 0 w 203"/>
                  <a:gd name="T101" fmla="*/ 0 h 462"/>
                  <a:gd name="T102" fmla="*/ 0 w 203"/>
                  <a:gd name="T103" fmla="*/ 0 h 462"/>
                  <a:gd name="T104" fmla="*/ 0 w 203"/>
                  <a:gd name="T105" fmla="*/ 0 h 462"/>
                  <a:gd name="T106" fmla="*/ 0 w 203"/>
                  <a:gd name="T107" fmla="*/ 0 h 462"/>
                  <a:gd name="T108" fmla="*/ 0 w 203"/>
                  <a:gd name="T109" fmla="*/ 0 h 4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03" h="462">
                    <a:moveTo>
                      <a:pt x="203" y="8"/>
                    </a:moveTo>
                    <a:lnTo>
                      <a:pt x="174" y="35"/>
                    </a:lnTo>
                    <a:lnTo>
                      <a:pt x="153" y="78"/>
                    </a:lnTo>
                    <a:lnTo>
                      <a:pt x="135" y="113"/>
                    </a:lnTo>
                    <a:lnTo>
                      <a:pt x="135" y="157"/>
                    </a:lnTo>
                    <a:lnTo>
                      <a:pt x="174" y="341"/>
                    </a:lnTo>
                    <a:lnTo>
                      <a:pt x="174" y="376"/>
                    </a:lnTo>
                    <a:lnTo>
                      <a:pt x="153" y="401"/>
                    </a:lnTo>
                    <a:lnTo>
                      <a:pt x="135" y="436"/>
                    </a:lnTo>
                    <a:lnTo>
                      <a:pt x="115" y="454"/>
                    </a:lnTo>
                    <a:lnTo>
                      <a:pt x="67" y="462"/>
                    </a:lnTo>
                    <a:lnTo>
                      <a:pt x="0" y="392"/>
                    </a:lnTo>
                    <a:lnTo>
                      <a:pt x="9" y="384"/>
                    </a:lnTo>
                    <a:lnTo>
                      <a:pt x="39" y="376"/>
                    </a:lnTo>
                    <a:lnTo>
                      <a:pt x="57" y="341"/>
                    </a:lnTo>
                    <a:lnTo>
                      <a:pt x="67" y="331"/>
                    </a:lnTo>
                    <a:lnTo>
                      <a:pt x="57" y="314"/>
                    </a:lnTo>
                    <a:lnTo>
                      <a:pt x="39" y="287"/>
                    </a:lnTo>
                    <a:lnTo>
                      <a:pt x="19" y="270"/>
                    </a:lnTo>
                    <a:lnTo>
                      <a:pt x="19" y="209"/>
                    </a:lnTo>
                    <a:lnTo>
                      <a:pt x="39" y="217"/>
                    </a:lnTo>
                    <a:lnTo>
                      <a:pt x="57" y="244"/>
                    </a:lnTo>
                    <a:lnTo>
                      <a:pt x="78" y="287"/>
                    </a:lnTo>
                    <a:lnTo>
                      <a:pt x="105" y="392"/>
                    </a:lnTo>
                    <a:lnTo>
                      <a:pt x="126" y="392"/>
                    </a:lnTo>
                    <a:lnTo>
                      <a:pt x="135" y="376"/>
                    </a:lnTo>
                    <a:lnTo>
                      <a:pt x="135" y="349"/>
                    </a:lnTo>
                    <a:lnTo>
                      <a:pt x="126" y="314"/>
                    </a:lnTo>
                    <a:lnTo>
                      <a:pt x="87" y="217"/>
                    </a:lnTo>
                    <a:lnTo>
                      <a:pt x="57" y="184"/>
                    </a:lnTo>
                    <a:lnTo>
                      <a:pt x="19" y="149"/>
                    </a:lnTo>
                    <a:lnTo>
                      <a:pt x="19" y="130"/>
                    </a:lnTo>
                    <a:lnTo>
                      <a:pt x="39" y="122"/>
                    </a:lnTo>
                    <a:lnTo>
                      <a:pt x="57" y="139"/>
                    </a:lnTo>
                    <a:lnTo>
                      <a:pt x="78" y="157"/>
                    </a:lnTo>
                    <a:lnTo>
                      <a:pt x="105" y="209"/>
                    </a:lnTo>
                    <a:lnTo>
                      <a:pt x="115" y="209"/>
                    </a:lnTo>
                    <a:lnTo>
                      <a:pt x="115" y="165"/>
                    </a:lnTo>
                    <a:lnTo>
                      <a:pt x="105" y="139"/>
                    </a:lnTo>
                    <a:lnTo>
                      <a:pt x="57" y="78"/>
                    </a:lnTo>
                    <a:lnTo>
                      <a:pt x="57" y="70"/>
                    </a:lnTo>
                    <a:lnTo>
                      <a:pt x="67" y="60"/>
                    </a:lnTo>
                    <a:lnTo>
                      <a:pt x="87" y="70"/>
                    </a:lnTo>
                    <a:lnTo>
                      <a:pt x="96" y="87"/>
                    </a:lnTo>
                    <a:lnTo>
                      <a:pt x="105" y="95"/>
                    </a:lnTo>
                    <a:lnTo>
                      <a:pt x="126" y="103"/>
                    </a:lnTo>
                    <a:lnTo>
                      <a:pt x="126" y="87"/>
                    </a:lnTo>
                    <a:lnTo>
                      <a:pt x="115" y="60"/>
                    </a:lnTo>
                    <a:lnTo>
                      <a:pt x="105" y="35"/>
                    </a:lnTo>
                    <a:lnTo>
                      <a:pt x="115" y="25"/>
                    </a:lnTo>
                    <a:lnTo>
                      <a:pt x="126" y="25"/>
                    </a:lnTo>
                    <a:lnTo>
                      <a:pt x="164" y="35"/>
                    </a:lnTo>
                    <a:lnTo>
                      <a:pt x="174" y="8"/>
                    </a:lnTo>
                    <a:lnTo>
                      <a:pt x="192" y="0"/>
                    </a:lnTo>
                    <a:lnTo>
                      <a:pt x="203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4" name="Freeform 293"/>
              <p:cNvSpPr>
                <a:spLocks/>
              </p:cNvSpPr>
              <p:nvPr/>
            </p:nvSpPr>
            <p:spPr bwMode="auto">
              <a:xfrm>
                <a:off x="117" y="710"/>
                <a:ext cx="31" cy="14"/>
              </a:xfrm>
              <a:custGeom>
                <a:avLst/>
                <a:gdLst>
                  <a:gd name="T0" fmla="*/ 0 w 107"/>
                  <a:gd name="T1" fmla="*/ 0 h 87"/>
                  <a:gd name="T2" fmla="*/ 0 w 107"/>
                  <a:gd name="T3" fmla="*/ 0 h 87"/>
                  <a:gd name="T4" fmla="*/ 0 w 107"/>
                  <a:gd name="T5" fmla="*/ 0 h 87"/>
                  <a:gd name="T6" fmla="*/ 0 w 107"/>
                  <a:gd name="T7" fmla="*/ 0 h 87"/>
                  <a:gd name="T8" fmla="*/ 0 w 107"/>
                  <a:gd name="T9" fmla="*/ 0 h 87"/>
                  <a:gd name="T10" fmla="*/ 0 w 107"/>
                  <a:gd name="T11" fmla="*/ 0 h 87"/>
                  <a:gd name="T12" fmla="*/ 0 w 107"/>
                  <a:gd name="T13" fmla="*/ 0 h 87"/>
                  <a:gd name="T14" fmla="*/ 0 w 107"/>
                  <a:gd name="T15" fmla="*/ 0 h 87"/>
                  <a:gd name="T16" fmla="*/ 0 w 107"/>
                  <a:gd name="T17" fmla="*/ 0 h 87"/>
                  <a:gd name="T18" fmla="*/ 0 w 107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" h="87">
                    <a:moveTo>
                      <a:pt x="107" y="87"/>
                    </a:moveTo>
                    <a:lnTo>
                      <a:pt x="0" y="87"/>
                    </a:lnTo>
                    <a:lnTo>
                      <a:pt x="9" y="70"/>
                    </a:lnTo>
                    <a:lnTo>
                      <a:pt x="20" y="43"/>
                    </a:lnTo>
                    <a:lnTo>
                      <a:pt x="48" y="0"/>
                    </a:lnTo>
                    <a:lnTo>
                      <a:pt x="59" y="0"/>
                    </a:lnTo>
                    <a:lnTo>
                      <a:pt x="68" y="8"/>
                    </a:lnTo>
                    <a:lnTo>
                      <a:pt x="107" y="43"/>
                    </a:lnTo>
                    <a:lnTo>
                      <a:pt x="107" y="70"/>
                    </a:lnTo>
                    <a:lnTo>
                      <a:pt x="107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5" name="Freeform 294"/>
              <p:cNvSpPr>
                <a:spLocks/>
              </p:cNvSpPr>
              <p:nvPr/>
            </p:nvSpPr>
            <p:spPr bwMode="auto">
              <a:xfrm>
                <a:off x="109" y="731"/>
                <a:ext cx="53" cy="3"/>
              </a:xfrm>
              <a:custGeom>
                <a:avLst/>
                <a:gdLst>
                  <a:gd name="T0" fmla="*/ 0 w 185"/>
                  <a:gd name="T1" fmla="*/ 0 h 18"/>
                  <a:gd name="T2" fmla="*/ 0 w 185"/>
                  <a:gd name="T3" fmla="*/ 0 h 18"/>
                  <a:gd name="T4" fmla="*/ 0 w 185"/>
                  <a:gd name="T5" fmla="*/ 0 h 18"/>
                  <a:gd name="T6" fmla="*/ 0 w 185"/>
                  <a:gd name="T7" fmla="*/ 0 h 18"/>
                  <a:gd name="T8" fmla="*/ 0 w 185"/>
                  <a:gd name="T9" fmla="*/ 0 h 18"/>
                  <a:gd name="T10" fmla="*/ 0 w 185"/>
                  <a:gd name="T11" fmla="*/ 0 h 18"/>
                  <a:gd name="T12" fmla="*/ 0 w 185"/>
                  <a:gd name="T13" fmla="*/ 0 h 18"/>
                  <a:gd name="T14" fmla="*/ 0 w 185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5" h="18">
                    <a:moveTo>
                      <a:pt x="185" y="10"/>
                    </a:moveTo>
                    <a:lnTo>
                      <a:pt x="89" y="18"/>
                    </a:lnTo>
                    <a:lnTo>
                      <a:pt x="50" y="18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8" y="0"/>
                    </a:lnTo>
                    <a:lnTo>
                      <a:pt x="137" y="0"/>
                    </a:lnTo>
                    <a:lnTo>
                      <a:pt x="185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6" name="Freeform 295"/>
              <p:cNvSpPr>
                <a:spLocks/>
              </p:cNvSpPr>
              <p:nvPr/>
            </p:nvSpPr>
            <p:spPr bwMode="auto">
              <a:xfrm>
                <a:off x="94" y="740"/>
                <a:ext cx="89" cy="10"/>
              </a:xfrm>
              <a:custGeom>
                <a:avLst/>
                <a:gdLst>
                  <a:gd name="T0" fmla="*/ 0 w 299"/>
                  <a:gd name="T1" fmla="*/ 0 h 60"/>
                  <a:gd name="T2" fmla="*/ 0 w 299"/>
                  <a:gd name="T3" fmla="*/ 0 h 60"/>
                  <a:gd name="T4" fmla="*/ 0 w 299"/>
                  <a:gd name="T5" fmla="*/ 0 h 60"/>
                  <a:gd name="T6" fmla="*/ 0 w 299"/>
                  <a:gd name="T7" fmla="*/ 0 h 60"/>
                  <a:gd name="T8" fmla="*/ 0 w 299"/>
                  <a:gd name="T9" fmla="*/ 0 h 60"/>
                  <a:gd name="T10" fmla="*/ 0 w 299"/>
                  <a:gd name="T11" fmla="*/ 0 h 60"/>
                  <a:gd name="T12" fmla="*/ 0 w 299"/>
                  <a:gd name="T13" fmla="*/ 0 h 60"/>
                  <a:gd name="T14" fmla="*/ 0 w 299"/>
                  <a:gd name="T15" fmla="*/ 0 h 60"/>
                  <a:gd name="T16" fmla="*/ 0 w 299"/>
                  <a:gd name="T17" fmla="*/ 0 h 60"/>
                  <a:gd name="T18" fmla="*/ 0 w 299"/>
                  <a:gd name="T19" fmla="*/ 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9" h="60">
                    <a:moveTo>
                      <a:pt x="299" y="27"/>
                    </a:moveTo>
                    <a:lnTo>
                      <a:pt x="290" y="44"/>
                    </a:lnTo>
                    <a:lnTo>
                      <a:pt x="272" y="60"/>
                    </a:lnTo>
                    <a:lnTo>
                      <a:pt x="20" y="60"/>
                    </a:lnTo>
                    <a:lnTo>
                      <a:pt x="0" y="44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261" y="0"/>
                    </a:lnTo>
                    <a:lnTo>
                      <a:pt x="281" y="0"/>
                    </a:lnTo>
                    <a:lnTo>
                      <a:pt x="29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7" name="Freeform 296"/>
              <p:cNvSpPr>
                <a:spLocks/>
              </p:cNvSpPr>
              <p:nvPr/>
            </p:nvSpPr>
            <p:spPr bwMode="auto">
              <a:xfrm>
                <a:off x="111" y="757"/>
                <a:ext cx="55" cy="3"/>
              </a:xfrm>
              <a:custGeom>
                <a:avLst/>
                <a:gdLst>
                  <a:gd name="T0" fmla="*/ 0 w 183"/>
                  <a:gd name="T1" fmla="*/ 0 h 16"/>
                  <a:gd name="T2" fmla="*/ 0 w 183"/>
                  <a:gd name="T3" fmla="*/ 0 h 16"/>
                  <a:gd name="T4" fmla="*/ 0 w 183"/>
                  <a:gd name="T5" fmla="*/ 0 h 16"/>
                  <a:gd name="T6" fmla="*/ 0 w 183"/>
                  <a:gd name="T7" fmla="*/ 0 h 16"/>
                  <a:gd name="T8" fmla="*/ 0 w 183"/>
                  <a:gd name="T9" fmla="*/ 0 h 16"/>
                  <a:gd name="T10" fmla="*/ 0 w 183"/>
                  <a:gd name="T11" fmla="*/ 0 h 16"/>
                  <a:gd name="T12" fmla="*/ 0 w 183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" h="16">
                    <a:moveTo>
                      <a:pt x="183" y="16"/>
                    </a:moveTo>
                    <a:lnTo>
                      <a:pt x="87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7" y="0"/>
                    </a:lnTo>
                    <a:lnTo>
                      <a:pt x="183" y="8"/>
                    </a:lnTo>
                    <a:lnTo>
                      <a:pt x="183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8" name="Freeform 297"/>
              <p:cNvSpPr>
                <a:spLocks/>
              </p:cNvSpPr>
              <p:nvPr/>
            </p:nvSpPr>
            <p:spPr bwMode="auto">
              <a:xfrm rot="-5400000">
                <a:off x="4702" y="-252"/>
                <a:ext cx="737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9" name="Freeform 298"/>
              <p:cNvSpPr>
                <a:spLocks/>
              </p:cNvSpPr>
              <p:nvPr/>
            </p:nvSpPr>
            <p:spPr bwMode="auto">
              <a:xfrm rot="-5400000">
                <a:off x="5709" y="137"/>
                <a:ext cx="47" cy="22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0" name="Freeform 299"/>
              <p:cNvSpPr>
                <a:spLocks/>
              </p:cNvSpPr>
              <p:nvPr/>
            </p:nvSpPr>
            <p:spPr bwMode="auto">
              <a:xfrm rot="-5400000">
                <a:off x="5628" y="38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1" name="Freeform 300"/>
              <p:cNvSpPr>
                <a:spLocks/>
              </p:cNvSpPr>
              <p:nvPr/>
            </p:nvSpPr>
            <p:spPr bwMode="auto">
              <a:xfrm rot="-5400000">
                <a:off x="5624" y="655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2" name="Freeform 301"/>
              <p:cNvSpPr>
                <a:spLocks/>
              </p:cNvSpPr>
              <p:nvPr/>
            </p:nvSpPr>
            <p:spPr bwMode="auto">
              <a:xfrm rot="-5400000">
                <a:off x="5712" y="653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3" name="Freeform 302"/>
              <p:cNvSpPr>
                <a:spLocks/>
              </p:cNvSpPr>
              <p:nvPr/>
            </p:nvSpPr>
            <p:spPr bwMode="auto">
              <a:xfrm rot="-5400000">
                <a:off x="5468" y="408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4" name="Freeform 303"/>
              <p:cNvSpPr>
                <a:spLocks/>
              </p:cNvSpPr>
              <p:nvPr/>
            </p:nvSpPr>
            <p:spPr bwMode="auto">
              <a:xfrm rot="-5400000">
                <a:off x="5638" y="58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5" name="Freeform 304"/>
              <p:cNvSpPr>
                <a:spLocks/>
              </p:cNvSpPr>
              <p:nvPr/>
            </p:nvSpPr>
            <p:spPr bwMode="auto">
              <a:xfrm rot="-5400000">
                <a:off x="5692" y="135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6" name="Freeform 305"/>
              <p:cNvSpPr>
                <a:spLocks/>
              </p:cNvSpPr>
              <p:nvPr/>
            </p:nvSpPr>
            <p:spPr bwMode="auto">
              <a:xfrm rot="-5400000">
                <a:off x="5708" y="145"/>
                <a:ext cx="3" cy="4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7" name="Freeform 306"/>
              <p:cNvSpPr>
                <a:spLocks/>
              </p:cNvSpPr>
              <p:nvPr/>
            </p:nvSpPr>
            <p:spPr bwMode="auto">
              <a:xfrm rot="-5400000">
                <a:off x="5665" y="737"/>
                <a:ext cx="10" cy="82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8" name="Freeform 307"/>
              <p:cNvSpPr>
                <a:spLocks/>
              </p:cNvSpPr>
              <p:nvPr/>
            </p:nvSpPr>
            <p:spPr bwMode="auto">
              <a:xfrm rot="-5400000">
                <a:off x="5662" y="115"/>
                <a:ext cx="17" cy="82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9" name="Freeform 308"/>
              <p:cNvSpPr>
                <a:spLocks/>
              </p:cNvSpPr>
              <p:nvPr/>
            </p:nvSpPr>
            <p:spPr bwMode="auto">
              <a:xfrm rot="-5400000">
                <a:off x="5699" y="158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0" name="Freeform 309"/>
              <p:cNvSpPr>
                <a:spLocks/>
              </p:cNvSpPr>
              <p:nvPr/>
            </p:nvSpPr>
            <p:spPr bwMode="auto">
              <a:xfrm rot="-5400000">
                <a:off x="5670" y="734"/>
                <a:ext cx="4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1" name="Freeform 310"/>
              <p:cNvSpPr>
                <a:spLocks/>
              </p:cNvSpPr>
              <p:nvPr/>
            </p:nvSpPr>
            <p:spPr bwMode="auto">
              <a:xfrm rot="-5400000">
                <a:off x="5668" y="762"/>
                <a:ext cx="4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" name="Freeform 311"/>
              <p:cNvSpPr>
                <a:spLocks/>
              </p:cNvSpPr>
              <p:nvPr/>
            </p:nvSpPr>
            <p:spPr bwMode="auto">
              <a:xfrm rot="-5400000">
                <a:off x="5656" y="629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" name="Freeform 312"/>
              <p:cNvSpPr>
                <a:spLocks/>
              </p:cNvSpPr>
              <p:nvPr/>
            </p:nvSpPr>
            <p:spPr bwMode="auto">
              <a:xfrm rot="-5400000">
                <a:off x="5686" y="118"/>
                <a:ext cx="3" cy="8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4" name="Freeform 313"/>
              <p:cNvSpPr>
                <a:spLocks/>
              </p:cNvSpPr>
              <p:nvPr/>
            </p:nvSpPr>
            <p:spPr bwMode="auto">
              <a:xfrm rot="-5400000">
                <a:off x="5451" y="403"/>
                <a:ext cx="473" cy="8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5" name="Freeform 314"/>
              <p:cNvSpPr>
                <a:spLocks/>
              </p:cNvSpPr>
              <p:nvPr/>
            </p:nvSpPr>
            <p:spPr bwMode="auto">
              <a:xfrm rot="-5400000">
                <a:off x="5660" y="733"/>
                <a:ext cx="15" cy="32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6" name="Freeform 315"/>
              <p:cNvSpPr>
                <a:spLocks/>
              </p:cNvSpPr>
              <p:nvPr/>
            </p:nvSpPr>
            <p:spPr bwMode="auto">
              <a:xfrm rot="-5400000">
                <a:off x="5652" y="658"/>
                <a:ext cx="32" cy="32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7" name="Freeform 316"/>
              <p:cNvSpPr>
                <a:spLocks/>
              </p:cNvSpPr>
              <p:nvPr/>
            </p:nvSpPr>
            <p:spPr bwMode="auto">
              <a:xfrm rot="-5400000">
                <a:off x="5179" y="-44"/>
                <a:ext cx="345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8" name="Freeform 317"/>
              <p:cNvSpPr>
                <a:spLocks/>
              </p:cNvSpPr>
              <p:nvPr/>
            </p:nvSpPr>
            <p:spPr bwMode="auto">
              <a:xfrm rot="-5400000">
                <a:off x="5374" y="348"/>
                <a:ext cx="336" cy="248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9" name="Freeform 318"/>
              <p:cNvSpPr>
                <a:spLocks/>
              </p:cNvSpPr>
              <p:nvPr/>
            </p:nvSpPr>
            <p:spPr bwMode="auto">
              <a:xfrm rot="-5400000">
                <a:off x="5655" y="87"/>
                <a:ext cx="7" cy="5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0" name="Freeform 319"/>
              <p:cNvSpPr>
                <a:spLocks/>
              </p:cNvSpPr>
              <p:nvPr/>
            </p:nvSpPr>
            <p:spPr bwMode="auto">
              <a:xfrm rot="-5400000">
                <a:off x="5319" y="326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1" name="Freeform 320"/>
              <p:cNvSpPr>
                <a:spLocks/>
              </p:cNvSpPr>
              <p:nvPr/>
            </p:nvSpPr>
            <p:spPr bwMode="auto">
              <a:xfrm rot="-5400000">
                <a:off x="5585" y="27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2" name="Freeform 321"/>
              <p:cNvSpPr>
                <a:spLocks/>
              </p:cNvSpPr>
              <p:nvPr/>
            </p:nvSpPr>
            <p:spPr bwMode="auto">
              <a:xfrm rot="-5400000">
                <a:off x="5508" y="85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3" name="Freeform 322"/>
              <p:cNvSpPr>
                <a:spLocks/>
              </p:cNvSpPr>
              <p:nvPr/>
            </p:nvSpPr>
            <p:spPr bwMode="auto">
              <a:xfrm rot="-5400000">
                <a:off x="5618" y="655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4" name="Freeform 323"/>
              <p:cNvSpPr>
                <a:spLocks/>
              </p:cNvSpPr>
              <p:nvPr/>
            </p:nvSpPr>
            <p:spPr bwMode="auto">
              <a:xfrm rot="-5400000">
                <a:off x="5575" y="485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5" name="Freeform 324"/>
              <p:cNvSpPr>
                <a:spLocks/>
              </p:cNvSpPr>
              <p:nvPr/>
            </p:nvSpPr>
            <p:spPr bwMode="auto">
              <a:xfrm rot="-5400000">
                <a:off x="5604" y="77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6" name="Freeform 325"/>
              <p:cNvSpPr>
                <a:spLocks/>
              </p:cNvSpPr>
              <p:nvPr/>
            </p:nvSpPr>
            <p:spPr bwMode="auto">
              <a:xfrm rot="-5400000">
                <a:off x="5583" y="317"/>
                <a:ext cx="23" cy="41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7" name="Freeform 326"/>
              <p:cNvSpPr>
                <a:spLocks/>
              </p:cNvSpPr>
              <p:nvPr/>
            </p:nvSpPr>
            <p:spPr bwMode="auto">
              <a:xfrm rot="-5400000">
                <a:off x="5567" y="250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8" name="Freeform 327"/>
              <p:cNvSpPr>
                <a:spLocks/>
              </p:cNvSpPr>
              <p:nvPr/>
            </p:nvSpPr>
            <p:spPr bwMode="auto">
              <a:xfrm rot="-5400000">
                <a:off x="5567" y="250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9" name="Freeform 328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0" name="Freeform 329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1" name="Freeform 330"/>
              <p:cNvSpPr>
                <a:spLocks/>
              </p:cNvSpPr>
              <p:nvPr/>
            </p:nvSpPr>
            <p:spPr bwMode="auto">
              <a:xfrm rot="-5400000">
                <a:off x="5594" y="531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2" name="Freeform 331"/>
              <p:cNvSpPr>
                <a:spLocks/>
              </p:cNvSpPr>
              <p:nvPr/>
            </p:nvSpPr>
            <p:spPr bwMode="auto">
              <a:xfrm rot="-5400000">
                <a:off x="5554" y="82"/>
                <a:ext cx="49" cy="37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3" name="Freeform 332"/>
              <p:cNvSpPr>
                <a:spLocks/>
              </p:cNvSpPr>
              <p:nvPr/>
            </p:nvSpPr>
            <p:spPr bwMode="auto">
              <a:xfrm rot="-5400000">
                <a:off x="5582" y="488"/>
                <a:ext cx="7" cy="13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4" name="Freeform 333"/>
              <p:cNvSpPr>
                <a:spLocks/>
              </p:cNvSpPr>
              <p:nvPr/>
            </p:nvSpPr>
            <p:spPr bwMode="auto">
              <a:xfrm rot="-5400000">
                <a:off x="5577" y="541"/>
                <a:ext cx="11" cy="18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5" name="Freeform 334"/>
              <p:cNvSpPr>
                <a:spLocks/>
              </p:cNvSpPr>
              <p:nvPr/>
            </p:nvSpPr>
            <p:spPr bwMode="auto">
              <a:xfrm rot="-5400000">
                <a:off x="5577" y="520"/>
                <a:ext cx="12" cy="18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6" name="Freeform 335"/>
              <p:cNvSpPr>
                <a:spLocks/>
              </p:cNvSpPr>
              <p:nvPr/>
            </p:nvSpPr>
            <p:spPr bwMode="auto">
              <a:xfrm rot="-5400000">
                <a:off x="5582" y="562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7" name="Freeform 336"/>
              <p:cNvSpPr>
                <a:spLocks/>
              </p:cNvSpPr>
              <p:nvPr/>
            </p:nvSpPr>
            <p:spPr bwMode="auto">
              <a:xfrm rot="-5400000">
                <a:off x="5572" y="8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8" name="Freeform 337"/>
              <p:cNvSpPr>
                <a:spLocks/>
              </p:cNvSpPr>
              <p:nvPr/>
            </p:nvSpPr>
            <p:spPr bwMode="auto">
              <a:xfrm rot="-5400000">
                <a:off x="5558" y="540"/>
                <a:ext cx="10" cy="9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9" name="Freeform 338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0" name="Freeform 339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1" name="Freeform 340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2" name="Freeform 341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3" name="Freeform 342"/>
              <p:cNvSpPr>
                <a:spLocks/>
              </p:cNvSpPr>
              <p:nvPr/>
            </p:nvSpPr>
            <p:spPr bwMode="auto">
              <a:xfrm rot="-5400000">
                <a:off x="5117" y="-328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4" name="Freeform 343"/>
              <p:cNvSpPr>
                <a:spLocks/>
              </p:cNvSpPr>
              <p:nvPr/>
            </p:nvSpPr>
            <p:spPr bwMode="auto">
              <a:xfrm rot="-5400000">
                <a:off x="5106" y="-353"/>
                <a:ext cx="8" cy="873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5" name="Freeform 344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6" name="Freeform 345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7" name="Freeform 346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8" name="Freeform 347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9" name="Freeform 348"/>
              <p:cNvSpPr>
                <a:spLocks/>
              </p:cNvSpPr>
              <p:nvPr/>
            </p:nvSpPr>
            <p:spPr bwMode="auto">
              <a:xfrm rot="-5400000">
                <a:off x="5400" y="205"/>
                <a:ext cx="37" cy="73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0" name="Freeform 349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1" name="Freeform 350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2" name="Freeform 351"/>
              <p:cNvSpPr>
                <a:spLocks/>
              </p:cNvSpPr>
              <p:nvPr/>
            </p:nvSpPr>
            <p:spPr bwMode="auto">
              <a:xfrm rot="-5400000">
                <a:off x="5385" y="242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3" name="Freeform 352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4" name="Freeform 353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5" name="Freeform 354"/>
              <p:cNvSpPr>
                <a:spLocks/>
              </p:cNvSpPr>
              <p:nvPr/>
            </p:nvSpPr>
            <p:spPr bwMode="auto">
              <a:xfrm rot="-5400000">
                <a:off x="5396" y="339"/>
                <a:ext cx="8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6" name="Freeform 355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7" name="Freeform 356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8" name="Freeform 357"/>
              <p:cNvSpPr>
                <a:spLocks/>
              </p:cNvSpPr>
              <p:nvPr/>
            </p:nvSpPr>
            <p:spPr bwMode="auto">
              <a:xfrm rot="-5400000">
                <a:off x="5216" y="193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9" name="Freeform 358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0" name="Freeform 359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1" name="Freeform 360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2" name="Freeform 361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270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3" name="Freeform 362"/>
              <p:cNvSpPr>
                <a:spLocks/>
              </p:cNvSpPr>
              <p:nvPr/>
            </p:nvSpPr>
            <p:spPr bwMode="auto">
              <a:xfrm rot="-5400000">
                <a:off x="5355" y="289"/>
                <a:ext cx="3" cy="23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4" name="Freeform 363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5" name="Freeform 364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2413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6" name="Freeform 365"/>
              <p:cNvSpPr>
                <a:spLocks/>
              </p:cNvSpPr>
              <p:nvPr/>
            </p:nvSpPr>
            <p:spPr bwMode="auto">
              <a:xfrm rot="-5400000">
                <a:off x="5341" y="12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7" name="Freeform 366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8" name="Freeform 367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9" name="Freeform 368"/>
              <p:cNvSpPr>
                <a:spLocks/>
              </p:cNvSpPr>
              <p:nvPr/>
            </p:nvSpPr>
            <p:spPr bwMode="auto">
              <a:xfrm rot="-5400000">
                <a:off x="5310" y="26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0" name="Freeform 369"/>
              <p:cNvSpPr>
                <a:spLocks/>
              </p:cNvSpPr>
              <p:nvPr/>
            </p:nvSpPr>
            <p:spPr bwMode="auto">
              <a:xfrm rot="-5400000">
                <a:off x="4938" y="-123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1" name="Freeform 370"/>
              <p:cNvSpPr>
                <a:spLocks/>
              </p:cNvSpPr>
              <p:nvPr/>
            </p:nvSpPr>
            <p:spPr bwMode="auto">
              <a:xfrm rot="-5400000">
                <a:off x="4904" y="-111"/>
                <a:ext cx="165" cy="626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2" name="Freeform 371"/>
              <p:cNvSpPr>
                <a:spLocks/>
              </p:cNvSpPr>
              <p:nvPr/>
            </p:nvSpPr>
            <p:spPr bwMode="auto">
              <a:xfrm rot="-5400000">
                <a:off x="5269" y="310"/>
                <a:ext cx="10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3" name="Freeform 372"/>
              <p:cNvSpPr>
                <a:spLocks/>
              </p:cNvSpPr>
              <p:nvPr/>
            </p:nvSpPr>
            <p:spPr bwMode="auto">
              <a:xfrm rot="-5400000">
                <a:off x="5209" y="291"/>
                <a:ext cx="49" cy="95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4" name="Freeform 373"/>
              <p:cNvSpPr>
                <a:spLocks/>
              </p:cNvSpPr>
              <p:nvPr/>
            </p:nvSpPr>
            <p:spPr bwMode="auto">
              <a:xfrm rot="-5400000">
                <a:off x="5231" y="129"/>
                <a:ext cx="22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5" name="Freeform 374"/>
              <p:cNvSpPr>
                <a:spLocks/>
              </p:cNvSpPr>
              <p:nvPr/>
            </p:nvSpPr>
            <p:spPr bwMode="auto">
              <a:xfrm rot="-5400000">
                <a:off x="5212" y="243"/>
                <a:ext cx="11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6" name="Freeform 375"/>
              <p:cNvSpPr>
                <a:spLocks/>
              </p:cNvSpPr>
              <p:nvPr/>
            </p:nvSpPr>
            <p:spPr bwMode="auto">
              <a:xfrm rot="-5400000">
                <a:off x="4940" y="150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7" name="Freeform 376"/>
              <p:cNvSpPr>
                <a:spLocks/>
              </p:cNvSpPr>
              <p:nvPr/>
            </p:nvSpPr>
            <p:spPr bwMode="auto">
              <a:xfrm rot="-5400000">
                <a:off x="4892" y="140"/>
                <a:ext cx="32" cy="32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8" name="Freeform 377"/>
              <p:cNvSpPr>
                <a:spLocks/>
              </p:cNvSpPr>
              <p:nvPr/>
            </p:nvSpPr>
            <p:spPr bwMode="auto">
              <a:xfrm rot="-5400000">
                <a:off x="4880" y="144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9" name="Freeform 378"/>
              <p:cNvSpPr>
                <a:spLocks/>
              </p:cNvSpPr>
              <p:nvPr/>
            </p:nvSpPr>
            <p:spPr bwMode="auto">
              <a:xfrm rot="-5400000">
                <a:off x="4870" y="157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0" name="Freeform 379"/>
              <p:cNvSpPr>
                <a:spLocks/>
              </p:cNvSpPr>
              <p:nvPr/>
            </p:nvSpPr>
            <p:spPr bwMode="auto">
              <a:xfrm rot="-5400000">
                <a:off x="4866" y="139"/>
                <a:ext cx="7" cy="18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1" name="Freeform 380"/>
              <p:cNvSpPr>
                <a:spLocks/>
              </p:cNvSpPr>
              <p:nvPr/>
            </p:nvSpPr>
            <p:spPr bwMode="auto">
              <a:xfrm rot="-5400000">
                <a:off x="4846" y="151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2" name="Freeform 381"/>
              <p:cNvSpPr>
                <a:spLocks/>
              </p:cNvSpPr>
              <p:nvPr/>
            </p:nvSpPr>
            <p:spPr bwMode="auto">
              <a:xfrm rot="-5400000">
                <a:off x="4820" y="153"/>
                <a:ext cx="7" cy="10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3" name="Freeform 382"/>
              <p:cNvSpPr>
                <a:spLocks/>
              </p:cNvSpPr>
              <p:nvPr/>
            </p:nvSpPr>
            <p:spPr bwMode="auto">
              <a:xfrm rot="-5400000">
                <a:off x="4652" y="76"/>
                <a:ext cx="35" cy="60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4" name="Freeform 383"/>
              <p:cNvSpPr>
                <a:spLocks/>
              </p:cNvSpPr>
              <p:nvPr/>
            </p:nvSpPr>
            <p:spPr bwMode="auto">
              <a:xfrm rot="-5400000">
                <a:off x="4626" y="73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5" name="Freeform 384"/>
              <p:cNvSpPr>
                <a:spLocks/>
              </p:cNvSpPr>
              <p:nvPr/>
            </p:nvSpPr>
            <p:spPr bwMode="auto">
              <a:xfrm rot="-5400000">
                <a:off x="4645" y="72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6" name="Freeform 385"/>
              <p:cNvSpPr>
                <a:spLocks/>
              </p:cNvSpPr>
              <p:nvPr/>
            </p:nvSpPr>
            <p:spPr bwMode="auto">
              <a:xfrm rot="-5400000">
                <a:off x="4651" y="124"/>
                <a:ext cx="7" cy="19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7" name="Freeform 386"/>
              <p:cNvSpPr>
                <a:spLocks/>
              </p:cNvSpPr>
              <p:nvPr/>
            </p:nvSpPr>
            <p:spPr bwMode="auto">
              <a:xfrm rot="-5400000">
                <a:off x="4550" y="13"/>
                <a:ext cx="31" cy="142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8" name="Freeform 387"/>
              <p:cNvSpPr>
                <a:spLocks/>
              </p:cNvSpPr>
              <p:nvPr/>
            </p:nvSpPr>
            <p:spPr bwMode="auto">
              <a:xfrm rot="-5400000">
                <a:off x="4547" y="46"/>
                <a:ext cx="32" cy="146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9" name="Freeform 388"/>
              <p:cNvSpPr>
                <a:spLocks/>
              </p:cNvSpPr>
              <p:nvPr/>
            </p:nvSpPr>
            <p:spPr bwMode="auto">
              <a:xfrm rot="-5400000">
                <a:off x="4477" y="90"/>
                <a:ext cx="15" cy="28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0" name="Freeform 389"/>
              <p:cNvSpPr>
                <a:spLocks/>
              </p:cNvSpPr>
              <p:nvPr/>
            </p:nvSpPr>
            <p:spPr bwMode="auto">
              <a:xfrm rot="-5400000">
                <a:off x="4441" y="100"/>
                <a:ext cx="27" cy="4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1" name="Freeform 390"/>
              <p:cNvSpPr>
                <a:spLocks/>
              </p:cNvSpPr>
              <p:nvPr/>
            </p:nvSpPr>
            <p:spPr bwMode="auto">
              <a:xfrm rot="-5400000">
                <a:off x="4410" y="9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2" name="Freeform 391"/>
              <p:cNvSpPr>
                <a:spLocks/>
              </p:cNvSpPr>
              <p:nvPr/>
            </p:nvSpPr>
            <p:spPr bwMode="auto">
              <a:xfrm rot="-5400000">
                <a:off x="4392" y="103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3" name="Line 392"/>
              <p:cNvSpPr>
                <a:spLocks noChangeShapeType="1"/>
              </p:cNvSpPr>
              <p:nvPr/>
            </p:nvSpPr>
            <p:spPr bwMode="auto">
              <a:xfrm>
                <a:off x="1589" y="90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4" name="Line 393"/>
              <p:cNvSpPr>
                <a:spLocks noChangeShapeType="1"/>
              </p:cNvSpPr>
              <p:nvPr/>
            </p:nvSpPr>
            <p:spPr bwMode="auto">
              <a:xfrm>
                <a:off x="1589" y="132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5" name="Line 394"/>
              <p:cNvSpPr>
                <a:spLocks noChangeShapeType="1"/>
              </p:cNvSpPr>
              <p:nvPr/>
            </p:nvSpPr>
            <p:spPr bwMode="auto">
              <a:xfrm rot="16200000" flipH="1">
                <a:off x="-1268" y="2168"/>
                <a:ext cx="2718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6" name="Line 395"/>
              <p:cNvSpPr>
                <a:spLocks noChangeShapeType="1"/>
              </p:cNvSpPr>
              <p:nvPr/>
            </p:nvSpPr>
            <p:spPr bwMode="auto">
              <a:xfrm rot="16200000" flipH="1">
                <a:off x="-1218" y="2168"/>
                <a:ext cx="2718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7" name="Line 396"/>
              <p:cNvSpPr>
                <a:spLocks noChangeShapeType="1"/>
              </p:cNvSpPr>
              <p:nvPr/>
            </p:nvSpPr>
            <p:spPr bwMode="auto">
              <a:xfrm rot="5400000" flipH="1">
                <a:off x="4351" y="2192"/>
                <a:ext cx="2719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8" name="Line 397"/>
              <p:cNvSpPr>
                <a:spLocks noChangeShapeType="1"/>
              </p:cNvSpPr>
              <p:nvPr/>
            </p:nvSpPr>
            <p:spPr bwMode="auto">
              <a:xfrm rot="5400000" flipH="1">
                <a:off x="4312" y="2192"/>
                <a:ext cx="2719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6389" name="Picture 398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1000"/>
            <a:ext cx="91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99" descr="1153977hsioknxk1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601" y="2747964"/>
            <a:ext cx="1014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00" descr="1321032hqpshja35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46" y="1250158"/>
            <a:ext cx="876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401" descr="1321032hqpshja35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521" y="692152"/>
            <a:ext cx="876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0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943601"/>
            <a:ext cx="1143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403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334001"/>
            <a:ext cx="1524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404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0480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6" name="Group 405"/>
          <p:cNvGrpSpPr>
            <a:grpSpLocks/>
          </p:cNvGrpSpPr>
          <p:nvPr/>
        </p:nvGrpSpPr>
        <p:grpSpPr bwMode="auto">
          <a:xfrm rot="-865785">
            <a:off x="1761535" y="460376"/>
            <a:ext cx="1371600" cy="709613"/>
            <a:chOff x="2268" y="2544"/>
            <a:chExt cx="1236" cy="591"/>
          </a:xfrm>
        </p:grpSpPr>
        <p:pic>
          <p:nvPicPr>
            <p:cNvPr id="16404" name="Picture 406" descr="Tweety[1]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44"/>
              <a:ext cx="624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407" descr="Tweety[1]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8" y="2544"/>
              <a:ext cx="61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7" name="Picture 408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5137">
            <a:off x="8819033" y="4248377"/>
            <a:ext cx="106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4238625" y="4038600"/>
            <a:ext cx="3786188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1200" b="1" kern="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12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9" name="WordArt 19"/>
          <p:cNvSpPr>
            <a:spLocks noChangeArrowheads="1" noChangeShapeType="1" noTextEdit="1"/>
          </p:cNvSpPr>
          <p:nvPr/>
        </p:nvSpPr>
        <p:spPr bwMode="auto">
          <a:xfrm>
            <a:off x="2743200" y="2205038"/>
            <a:ext cx="6781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</p:txBody>
      </p:sp>
      <p:sp>
        <p:nvSpPr>
          <p:cNvPr id="16400" name="WordArt 19"/>
          <p:cNvSpPr>
            <a:spLocks noChangeArrowheads="1" noChangeShapeType="1" noTextEdit="1"/>
          </p:cNvSpPr>
          <p:nvPr/>
        </p:nvSpPr>
        <p:spPr bwMode="auto">
          <a:xfrm>
            <a:off x="4238625" y="3243263"/>
            <a:ext cx="3786188" cy="500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</a:t>
            </a:r>
            <a:r>
              <a:rPr lang="en-US" sz="36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4B</a:t>
            </a:r>
            <a:endParaRPr lang="en-US" sz="3600" b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01" name="Picture 414" descr="1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90550"/>
            <a:ext cx="19812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415" descr="1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" y="3019110"/>
            <a:ext cx="22383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Hiền Thục – Mái Trường Mến Yê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901" y="613727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315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6240" y="1545336"/>
            <a:ext cx="2679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467 809</a:t>
            </a:r>
          </a:p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125 098</a:t>
            </a:r>
          </a:p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780 465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8136" y="914400"/>
            <a:ext cx="7690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808501-625A-D723-71B1-2A1D1B164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511" y="2571346"/>
            <a:ext cx="679762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5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531446"/>
              </p:ext>
            </p:extLst>
          </p:nvPr>
        </p:nvGraphicFramePr>
        <p:xfrm>
          <a:off x="255181" y="1382616"/>
          <a:ext cx="11780875" cy="48586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01209">
                  <a:extLst>
                    <a:ext uri="{9D8B030D-6E8A-4147-A177-3AD203B41FA5}">
                      <a16:colId xmlns:a16="http://schemas.microsoft.com/office/drawing/2014/main" xmlns="" val="1422056185"/>
                    </a:ext>
                  </a:extLst>
                </a:gridCol>
                <a:gridCol w="1360968">
                  <a:extLst>
                    <a:ext uri="{9D8B030D-6E8A-4147-A177-3AD203B41FA5}">
                      <a16:colId xmlns:a16="http://schemas.microsoft.com/office/drawing/2014/main" xmlns="" val="1965241880"/>
                    </a:ext>
                  </a:extLst>
                </a:gridCol>
                <a:gridCol w="1573618">
                  <a:extLst>
                    <a:ext uri="{9D8B030D-6E8A-4147-A177-3AD203B41FA5}">
                      <a16:colId xmlns:a16="http://schemas.microsoft.com/office/drawing/2014/main" xmlns="" val="2779295119"/>
                    </a:ext>
                  </a:extLst>
                </a:gridCol>
                <a:gridCol w="1222744">
                  <a:extLst>
                    <a:ext uri="{9D8B030D-6E8A-4147-A177-3AD203B41FA5}">
                      <a16:colId xmlns:a16="http://schemas.microsoft.com/office/drawing/2014/main" xmlns="" val="3319947383"/>
                    </a:ext>
                  </a:extLst>
                </a:gridCol>
                <a:gridCol w="1180214">
                  <a:extLst>
                    <a:ext uri="{9D8B030D-6E8A-4147-A177-3AD203B41FA5}">
                      <a16:colId xmlns:a16="http://schemas.microsoft.com/office/drawing/2014/main" xmlns="" val="3119293589"/>
                    </a:ext>
                  </a:extLst>
                </a:gridCol>
                <a:gridCol w="1169582">
                  <a:extLst>
                    <a:ext uri="{9D8B030D-6E8A-4147-A177-3AD203B41FA5}">
                      <a16:colId xmlns:a16="http://schemas.microsoft.com/office/drawing/2014/main" xmlns="" val="3094439017"/>
                    </a:ext>
                  </a:extLst>
                </a:gridCol>
                <a:gridCol w="1477925">
                  <a:extLst>
                    <a:ext uri="{9D8B030D-6E8A-4147-A177-3AD203B41FA5}">
                      <a16:colId xmlns:a16="http://schemas.microsoft.com/office/drawing/2014/main" xmlns="" val="3860362859"/>
                    </a:ext>
                  </a:extLst>
                </a:gridCol>
                <a:gridCol w="2094615">
                  <a:extLst>
                    <a:ext uri="{9D8B030D-6E8A-4147-A177-3AD203B41FA5}">
                      <a16:colId xmlns:a16="http://schemas.microsoft.com/office/drawing/2014/main" xmlns="" val="4127658119"/>
                    </a:ext>
                  </a:extLst>
                </a:gridCol>
              </a:tblGrid>
              <a:tr h="13393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8724554"/>
                  </a:ext>
                </a:extLst>
              </a:tr>
              <a:tr h="978196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8195481"/>
                  </a:ext>
                </a:extLst>
              </a:tr>
              <a:tr h="1297172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300 475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7539656"/>
                  </a:ext>
                </a:extLst>
              </a:tr>
              <a:tr h="1244009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719618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xmlns="" id="{D4C6CB1D-C4B8-C83C-53B0-FEDC252DBF6E}"/>
              </a:ext>
            </a:extLst>
          </p:cNvPr>
          <p:cNvSpPr/>
          <p:nvPr/>
        </p:nvSpPr>
        <p:spPr>
          <a:xfrm>
            <a:off x="786809" y="606056"/>
            <a:ext cx="776177" cy="6592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1412F5-089A-1172-D81F-7EC04AF5EC0C}"/>
              </a:ext>
            </a:extLst>
          </p:cNvPr>
          <p:cNvSpPr txBox="1"/>
          <p:nvPr/>
        </p:nvSpPr>
        <p:spPr>
          <a:xfrm>
            <a:off x="1648047" y="669851"/>
            <a:ext cx="458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65AB051-1BBB-6122-91AD-2A6BE03ADBAF}"/>
              </a:ext>
            </a:extLst>
          </p:cNvPr>
          <p:cNvSpPr/>
          <p:nvPr/>
        </p:nvSpPr>
        <p:spPr>
          <a:xfrm>
            <a:off x="9983970" y="5295012"/>
            <a:ext cx="1967023" cy="5422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hín trăm ba mươi tám nghìn không trăm hai mươi mốt</a:t>
            </a:r>
            <a:endParaRPr lang="en-US" sz="17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90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D4C6CB1D-C4B8-C83C-53B0-FEDC252DBF6E}"/>
              </a:ext>
            </a:extLst>
          </p:cNvPr>
          <p:cNvSpPr/>
          <p:nvPr/>
        </p:nvSpPr>
        <p:spPr>
          <a:xfrm>
            <a:off x="786809" y="606056"/>
            <a:ext cx="776177" cy="6592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1412F5-089A-1172-D81F-7EC04AF5EC0C}"/>
              </a:ext>
            </a:extLst>
          </p:cNvPr>
          <p:cNvSpPr txBox="1"/>
          <p:nvPr/>
        </p:nvSpPr>
        <p:spPr>
          <a:xfrm>
            <a:off x="1594884" y="563526"/>
            <a:ext cx="9292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A04C31-8211-3114-9EA6-A0917D4BA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7978" y="1491450"/>
            <a:ext cx="9201150" cy="4124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9131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D4C6CB1D-C4B8-C83C-53B0-FEDC252DBF6E}"/>
              </a:ext>
            </a:extLst>
          </p:cNvPr>
          <p:cNvSpPr/>
          <p:nvPr/>
        </p:nvSpPr>
        <p:spPr>
          <a:xfrm>
            <a:off x="786809" y="606056"/>
            <a:ext cx="776177" cy="6592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1412F5-089A-1172-D81F-7EC04AF5EC0C}"/>
              </a:ext>
            </a:extLst>
          </p:cNvPr>
          <p:cNvSpPr txBox="1"/>
          <p:nvPr/>
        </p:nvSpPr>
        <p:spPr>
          <a:xfrm>
            <a:off x="1594884" y="563526"/>
            <a:ext cx="9292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A04C31-8211-3114-9EA6-A0917D4BA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882" y="1473162"/>
            <a:ext cx="9201150" cy="4124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40C463-B561-FB50-CA7A-2CE70E1DF801}"/>
              </a:ext>
            </a:extLst>
          </p:cNvPr>
          <p:cNvSpPr/>
          <p:nvPr/>
        </p:nvSpPr>
        <p:spPr>
          <a:xfrm>
            <a:off x="9537405" y="3200400"/>
            <a:ext cx="2296632" cy="999461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411 100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E00E737-5D29-0668-F298-9AD4F4787C52}"/>
              </a:ext>
            </a:extLst>
          </p:cNvPr>
          <p:cNvSpPr/>
          <p:nvPr/>
        </p:nvSpPr>
        <p:spPr>
          <a:xfrm>
            <a:off x="9548037" y="4572000"/>
            <a:ext cx="2339163" cy="978195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106 100 đồng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13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Ộ CHỮ SỐ BÍ 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456" y="329184"/>
            <a:ext cx="11731752" cy="60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93208" y="137160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896" y="2322576"/>
            <a:ext cx="11402568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945" marR="0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</a:pP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Sử dụng sản phẩm để lập được các số có đến sáu chữ số.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ct val="115000"/>
              </a:lnSpc>
              <a:spcBef>
                <a:spcPts val="5"/>
              </a:spcBef>
              <a:spcAft>
                <a:spcPts val="0"/>
              </a:spcAft>
            </a:pP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Dễ sử dụng, đảm bảo tính thẩm mĩ và chắc chắn.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3600" b="1" i="1" spc="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kiếm,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rẻ tiền, dễ thao tác.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1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convert.com - ĐÊM NGƯƠC 3 PHUT  BONG SÔ_360P (1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4" y="0"/>
            <a:ext cx="11750040" cy="6126163"/>
          </a:xfrm>
        </p:spPr>
      </p:pic>
    </p:spTree>
    <p:extLst>
      <p:ext uri="{BB962C8B-B14F-4D97-AF65-F5344CB8AC3E}">
        <p14:creationId xmlns:p14="http://schemas.microsoft.com/office/powerpoint/2010/main" val="4075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7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55F23E-84CA-F26E-96C1-BBD47BD79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103" y="1980857"/>
            <a:ext cx="706587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98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2A069AC0-617C-BEFA-016A-6E49235CD1A7}"/>
              </a:ext>
            </a:extLst>
          </p:cNvPr>
          <p:cNvGrpSpPr/>
          <p:nvPr/>
        </p:nvGrpSpPr>
        <p:grpSpPr>
          <a:xfrm>
            <a:off x="4417048" y="42183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xmlns="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xmlns="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50685A-7C0F-9987-8ED4-F14DA8484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03" y="1340760"/>
            <a:ext cx="4584589" cy="33896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3600" y="3416447"/>
            <a:ext cx="5138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 !!!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205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92" name="Group 184"/>
          <p:cNvGrpSpPr>
            <a:grpSpLocks/>
          </p:cNvGrpSpPr>
          <p:nvPr/>
        </p:nvGrpSpPr>
        <p:grpSpPr bwMode="auto">
          <a:xfrm>
            <a:off x="9448800" y="273050"/>
            <a:ext cx="685800" cy="457200"/>
            <a:chOff x="2880" y="1920"/>
            <a:chExt cx="432" cy="288"/>
          </a:xfrm>
        </p:grpSpPr>
        <p:sp>
          <p:nvSpPr>
            <p:cNvPr id="5143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44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2" name="Group 184"/>
          <p:cNvGrpSpPr>
            <a:grpSpLocks/>
          </p:cNvGrpSpPr>
          <p:nvPr/>
        </p:nvGrpSpPr>
        <p:grpSpPr bwMode="auto">
          <a:xfrm>
            <a:off x="9448800" y="261938"/>
            <a:ext cx="685800" cy="457200"/>
            <a:chOff x="2880" y="1920"/>
            <a:chExt cx="432" cy="288"/>
          </a:xfrm>
        </p:grpSpPr>
        <p:sp>
          <p:nvSpPr>
            <p:cNvPr id="5141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42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3" name="Group 184"/>
          <p:cNvGrpSpPr>
            <a:grpSpLocks/>
          </p:cNvGrpSpPr>
          <p:nvPr/>
        </p:nvGrpSpPr>
        <p:grpSpPr bwMode="auto">
          <a:xfrm>
            <a:off x="9459913" y="260350"/>
            <a:ext cx="685800" cy="457200"/>
            <a:chOff x="2880" y="1920"/>
            <a:chExt cx="432" cy="288"/>
          </a:xfrm>
        </p:grpSpPr>
        <p:sp>
          <p:nvSpPr>
            <p:cNvPr id="5139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40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4" name="Group 184"/>
          <p:cNvGrpSpPr>
            <a:grpSpLocks/>
          </p:cNvGrpSpPr>
          <p:nvPr/>
        </p:nvGrpSpPr>
        <p:grpSpPr bwMode="auto">
          <a:xfrm>
            <a:off x="9458325" y="263525"/>
            <a:ext cx="685800" cy="457200"/>
            <a:chOff x="2880" y="1920"/>
            <a:chExt cx="432" cy="288"/>
          </a:xfrm>
        </p:grpSpPr>
        <p:sp>
          <p:nvSpPr>
            <p:cNvPr id="5137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38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5" name="Group 184"/>
          <p:cNvGrpSpPr>
            <a:grpSpLocks/>
          </p:cNvGrpSpPr>
          <p:nvPr/>
        </p:nvGrpSpPr>
        <p:grpSpPr bwMode="auto">
          <a:xfrm>
            <a:off x="9458325" y="261938"/>
            <a:ext cx="685800" cy="457200"/>
            <a:chOff x="2880" y="1920"/>
            <a:chExt cx="432" cy="288"/>
          </a:xfrm>
        </p:grpSpPr>
        <p:sp>
          <p:nvSpPr>
            <p:cNvPr id="5135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36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1905000" y="1219201"/>
            <a:ext cx="85471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400" b="1" u="sng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400" b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4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ốn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sáu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endParaRPr lang="en-US" alt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2968626" y="2498725"/>
            <a:ext cx="688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a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46 502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2982913" y="3756025"/>
            <a:ext cx="7466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c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46 520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3748" name="Oval 20"/>
          <p:cNvSpPr>
            <a:spLocks noChangeArrowheads="1"/>
          </p:cNvSpPr>
          <p:nvPr/>
        </p:nvSpPr>
        <p:spPr bwMode="auto">
          <a:xfrm>
            <a:off x="2087563" y="3489325"/>
            <a:ext cx="2149475" cy="990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9900"/>
                </a:solidFill>
              </a:rPr>
              <a:t>              c. 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46 520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3749" name="Oval 21"/>
          <p:cNvSpPr>
            <a:spLocks noChangeArrowheads="1"/>
          </p:cNvSpPr>
          <p:nvPr/>
        </p:nvSpPr>
        <p:spPr bwMode="auto">
          <a:xfrm>
            <a:off x="2951164" y="3825875"/>
            <a:ext cx="422275" cy="400050"/>
          </a:xfrm>
          <a:prstGeom prst="ellips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50" name="Text Box 22"/>
          <p:cNvSpPr txBox="1">
            <a:spLocks noChangeArrowheads="1"/>
          </p:cNvSpPr>
          <p:nvPr/>
        </p:nvSpPr>
        <p:spPr bwMode="auto">
          <a:xfrm>
            <a:off x="3011489" y="3119438"/>
            <a:ext cx="6759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b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46 500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133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62025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WordArt 5"/>
          <p:cNvSpPr>
            <a:spLocks noChangeArrowheads="1" noChangeShapeType="1" noTextEdit="1"/>
          </p:cNvSpPr>
          <p:nvPr/>
        </p:nvSpPr>
        <p:spPr bwMode="auto">
          <a:xfrm>
            <a:off x="3403600" y="14763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AI NHANH, AI ĐÚNG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70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7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3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73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  <p:bldP spid="73746" grpId="0"/>
      <p:bldP spid="73747" grpId="0"/>
      <p:bldP spid="73747" grpId="1"/>
      <p:bldP spid="73748" grpId="0"/>
      <p:bldP spid="73748" grpId="1"/>
      <p:bldP spid="73749" grpId="0" animBg="1"/>
      <p:bldP spid="737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92" name="Group 184"/>
          <p:cNvGrpSpPr>
            <a:grpSpLocks/>
          </p:cNvGrpSpPr>
          <p:nvPr/>
        </p:nvGrpSpPr>
        <p:grpSpPr bwMode="auto">
          <a:xfrm>
            <a:off x="9448800" y="273050"/>
            <a:ext cx="685800" cy="457200"/>
            <a:chOff x="2880" y="1920"/>
            <a:chExt cx="432" cy="288"/>
          </a:xfrm>
        </p:grpSpPr>
        <p:sp>
          <p:nvSpPr>
            <p:cNvPr id="3095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96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2" name="Group 184"/>
          <p:cNvGrpSpPr>
            <a:grpSpLocks/>
          </p:cNvGrpSpPr>
          <p:nvPr/>
        </p:nvGrpSpPr>
        <p:grpSpPr bwMode="auto">
          <a:xfrm>
            <a:off x="9448800" y="261938"/>
            <a:ext cx="685800" cy="457200"/>
            <a:chOff x="2880" y="1920"/>
            <a:chExt cx="432" cy="288"/>
          </a:xfrm>
        </p:grpSpPr>
        <p:sp>
          <p:nvSpPr>
            <p:cNvPr id="3093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94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3" name="Group 184"/>
          <p:cNvGrpSpPr>
            <a:grpSpLocks/>
          </p:cNvGrpSpPr>
          <p:nvPr/>
        </p:nvGrpSpPr>
        <p:grpSpPr bwMode="auto">
          <a:xfrm>
            <a:off x="9459913" y="260350"/>
            <a:ext cx="685800" cy="457200"/>
            <a:chOff x="2880" y="1920"/>
            <a:chExt cx="432" cy="288"/>
          </a:xfrm>
        </p:grpSpPr>
        <p:sp>
          <p:nvSpPr>
            <p:cNvPr id="3091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92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4" name="Group 184"/>
          <p:cNvGrpSpPr>
            <a:grpSpLocks/>
          </p:cNvGrpSpPr>
          <p:nvPr/>
        </p:nvGrpSpPr>
        <p:grpSpPr bwMode="auto">
          <a:xfrm>
            <a:off x="9458325" y="263525"/>
            <a:ext cx="685800" cy="457200"/>
            <a:chOff x="2880" y="1920"/>
            <a:chExt cx="432" cy="288"/>
          </a:xfrm>
        </p:grpSpPr>
        <p:sp>
          <p:nvSpPr>
            <p:cNvPr id="3089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90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5" name="Group 184"/>
          <p:cNvGrpSpPr>
            <a:grpSpLocks/>
          </p:cNvGrpSpPr>
          <p:nvPr/>
        </p:nvGrpSpPr>
        <p:grpSpPr bwMode="auto">
          <a:xfrm>
            <a:off x="9458325" y="261938"/>
            <a:ext cx="685800" cy="457200"/>
            <a:chOff x="2880" y="1920"/>
            <a:chExt cx="432" cy="288"/>
          </a:xfrm>
        </p:grpSpPr>
        <p:sp>
          <p:nvSpPr>
            <p:cNvPr id="3087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88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1955800" y="1296989"/>
            <a:ext cx="85471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4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45 670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gồm</a:t>
            </a:r>
            <a:endParaRPr lang="en-US" alt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1955800" y="2285804"/>
            <a:ext cx="5988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</a:rPr>
              <a:t>a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.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 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1955800" y="3050252"/>
            <a:ext cx="68773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b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6" name="Oval 20"/>
          <p:cNvSpPr>
            <a:spLocks noChangeArrowheads="1"/>
          </p:cNvSpPr>
          <p:nvPr/>
        </p:nvSpPr>
        <p:spPr bwMode="auto">
          <a:xfrm>
            <a:off x="3403600" y="3031698"/>
            <a:ext cx="3638550" cy="9604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9900"/>
                </a:solidFill>
              </a:rPr>
              <a:t> b.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009900"/>
              </a:solidFill>
              <a:latin typeface=".VnTimeH" pitchFamily="34" charset="0"/>
            </a:endParaRPr>
          </a:p>
        </p:txBody>
      </p:sp>
      <p:sp>
        <p:nvSpPr>
          <p:cNvPr id="55317" name="Oval 21"/>
          <p:cNvSpPr>
            <a:spLocks noChangeArrowheads="1"/>
          </p:cNvSpPr>
          <p:nvPr/>
        </p:nvSpPr>
        <p:spPr bwMode="auto">
          <a:xfrm>
            <a:off x="1823181" y="3050252"/>
            <a:ext cx="544512" cy="554038"/>
          </a:xfrm>
          <a:prstGeom prst="ellips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18" name="Text Box 22"/>
          <p:cNvSpPr txBox="1">
            <a:spLocks noChangeArrowheads="1"/>
          </p:cNvSpPr>
          <p:nvPr/>
        </p:nvSpPr>
        <p:spPr bwMode="auto">
          <a:xfrm>
            <a:off x="1955800" y="3849289"/>
            <a:ext cx="73437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c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5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62025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5"/>
          <p:cNvSpPr>
            <a:spLocks noChangeArrowheads="1" noChangeShapeType="1" noTextEdit="1"/>
          </p:cNvSpPr>
          <p:nvPr/>
        </p:nvSpPr>
        <p:spPr bwMode="auto">
          <a:xfrm>
            <a:off x="3403600" y="14763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AI NHANH, AI ĐÚNG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84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5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3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3" grpId="0"/>
      <p:bldP spid="55314" grpId="0"/>
      <p:bldP spid="55315" grpId="0"/>
      <p:bldP spid="55315" grpId="1"/>
      <p:bldP spid="55316" grpId="0"/>
      <p:bldP spid="55316" grpId="1"/>
      <p:bldP spid="55317" grpId="0" animBg="1"/>
      <p:bldP spid="553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92" name="Group 184"/>
          <p:cNvGrpSpPr>
            <a:grpSpLocks/>
          </p:cNvGrpSpPr>
          <p:nvPr/>
        </p:nvGrpSpPr>
        <p:grpSpPr bwMode="auto">
          <a:xfrm>
            <a:off x="9448800" y="273050"/>
            <a:ext cx="685800" cy="457200"/>
            <a:chOff x="2880" y="1920"/>
            <a:chExt cx="432" cy="288"/>
          </a:xfrm>
        </p:grpSpPr>
        <p:sp>
          <p:nvSpPr>
            <p:cNvPr id="7191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92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2" name="Group 184"/>
          <p:cNvGrpSpPr>
            <a:grpSpLocks/>
          </p:cNvGrpSpPr>
          <p:nvPr/>
        </p:nvGrpSpPr>
        <p:grpSpPr bwMode="auto">
          <a:xfrm>
            <a:off x="9448800" y="261938"/>
            <a:ext cx="685800" cy="457200"/>
            <a:chOff x="2880" y="1920"/>
            <a:chExt cx="432" cy="288"/>
          </a:xfrm>
        </p:grpSpPr>
        <p:sp>
          <p:nvSpPr>
            <p:cNvPr id="7189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90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3" name="Group 184"/>
          <p:cNvGrpSpPr>
            <a:grpSpLocks/>
          </p:cNvGrpSpPr>
          <p:nvPr/>
        </p:nvGrpSpPr>
        <p:grpSpPr bwMode="auto">
          <a:xfrm>
            <a:off x="9459913" y="260350"/>
            <a:ext cx="685800" cy="457200"/>
            <a:chOff x="2880" y="1920"/>
            <a:chExt cx="432" cy="288"/>
          </a:xfrm>
        </p:grpSpPr>
        <p:sp>
          <p:nvSpPr>
            <p:cNvPr id="7187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8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4" name="Group 184"/>
          <p:cNvGrpSpPr>
            <a:grpSpLocks/>
          </p:cNvGrpSpPr>
          <p:nvPr/>
        </p:nvGrpSpPr>
        <p:grpSpPr bwMode="auto">
          <a:xfrm>
            <a:off x="9458325" y="263525"/>
            <a:ext cx="685800" cy="457200"/>
            <a:chOff x="2880" y="1920"/>
            <a:chExt cx="432" cy="288"/>
          </a:xfrm>
        </p:grpSpPr>
        <p:sp>
          <p:nvSpPr>
            <p:cNvPr id="7185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6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5" name="Group 184"/>
          <p:cNvGrpSpPr>
            <a:grpSpLocks/>
          </p:cNvGrpSpPr>
          <p:nvPr/>
        </p:nvGrpSpPr>
        <p:grpSpPr bwMode="auto">
          <a:xfrm>
            <a:off x="9458325" y="261938"/>
            <a:ext cx="685800" cy="457200"/>
            <a:chOff x="2880" y="1920"/>
            <a:chExt cx="432" cy="288"/>
          </a:xfrm>
        </p:grpSpPr>
        <p:sp>
          <p:nvSpPr>
            <p:cNvPr id="7183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4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1905000" y="1219201"/>
            <a:ext cx="85471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400" b="1" u="sng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400" b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u="sng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34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86 530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endParaRPr lang="en-US" alt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74" name="Text Box 18"/>
          <p:cNvSpPr txBox="1">
            <a:spLocks noChangeArrowheads="1"/>
          </p:cNvSpPr>
          <p:nvPr/>
        </p:nvSpPr>
        <p:spPr bwMode="auto">
          <a:xfrm>
            <a:off x="2554288" y="3140784"/>
            <a:ext cx="6980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b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Tám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sáu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nghìn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năm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trăm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ba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mươi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0675" name="Text Box 19"/>
          <p:cNvSpPr txBox="1">
            <a:spLocks noChangeArrowheads="1"/>
          </p:cNvSpPr>
          <p:nvPr/>
        </p:nvSpPr>
        <p:spPr bwMode="auto">
          <a:xfrm>
            <a:off x="2547938" y="2271189"/>
            <a:ext cx="8237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/>
              </a:rPr>
              <a:t>a. </a:t>
            </a:r>
            <a:r>
              <a:rPr lang="en-US" altLang="en-US" sz="2400" b="1" dirty="0" err="1" smtClean="0">
                <a:latin typeface="Arial"/>
              </a:rPr>
              <a:t>Tám</a:t>
            </a:r>
            <a:r>
              <a:rPr lang="en-US" altLang="en-US" sz="2400" b="1" dirty="0" smtClean="0">
                <a:latin typeface="Arial"/>
              </a:rPr>
              <a:t> </a:t>
            </a:r>
            <a:r>
              <a:rPr lang="en-US" altLang="en-US" sz="2400" b="1" dirty="0" err="1" smtClean="0">
                <a:latin typeface="Arial"/>
              </a:rPr>
              <a:t>mươi</a:t>
            </a:r>
            <a:r>
              <a:rPr lang="en-US" altLang="en-US" sz="2400" b="1" dirty="0" smtClean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sáu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nghìn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năm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trăm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ba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mươi</a:t>
            </a:r>
            <a:endParaRPr lang="en-US" altLang="en-US" sz="2400" b="1" dirty="0"/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3851656" y="2004489"/>
            <a:ext cx="3638550" cy="990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9900"/>
                </a:solidFill>
              </a:rPr>
              <a:t> a.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Tám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mươi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sáu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nghìn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năm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trăm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ba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mươi</a:t>
            </a:r>
            <a:endParaRPr lang="en-US" altLang="en-US" sz="2400" b="1" dirty="0">
              <a:solidFill>
                <a:srgbClr val="009900"/>
              </a:solidFill>
            </a:endParaRPr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2431257" y="2261931"/>
            <a:ext cx="544512" cy="554037"/>
          </a:xfrm>
          <a:prstGeom prst="ellips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78" name="Text Box 22"/>
          <p:cNvSpPr txBox="1">
            <a:spLocks noChangeArrowheads="1"/>
          </p:cNvSpPr>
          <p:nvPr/>
        </p:nvSpPr>
        <p:spPr bwMode="auto">
          <a:xfrm>
            <a:off x="2547938" y="3922800"/>
            <a:ext cx="798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c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Tám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mươi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sáu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nghìn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lăm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trăm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ba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mươi</a:t>
            </a:r>
            <a:r>
              <a:rPr lang="en-US" altLang="en-US" sz="24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7181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62025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WordArt 5"/>
          <p:cNvSpPr>
            <a:spLocks noChangeArrowheads="1" noChangeShapeType="1" noTextEdit="1"/>
          </p:cNvSpPr>
          <p:nvPr/>
        </p:nvSpPr>
        <p:spPr bwMode="auto">
          <a:xfrm>
            <a:off x="3403600" y="14763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AI NHANH, AI ĐÚNG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4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7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3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7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/>
      <p:bldP spid="70674" grpId="0"/>
      <p:bldP spid="70675" grpId="0"/>
      <p:bldP spid="70675" grpId="1"/>
      <p:bldP spid="70676" grpId="0"/>
      <p:bldP spid="70676" grpId="1"/>
      <p:bldP spid="70677" grpId="0" animBg="1"/>
      <p:bldP spid="706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396EE3-4D07-8A45-8971-83D2CBC4A8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79" y="396488"/>
            <a:ext cx="2679440" cy="1339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39963C-0058-A5C5-B1F9-F73E749FF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0946" y="2030820"/>
            <a:ext cx="6578036" cy="303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35F0F1E3-09C2-B7AB-5307-197DB7C0DA13}"/>
              </a:ext>
            </a:extLst>
          </p:cNvPr>
          <p:cNvSpPr/>
          <p:nvPr/>
        </p:nvSpPr>
        <p:spPr>
          <a:xfrm>
            <a:off x="8048846" y="1307805"/>
            <a:ext cx="3136605" cy="1435396"/>
          </a:xfrm>
          <a:prstGeom prst="wedgeRoundRectCallout">
            <a:avLst>
              <a:gd name="adj1" fmla="val -28030"/>
              <a:gd name="adj2" fmla="val 87955"/>
              <a:gd name="adj3" fmla="val 16667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226 372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1F13BB-85F4-225E-411D-BB72EFBC54B0}"/>
              </a:ext>
            </a:extLst>
          </p:cNvPr>
          <p:cNvSpPr txBox="1"/>
          <p:nvPr/>
        </p:nvSpPr>
        <p:spPr>
          <a:xfrm>
            <a:off x="5337544" y="5199321"/>
            <a:ext cx="5911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https://www.camau.gov.vn)</a:t>
            </a:r>
          </a:p>
        </p:txBody>
      </p:sp>
    </p:spTree>
    <p:extLst>
      <p:ext uri="{BB962C8B-B14F-4D97-AF65-F5344CB8AC3E}">
        <p14:creationId xmlns:p14="http://schemas.microsoft.com/office/powerpoint/2010/main" val="8413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232982"/>
              </p:ext>
            </p:extLst>
          </p:nvPr>
        </p:nvGraphicFramePr>
        <p:xfrm>
          <a:off x="502921" y="1446624"/>
          <a:ext cx="11045951" cy="13393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43833">
                  <a:extLst>
                    <a:ext uri="{9D8B030D-6E8A-4147-A177-3AD203B41FA5}">
                      <a16:colId xmlns:a16="http://schemas.microsoft.com/office/drawing/2014/main" xmlns="" val="1422056185"/>
                    </a:ext>
                  </a:extLst>
                </a:gridCol>
                <a:gridCol w="1795067">
                  <a:extLst>
                    <a:ext uri="{9D8B030D-6E8A-4147-A177-3AD203B41FA5}">
                      <a16:colId xmlns:a16="http://schemas.microsoft.com/office/drawing/2014/main" xmlns="" val="1965241880"/>
                    </a:ext>
                  </a:extLst>
                </a:gridCol>
                <a:gridCol w="2075545">
                  <a:extLst>
                    <a:ext uri="{9D8B030D-6E8A-4147-A177-3AD203B41FA5}">
                      <a16:colId xmlns:a16="http://schemas.microsoft.com/office/drawing/2014/main" xmlns="" val="2779295119"/>
                    </a:ext>
                  </a:extLst>
                </a:gridCol>
                <a:gridCol w="1612755">
                  <a:extLst>
                    <a:ext uri="{9D8B030D-6E8A-4147-A177-3AD203B41FA5}">
                      <a16:colId xmlns:a16="http://schemas.microsoft.com/office/drawing/2014/main" xmlns="" val="3319947383"/>
                    </a:ext>
                  </a:extLst>
                </a:gridCol>
                <a:gridCol w="1556659">
                  <a:extLst>
                    <a:ext uri="{9D8B030D-6E8A-4147-A177-3AD203B41FA5}">
                      <a16:colId xmlns:a16="http://schemas.microsoft.com/office/drawing/2014/main" xmlns="" val="3119293589"/>
                    </a:ext>
                  </a:extLst>
                </a:gridCol>
                <a:gridCol w="1762092">
                  <a:extLst>
                    <a:ext uri="{9D8B030D-6E8A-4147-A177-3AD203B41FA5}">
                      <a16:colId xmlns:a16="http://schemas.microsoft.com/office/drawing/2014/main" xmlns="" val="3094439017"/>
                    </a:ext>
                  </a:extLst>
                </a:gridCol>
              </a:tblGrid>
              <a:tr h="133931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răm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872455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8368" y="1572768"/>
            <a:ext cx="189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61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9D2F5165-57F2-0CC8-28EA-A8D5C079F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762119"/>
              </p:ext>
            </p:extLst>
          </p:nvPr>
        </p:nvGraphicFramePr>
        <p:xfrm>
          <a:off x="903768" y="95693"/>
          <a:ext cx="10249782" cy="50540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8297">
                  <a:extLst>
                    <a:ext uri="{9D8B030D-6E8A-4147-A177-3AD203B41FA5}">
                      <a16:colId xmlns:a16="http://schemas.microsoft.com/office/drawing/2014/main" xmlns="" val="2319571820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xmlns="" val="1586928098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xmlns="" val="2853930116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xmlns="" val="3115223086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xmlns="" val="672792489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xmlns="" val="1000412280"/>
                    </a:ext>
                  </a:extLst>
                </a:gridCol>
              </a:tblGrid>
              <a:tr h="9006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5475822"/>
                  </a:ext>
                </a:extLst>
              </a:tr>
              <a:tr h="3420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618989"/>
                  </a:ext>
                </a:extLst>
              </a:tr>
              <a:tr h="733082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2454841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6738D8D-FE25-36EE-1FB6-8E732DBCFF27}"/>
              </a:ext>
            </a:extLst>
          </p:cNvPr>
          <p:cNvSpPr/>
          <p:nvPr/>
        </p:nvSpPr>
        <p:spPr>
          <a:xfrm>
            <a:off x="925032" y="3710763"/>
            <a:ext cx="1616149" cy="6166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624C990-8D54-5EC3-531A-201710ACCAFE}"/>
              </a:ext>
            </a:extLst>
          </p:cNvPr>
          <p:cNvSpPr/>
          <p:nvPr/>
        </p:nvSpPr>
        <p:spPr>
          <a:xfrm>
            <a:off x="935665" y="2987749"/>
            <a:ext cx="1616149" cy="6166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6CFA53B-947C-CE8C-8864-43E79C692689}"/>
              </a:ext>
            </a:extLst>
          </p:cNvPr>
          <p:cNvSpPr/>
          <p:nvPr/>
        </p:nvSpPr>
        <p:spPr>
          <a:xfrm>
            <a:off x="2647507" y="3721396"/>
            <a:ext cx="1520456" cy="6166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81D31E3-C137-5120-9A2F-6DB4E183E5DD}"/>
              </a:ext>
            </a:extLst>
          </p:cNvPr>
          <p:cNvSpPr/>
          <p:nvPr/>
        </p:nvSpPr>
        <p:spPr>
          <a:xfrm>
            <a:off x="2636875" y="3009014"/>
            <a:ext cx="1520456" cy="6166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873410A-D7E8-FCF2-BB5B-2666BFEF4CB5}"/>
              </a:ext>
            </a:extLst>
          </p:cNvPr>
          <p:cNvSpPr/>
          <p:nvPr/>
        </p:nvSpPr>
        <p:spPr>
          <a:xfrm>
            <a:off x="4423144" y="3965945"/>
            <a:ext cx="1339703" cy="4253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93C3FEA-80C9-0348-0BC4-AB50432608DF}"/>
              </a:ext>
            </a:extLst>
          </p:cNvPr>
          <p:cNvSpPr/>
          <p:nvPr/>
        </p:nvSpPr>
        <p:spPr>
          <a:xfrm>
            <a:off x="4412512" y="3391786"/>
            <a:ext cx="1339703" cy="5103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E952650-4FC4-067B-D74A-10CFA7A2FD7F}"/>
              </a:ext>
            </a:extLst>
          </p:cNvPr>
          <p:cNvSpPr/>
          <p:nvPr/>
        </p:nvSpPr>
        <p:spPr>
          <a:xfrm>
            <a:off x="4391247" y="2828260"/>
            <a:ext cx="1339703" cy="467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A1135D0-CF9B-F99F-35FF-335080E8F52E}"/>
              </a:ext>
            </a:extLst>
          </p:cNvPr>
          <p:cNvSpPr/>
          <p:nvPr/>
        </p:nvSpPr>
        <p:spPr>
          <a:xfrm>
            <a:off x="4380614" y="2328529"/>
            <a:ext cx="1339703" cy="467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BDABBB0-7A76-B9C0-9547-EC328440E0B5}"/>
              </a:ext>
            </a:extLst>
          </p:cNvPr>
          <p:cNvSpPr/>
          <p:nvPr/>
        </p:nvSpPr>
        <p:spPr>
          <a:xfrm>
            <a:off x="4369982" y="1839432"/>
            <a:ext cx="1339703" cy="467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3FC8C1D-7B26-812D-546E-4C2949E587E3}"/>
              </a:ext>
            </a:extLst>
          </p:cNvPr>
          <p:cNvSpPr/>
          <p:nvPr/>
        </p:nvSpPr>
        <p:spPr>
          <a:xfrm>
            <a:off x="4391247" y="1329069"/>
            <a:ext cx="1339703" cy="467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49F626A-EE15-F9AF-CA15-6365F2AC7A6D}"/>
              </a:ext>
            </a:extLst>
          </p:cNvPr>
          <p:cNvSpPr/>
          <p:nvPr/>
        </p:nvSpPr>
        <p:spPr>
          <a:xfrm>
            <a:off x="6060559" y="3870250"/>
            <a:ext cx="1520456" cy="4784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5F31F6AB-79F5-25C2-3185-2E0BA77DE459}"/>
              </a:ext>
            </a:extLst>
          </p:cNvPr>
          <p:cNvSpPr/>
          <p:nvPr/>
        </p:nvSpPr>
        <p:spPr>
          <a:xfrm>
            <a:off x="6060559" y="3253563"/>
            <a:ext cx="1520456" cy="5103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A676876E-1C5C-3F10-78B8-6B7ED2E41A73}"/>
              </a:ext>
            </a:extLst>
          </p:cNvPr>
          <p:cNvSpPr/>
          <p:nvPr/>
        </p:nvSpPr>
        <p:spPr>
          <a:xfrm>
            <a:off x="6060559" y="2668772"/>
            <a:ext cx="1520456" cy="5103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1EE3C2F8-89D1-EEE0-5CD8-706C015F873A}"/>
              </a:ext>
            </a:extLst>
          </p:cNvPr>
          <p:cNvSpPr/>
          <p:nvPr/>
        </p:nvSpPr>
        <p:spPr>
          <a:xfrm>
            <a:off x="7772401" y="3944679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B41EDB93-3B23-23B2-E7DD-61B2BF0F8983}"/>
              </a:ext>
            </a:extLst>
          </p:cNvPr>
          <p:cNvSpPr/>
          <p:nvPr/>
        </p:nvSpPr>
        <p:spPr>
          <a:xfrm>
            <a:off x="7761769" y="3508744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FE0C9000-177F-A734-5E0D-F50DDB3AFBD3}"/>
              </a:ext>
            </a:extLst>
          </p:cNvPr>
          <p:cNvSpPr/>
          <p:nvPr/>
        </p:nvSpPr>
        <p:spPr>
          <a:xfrm>
            <a:off x="7740504" y="3072809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218B6F88-CCDA-1079-C231-4B120B5E47CB}"/>
              </a:ext>
            </a:extLst>
          </p:cNvPr>
          <p:cNvSpPr/>
          <p:nvPr/>
        </p:nvSpPr>
        <p:spPr>
          <a:xfrm>
            <a:off x="7751136" y="2636875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65261DD-12B6-AFD7-2B06-BDECBAAB9EB6}"/>
              </a:ext>
            </a:extLst>
          </p:cNvPr>
          <p:cNvSpPr/>
          <p:nvPr/>
        </p:nvSpPr>
        <p:spPr>
          <a:xfrm>
            <a:off x="7751136" y="2200941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3F466F1B-7EE2-3C4F-8117-0894DBB1CD3E}"/>
              </a:ext>
            </a:extLst>
          </p:cNvPr>
          <p:cNvSpPr/>
          <p:nvPr/>
        </p:nvSpPr>
        <p:spPr>
          <a:xfrm>
            <a:off x="7751136" y="1765006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5FCAD466-A417-24AB-188E-C29473D85C35}"/>
              </a:ext>
            </a:extLst>
          </p:cNvPr>
          <p:cNvSpPr/>
          <p:nvPr/>
        </p:nvSpPr>
        <p:spPr>
          <a:xfrm>
            <a:off x="7751136" y="1339704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0646CC0-8FFE-009E-B1FB-0DE49C1B51A8}"/>
              </a:ext>
            </a:extLst>
          </p:cNvPr>
          <p:cNvSpPr/>
          <p:nvPr/>
        </p:nvSpPr>
        <p:spPr>
          <a:xfrm>
            <a:off x="9548038" y="3912781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66F1B2BA-2CEC-7A76-4FB5-B5E9684551C5}"/>
              </a:ext>
            </a:extLst>
          </p:cNvPr>
          <p:cNvSpPr/>
          <p:nvPr/>
        </p:nvSpPr>
        <p:spPr>
          <a:xfrm>
            <a:off x="9526773" y="3423683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3C114C7-819E-1362-76C9-EBE3457B1B58}"/>
              </a:ext>
            </a:extLst>
          </p:cNvPr>
          <p:cNvSpPr txBox="1"/>
          <p:nvPr/>
        </p:nvSpPr>
        <p:spPr>
          <a:xfrm>
            <a:off x="850606" y="5422606"/>
            <a:ext cx="10696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2 trăm nghìn, 2 chục nghìn, 6 nghìn, 3 trăm, 7 chục và 2 đơn vị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23685" y="4546128"/>
            <a:ext cx="92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02702" y="4547688"/>
            <a:ext cx="850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3630" y="455527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3518" y="4536984"/>
            <a:ext cx="80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92642" y="4469881"/>
            <a:ext cx="85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30936" y="449534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13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665B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320</TotalTime>
  <Words>472</Words>
  <Application>Microsoft Office PowerPoint</Application>
  <PresentationFormat>Widescreen</PresentationFormat>
  <Paragraphs>143</Paragraphs>
  <Slides>19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Arial Unicode MS</vt:lpstr>
      <vt:lpstr>#9Slide07 HoneyCream</vt:lpstr>
      <vt:lpstr>.VnTimeH</vt:lpstr>
      <vt:lpstr>Arial</vt:lpstr>
      <vt:lpstr>Arial Black</vt:lpstr>
      <vt:lpstr>Bebas Neue</vt:lpstr>
      <vt:lpstr>Calibri</vt:lpstr>
      <vt:lpstr>Cambria</vt:lpstr>
      <vt:lpstr>Inter</vt:lpstr>
      <vt:lpstr>Orelega One</vt:lpstr>
      <vt:lpstr>Poppins Light</vt:lpstr>
      <vt:lpstr>Rammetto One</vt:lpstr>
      <vt:lpstr>SVN-Riesling</vt:lpstr>
      <vt:lpstr>Times New Roman</vt:lpstr>
      <vt:lpstr>PPTMON theme</vt:lpstr>
      <vt:lpstr>Organic Poultry Farm MK Campaign by Slidesgo</vt:lpstr>
      <vt:lpstr>1_Default Design</vt:lpstr>
      <vt:lpstr>Default Design</vt:lpstr>
      <vt:lpstr>2_Default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67</cp:revision>
  <dcterms:created xsi:type="dcterms:W3CDTF">2023-07-09T12:54:14Z</dcterms:created>
  <dcterms:modified xsi:type="dcterms:W3CDTF">2024-10-07T22:35:32Z</dcterms:modified>
  <cp:category>9Slide.vn</cp:category>
</cp:coreProperties>
</file>