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36" r:id="rId2"/>
    <p:sldMasterId id="2147483748" r:id="rId3"/>
    <p:sldMasterId id="2147483761" r:id="rId4"/>
    <p:sldMasterId id="2147483774" r:id="rId5"/>
  </p:sldMasterIdLst>
  <p:notesMasterIdLst>
    <p:notesMasterId r:id="rId20"/>
  </p:notesMasterIdLst>
  <p:sldIdLst>
    <p:sldId id="451" r:id="rId6"/>
    <p:sldId id="477" r:id="rId7"/>
    <p:sldId id="474" r:id="rId8"/>
    <p:sldId id="479" r:id="rId9"/>
    <p:sldId id="468" r:id="rId10"/>
    <p:sldId id="470" r:id="rId11"/>
    <p:sldId id="464" r:id="rId12"/>
    <p:sldId id="482" r:id="rId13"/>
    <p:sldId id="481" r:id="rId14"/>
    <p:sldId id="469" r:id="rId15"/>
    <p:sldId id="471" r:id="rId16"/>
    <p:sldId id="475" r:id="rId17"/>
    <p:sldId id="485" r:id="rId18"/>
    <p:sldId id="4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778" autoAdjust="0"/>
  </p:normalViewPr>
  <p:slideViewPr>
    <p:cSldViewPr snapToGrid="0">
      <p:cViewPr varScale="1">
        <p:scale>
          <a:sx n="53" d="100"/>
          <a:sy n="53" d="100"/>
        </p:scale>
        <p:origin x="1176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E8DB53-E84D-42E0-9481-CF24053E2975}" type="slidenum">
              <a:rPr lang="en-US" altLang="en-US" smtClean="0">
                <a:solidFill>
                  <a:srgbClr val="1F497D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45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Trường</a:t>
            </a:r>
            <a:r>
              <a:rPr lang="en-US" dirty="0" smtClean="0"/>
              <a:t>, </a:t>
            </a:r>
            <a:r>
              <a:rPr lang="en-US" dirty="0" err="1" smtClean="0"/>
              <a:t>trí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</a:t>
            </a:r>
            <a:r>
              <a:rPr lang="en-US" baseline="0" dirty="0" smtClean="0"/>
              <a:t>, my,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phương</a:t>
            </a:r>
            <a:endParaRPr lang="en-US" baseline="0" dirty="0" smtClean="0"/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E45A6-1724-4562-A216-B242EA41B3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6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E45A6-1724-4562-A216-B242EA41B3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3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E45A6-1724-4562-A216-B242EA41B3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52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E45A6-1724-4562-A216-B242EA41B3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11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MY" sz="1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MY" sz="1200" baseline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BẠN CÙNG TIẾN.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ạ,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MY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MY" sz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05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MY" sz="105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E45A6-1724-4562-A216-B242EA41B3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16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, </a:t>
            </a:r>
            <a:r>
              <a:rPr lang="en-US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trongj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E45A6-1724-4562-A216-B242EA41B3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4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qua.</a:t>
            </a:r>
          </a:p>
          <a:p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E45A6-1724-4562-A216-B242EA41B3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2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7.png"/><Relationship Id="rId19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E3F8AA-F3DD-4AD7-B332-9A27D17CDD81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71616-E25F-4B6B-9BD7-FD89C022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23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1D7AB4F-54BC-41DF-9309-8940FFBF851A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D547E9-5C46-4F14-AFFE-27691830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79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7DC340-EA09-4880-A16B-5476A56C601E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9234EE-B79F-4599-8DE3-4C936E561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9AD7DA-9B57-4C63-9090-5A0E75B247A4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B44A4B-9910-43B1-83C6-45781AAFA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05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D1AB57-5711-41C6-9D99-08F1FCBA6318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AAEC9-6165-4D63-9262-699C86891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7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7340F6-45BA-497D-A703-D86D1ECDC36A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CA8671-55F1-4B7A-9C14-F29C53F88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8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CB2F93-D3BC-46FA-880E-955FDF044E27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241148-01C0-4719-9EE6-26CE08D48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0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29AD4E-2C90-49B6-BEF8-CD903CA8EC8E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882AED-6FB9-4BAF-B0F8-D06E4B270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9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679E5E-0484-4796-9A3D-4696D90D1878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CA15A2-5EA8-41E3-9153-FB992AC8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05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C3215-018F-412F-A4DE-DB3A6EDC6134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DF9322-132E-41AF-B016-3EDD09858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7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E8E2B8-1981-41BC-84D2-200BB03F6631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82AB7B-9133-485C-BC7F-BB9F68068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81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9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720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3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600">
                    <a:solidFill>
                      <a:prstClr val="white"/>
                    </a:solidFill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600">
                    <a:solidFill>
                      <a:prstClr val="white"/>
                    </a:solidFill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defTabSz="913736">
                  <a:defRPr/>
                </a:pPr>
                <a:r>
                  <a:rPr lang="zh-CN" altLang="en-US" sz="8000" b="0" kern="0" spc="800" dirty="0">
                    <a:solidFill>
                      <a:prstClr val="white"/>
                    </a:solidFill>
                    <a:effectLst/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rPr>
                  <a:t>换</a:t>
                </a:r>
                <a:endParaRPr lang="zh-CN" altLang="en-US" sz="11500" b="0" kern="0" spc="800" dirty="0">
                  <a:solidFill>
                    <a:prstClr val="white"/>
                  </a:solidFill>
                  <a:effectLst/>
                  <a:latin typeface="字魂95号-手刻宋" panose="00000500000000000000" pitchFamily="2" charset="-122"/>
                  <a:ea typeface="字魂27号-布丁体" panose="00000500000000000000" pitchFamily="2" charset="-122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600">
                    <a:solidFill>
                      <a:prstClr val="white"/>
                    </a:solidFill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600">
                    <a:solidFill>
                      <a:prstClr val="white"/>
                    </a:solidFill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defTabSz="913736">
                  <a:defRPr/>
                </a:pPr>
                <a:r>
                  <a:rPr lang="zh-CN" altLang="en-US" sz="8000" b="0" kern="0" spc="800" dirty="0">
                    <a:solidFill>
                      <a:prstClr val="white"/>
                    </a:solidFill>
                    <a:effectLst/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rPr>
                  <a:t>位</a:t>
                </a:r>
                <a:endParaRPr lang="zh-CN" altLang="en-US" sz="11500" b="0" kern="0" spc="800" dirty="0">
                  <a:solidFill>
                    <a:prstClr val="white"/>
                  </a:solidFill>
                  <a:effectLst/>
                  <a:latin typeface="字魂95号-手刻宋" panose="00000500000000000000" pitchFamily="2" charset="-122"/>
                  <a:ea typeface="字魂27号-布丁体" panose="00000500000000000000" pitchFamily="2" charset="-122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600">
                    <a:solidFill>
                      <a:prstClr val="white"/>
                    </a:solidFill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600">
                    <a:solidFill>
                      <a:prstClr val="white"/>
                    </a:solidFill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defTabSz="913736">
                  <a:defRPr/>
                </a:pPr>
                <a:r>
                  <a:rPr lang="zh-CN" altLang="en-US" sz="8000" b="0" kern="0" spc="800" dirty="0">
                    <a:solidFill>
                      <a:prstClr val="white"/>
                    </a:solidFill>
                    <a:effectLst/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rPr>
                  <a:t>思</a:t>
                </a:r>
                <a:endParaRPr lang="zh-CN" altLang="en-US" sz="11500" b="0" kern="0" spc="800" dirty="0">
                  <a:solidFill>
                    <a:prstClr val="white"/>
                  </a:solidFill>
                  <a:effectLst/>
                  <a:latin typeface="字魂95号-手刻宋" panose="00000500000000000000" pitchFamily="2" charset="-122"/>
                  <a:ea typeface="字魂27号-布丁体" panose="00000500000000000000" pitchFamily="2" charset="-122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600">
                    <a:solidFill>
                      <a:prstClr val="white"/>
                    </a:solidFill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600">
                    <a:solidFill>
                      <a:prstClr val="white"/>
                    </a:solidFill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defTabSz="913736">
                  <a:defRPr/>
                </a:pPr>
                <a:r>
                  <a:rPr lang="zh-CN" altLang="en-US" sz="8000" b="0" kern="0" spc="800" dirty="0">
                    <a:solidFill>
                      <a:prstClr val="white"/>
                    </a:solidFill>
                    <a:effectLst/>
                    <a:latin typeface="字魂95号-手刻宋" panose="00000500000000000000" pitchFamily="2" charset="-122"/>
                    <a:ea typeface="字魂27号-布丁体" panose="00000500000000000000" pitchFamily="2" charset="-122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18766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008105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943842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12C960-7D4D-46E0-A136-AE3902B35F67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EFD890-97DA-40A7-9112-7CC6AF2BB2C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01232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12C960-7D4D-46E0-A136-AE3902B35F67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EFD890-97DA-40A7-9112-7CC6AF2BB2C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8986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12C960-7D4D-46E0-A136-AE3902B35F67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EFD890-97DA-40A7-9112-7CC6AF2BB2C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15653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12C960-7D4D-46E0-A136-AE3902B35F67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EFD890-97DA-40A7-9112-7CC6AF2BB2C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41297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12C960-7D4D-46E0-A136-AE3902B35F67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EFD890-97DA-40A7-9112-7CC6AF2BB2C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55692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12C960-7D4D-46E0-A136-AE3902B35F67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EFD890-97DA-40A7-9112-7CC6AF2BB2C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99926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12C960-7D4D-46E0-A136-AE3902B35F67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EFD890-97DA-40A7-9112-7CC6AF2BB2C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73497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12C960-7D4D-46E0-A136-AE3902B35F67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BEFD890-97DA-40A7-9112-7CC6AF2BB2C3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18675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94240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0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3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98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7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43312F-2934-4DB3-B358-9C9820933FF1}" type="datetimeFigureOut">
              <a:rPr lang="en-US"/>
              <a:pPr>
                <a:defRPr/>
              </a:pPr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22088-2AD5-45AF-8DDC-87CEA980A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41763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white">
                    <a:lumMod val="85000"/>
                  </a:prst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prstClr val="white">
                  <a:lumMod val="85000"/>
                </a:prstClr>
              </a:solidFill>
              <a:latin typeface="SVN-Holiday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06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41763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4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F:\BO%20GIAO%20AN%20THI%20GVDG%20HUYEN%2008-09\GADT%20MI%20THUAT%20CUA%20NAM%20DU%20THI%20GVDG%20HUYEN%2008-09\Tuoi%20hong.mp3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52.xml"/><Relationship Id="rId1" Type="http://schemas.openxmlformats.org/officeDocument/2006/relationships/audio" Target="file:///D:\GA&#272;T%2009-10\&#272;IA%20-%20Thuong%20mai%20va%20du%20lich\&#272;IA%20-%20Thuong%20mai%20va%20du%20lich\co%20giao%20lop%20em.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media1.mp3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3.wma"/><Relationship Id="rId7" Type="http://schemas.openxmlformats.org/officeDocument/2006/relationships/image" Target="../media/image45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241515" y="5818585"/>
            <a:ext cx="4434682" cy="515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Mùi</a:t>
            </a:r>
            <a:r>
              <a:rPr lang="en-US" sz="4000" b="1" kern="1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Hạnh</a:t>
            </a:r>
            <a:endParaRPr lang="en-US" sz="4000" b="1" kern="1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6388" name="Group 5"/>
          <p:cNvGrpSpPr>
            <a:grpSpLocks/>
          </p:cNvGrpSpPr>
          <p:nvPr/>
        </p:nvGrpSpPr>
        <p:grpSpPr bwMode="auto">
          <a:xfrm>
            <a:off x="0" y="28576"/>
            <a:ext cx="12191999" cy="6799263"/>
            <a:chOff x="48" y="13"/>
            <a:chExt cx="5712" cy="4283"/>
          </a:xfrm>
        </p:grpSpPr>
        <p:grpSp>
          <p:nvGrpSpPr>
            <p:cNvPr id="16406" name="Group 6"/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2269" name="Freeform 7"/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0" name="Freeform 8"/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1" name="Freeform 9"/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2" name="Freeform 10"/>
              <p:cNvSpPr>
                <a:spLocks/>
              </p:cNvSpPr>
              <p:nvPr/>
            </p:nvSpPr>
            <p:spPr bwMode="auto">
              <a:xfrm rot="5400000">
                <a:off x="91" y="3589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3" name="Freeform 11"/>
              <p:cNvSpPr>
                <a:spLocks/>
              </p:cNvSpPr>
              <p:nvPr/>
            </p:nvSpPr>
            <p:spPr bwMode="auto">
              <a:xfrm rot="5400000">
                <a:off x="86" y="3679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4" name="Freeform 12"/>
              <p:cNvSpPr>
                <a:spLocks/>
              </p:cNvSpPr>
              <p:nvPr/>
            </p:nvSpPr>
            <p:spPr bwMode="auto">
              <a:xfrm rot="5400000">
                <a:off x="-150" y="3936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5" name="Freeform 13"/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6" name="Freeform 14"/>
              <p:cNvSpPr>
                <a:spLocks/>
              </p:cNvSpPr>
              <p:nvPr/>
            </p:nvSpPr>
            <p:spPr bwMode="auto">
              <a:xfrm rot="5400000">
                <a:off x="91" y="420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7" name="Freeform 15"/>
              <p:cNvSpPr>
                <a:spLocks/>
              </p:cNvSpPr>
              <p:nvPr/>
            </p:nvSpPr>
            <p:spPr bwMode="auto">
              <a:xfrm rot="5400000">
                <a:off x="89" y="4209"/>
                <a:ext cx="2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8" name="Freeform 16"/>
              <p:cNvSpPr>
                <a:spLocks/>
              </p:cNvSpPr>
              <p:nvPr/>
            </p:nvSpPr>
            <p:spPr bwMode="auto">
              <a:xfrm rot="5400000">
                <a:off x="125" y="3537"/>
                <a:ext cx="10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9" name="Freeform 17"/>
              <p:cNvSpPr>
                <a:spLocks/>
              </p:cNvSpPr>
              <p:nvPr/>
            </p:nvSpPr>
            <p:spPr bwMode="auto">
              <a:xfrm rot="5400000">
                <a:off x="121" y="4160"/>
                <a:ext cx="17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0" name="Freeform 18"/>
              <p:cNvSpPr>
                <a:spLocks/>
              </p:cNvSpPr>
              <p:nvPr/>
            </p:nvSpPr>
            <p:spPr bwMode="auto">
              <a:xfrm rot="5400000">
                <a:off x="93" y="4197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1" name="Freeform 19"/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2" name="Freeform 20"/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3" name="Freeform 21"/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4" name="Freeform 22"/>
              <p:cNvSpPr>
                <a:spLocks/>
              </p:cNvSpPr>
              <p:nvPr/>
            </p:nvSpPr>
            <p:spPr bwMode="auto">
              <a:xfrm rot="5400000">
                <a:off x="116" y="4224"/>
                <a:ext cx="3" cy="1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5" name="Freeform 23"/>
              <p:cNvSpPr>
                <a:spLocks/>
              </p:cNvSpPr>
              <p:nvPr/>
            </p:nvSpPr>
            <p:spPr bwMode="auto">
              <a:xfrm rot="5400000">
                <a:off x="-118" y="3939"/>
                <a:ext cx="473" cy="10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6" name="Freeform 24"/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7" name="Freeform 25"/>
              <p:cNvSpPr>
                <a:spLocks/>
              </p:cNvSpPr>
              <p:nvPr/>
            </p:nvSpPr>
            <p:spPr bwMode="auto">
              <a:xfrm rot="5400000">
                <a:off x="117" y="3667"/>
                <a:ext cx="32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8" name="Freeform 26"/>
              <p:cNvSpPr>
                <a:spLocks/>
              </p:cNvSpPr>
              <p:nvPr/>
            </p:nvSpPr>
            <p:spPr bwMode="auto">
              <a:xfrm rot="5400000">
                <a:off x="275" y="3757"/>
                <a:ext cx="346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9" name="Freeform 27"/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0" name="Freeform 28"/>
              <p:cNvSpPr>
                <a:spLocks/>
              </p:cNvSpPr>
              <p:nvPr/>
            </p:nvSpPr>
            <p:spPr bwMode="auto">
              <a:xfrm rot="5400000">
                <a:off x="144" y="4258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1" name="Freeform 29"/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2" name="Freeform 30"/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3" name="Freeform 31"/>
              <p:cNvSpPr>
                <a:spLocks/>
              </p:cNvSpPr>
              <p:nvPr/>
            </p:nvSpPr>
            <p:spPr bwMode="auto">
              <a:xfrm rot="5400000">
                <a:off x="206" y="4107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4" name="Freeform 32"/>
              <p:cNvSpPr>
                <a:spLocks/>
              </p:cNvSpPr>
              <p:nvPr/>
            </p:nvSpPr>
            <p:spPr bwMode="auto">
              <a:xfrm rot="5400000">
                <a:off x="180" y="3681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5" name="Freeform 33"/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6" name="Freeform 34"/>
              <p:cNvSpPr>
                <a:spLocks/>
              </p:cNvSpPr>
              <p:nvPr/>
            </p:nvSpPr>
            <p:spPr bwMode="auto">
              <a:xfrm rot="5400000">
                <a:off x="194" y="4260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7" name="Freeform 35"/>
              <p:cNvSpPr>
                <a:spLocks/>
              </p:cNvSpPr>
              <p:nvPr/>
            </p:nvSpPr>
            <p:spPr bwMode="auto">
              <a:xfrm rot="5400000">
                <a:off x="200" y="3992"/>
                <a:ext cx="23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8" name="Freeform 36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9" name="Freeform 37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0" name="Freeform 38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1" name="Freeform 39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2" name="Freeform 40"/>
              <p:cNvSpPr>
                <a:spLocks/>
              </p:cNvSpPr>
              <p:nvPr/>
            </p:nvSpPr>
            <p:spPr bwMode="auto">
              <a:xfrm rot="5400000">
                <a:off x="203" y="3806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3" name="Freeform 41"/>
              <p:cNvSpPr>
                <a:spLocks/>
              </p:cNvSpPr>
              <p:nvPr/>
            </p:nvSpPr>
            <p:spPr bwMode="auto">
              <a:xfrm rot="5400000">
                <a:off x="204" y="4231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4" name="Freeform 42"/>
              <p:cNvSpPr>
                <a:spLocks/>
              </p:cNvSpPr>
              <p:nvPr/>
            </p:nvSpPr>
            <p:spPr bwMode="auto">
              <a:xfrm rot="5400000">
                <a:off x="217" y="3849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5" name="Freeform 43"/>
              <p:cNvSpPr>
                <a:spLocks/>
              </p:cNvSpPr>
              <p:nvPr/>
            </p:nvSpPr>
            <p:spPr bwMode="auto">
              <a:xfrm rot="5400000">
                <a:off x="211" y="3798"/>
                <a:ext cx="10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6" name="Freeform 44"/>
              <p:cNvSpPr>
                <a:spLocks/>
              </p:cNvSpPr>
              <p:nvPr/>
            </p:nvSpPr>
            <p:spPr bwMode="auto">
              <a:xfrm rot="5400000">
                <a:off x="211" y="3819"/>
                <a:ext cx="12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7" name="Freeform 45"/>
              <p:cNvSpPr>
                <a:spLocks/>
              </p:cNvSpPr>
              <p:nvPr/>
            </p:nvSpPr>
            <p:spPr bwMode="auto">
              <a:xfrm rot="5400000">
                <a:off x="212" y="3790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8" name="Freeform 46"/>
              <p:cNvSpPr>
                <a:spLocks/>
              </p:cNvSpPr>
              <p:nvPr/>
            </p:nvSpPr>
            <p:spPr bwMode="auto">
              <a:xfrm rot="5400000">
                <a:off x="219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9" name="Freeform 47"/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0" name="Freeform 48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1" name="Freeform 49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2" name="Freeform 50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3" name="Freeform 51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4" name="Freeform 52"/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5" name="Freeform 53"/>
              <p:cNvSpPr>
                <a:spLocks/>
              </p:cNvSpPr>
              <p:nvPr/>
            </p:nvSpPr>
            <p:spPr bwMode="auto">
              <a:xfrm rot="5400000">
                <a:off x="687" y="3837"/>
                <a:ext cx="7" cy="872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6" name="Freeform 54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7" name="Freeform 55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8" name="Freeform 56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9" name="Freeform 57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0" name="Freeform 58"/>
              <p:cNvSpPr>
                <a:spLocks/>
              </p:cNvSpPr>
              <p:nvPr/>
            </p:nvSpPr>
            <p:spPr bwMode="auto">
              <a:xfrm rot="5400000">
                <a:off x="363" y="4079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1" name="Freeform 59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2" name="Freeform 60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3" name="Freeform 61"/>
              <p:cNvSpPr>
                <a:spLocks/>
              </p:cNvSpPr>
              <p:nvPr/>
            </p:nvSpPr>
            <p:spPr bwMode="auto">
              <a:xfrm rot="5400000">
                <a:off x="391" y="4095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4" name="Freeform 62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5" name="Freeform 63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6" name="Freeform 64"/>
              <p:cNvSpPr>
                <a:spLocks/>
              </p:cNvSpPr>
              <p:nvPr/>
            </p:nvSpPr>
            <p:spPr bwMode="auto">
              <a:xfrm rot="5400000">
                <a:off x="397" y="3991"/>
                <a:ext cx="7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7" name="Freeform 65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8" name="Freeform 66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9" name="Freeform 67"/>
              <p:cNvSpPr>
                <a:spLocks/>
              </p:cNvSpPr>
              <p:nvPr/>
            </p:nvSpPr>
            <p:spPr bwMode="auto">
              <a:xfrm rot="5400000">
                <a:off x="457" y="3915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0" name="Freeform 68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1" name="Freeform 69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2" name="Freeform 70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3" name="Freeform 71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4" name="Freeform 72"/>
              <p:cNvSpPr>
                <a:spLocks/>
              </p:cNvSpPr>
              <p:nvPr/>
            </p:nvSpPr>
            <p:spPr bwMode="auto">
              <a:xfrm rot="5400000">
                <a:off x="441" y="4045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5" name="Freeform 73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6" name="Freeform 74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7" name="Freeform 75"/>
              <p:cNvSpPr>
                <a:spLocks/>
              </p:cNvSpPr>
              <p:nvPr/>
            </p:nvSpPr>
            <p:spPr bwMode="auto">
              <a:xfrm rot="5400000">
                <a:off x="458" y="423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8" name="Freeform 76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9" name="Freeform 77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0" name="Freeform 78"/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1" name="Freeform 79"/>
              <p:cNvSpPr>
                <a:spLocks/>
              </p:cNvSpPr>
              <p:nvPr/>
            </p:nvSpPr>
            <p:spPr bwMode="auto">
              <a:xfrm rot="5400000">
                <a:off x="730" y="3881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2" name="Freeform 80"/>
              <p:cNvSpPr>
                <a:spLocks/>
              </p:cNvSpPr>
              <p:nvPr/>
            </p:nvSpPr>
            <p:spPr bwMode="auto">
              <a:xfrm rot="5400000">
                <a:off x="732" y="3841"/>
                <a:ext cx="164" cy="627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3" name="Freeform 81"/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4" name="Freeform 82"/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" name="Freeform 83"/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6" name="Freeform 84"/>
              <p:cNvSpPr>
                <a:spLocks/>
              </p:cNvSpPr>
              <p:nvPr/>
            </p:nvSpPr>
            <p:spPr bwMode="auto">
              <a:xfrm rot="5400000">
                <a:off x="578" y="4095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7" name="Freeform 85"/>
              <p:cNvSpPr>
                <a:spLocks/>
              </p:cNvSpPr>
              <p:nvPr/>
            </p:nvSpPr>
            <p:spPr bwMode="auto">
              <a:xfrm rot="5400000">
                <a:off x="850" y="4193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8" name="Freeform 86"/>
              <p:cNvSpPr>
                <a:spLocks/>
              </p:cNvSpPr>
              <p:nvPr/>
            </p:nvSpPr>
            <p:spPr bwMode="auto">
              <a:xfrm rot="5400000">
                <a:off x="876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9" name="Freeform 87"/>
              <p:cNvSpPr>
                <a:spLocks/>
              </p:cNvSpPr>
              <p:nvPr/>
            </p:nvSpPr>
            <p:spPr bwMode="auto">
              <a:xfrm rot="5400000">
                <a:off x="909" y="4189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0" name="Freeform 88"/>
              <p:cNvSpPr>
                <a:spLocks/>
              </p:cNvSpPr>
              <p:nvPr/>
            </p:nvSpPr>
            <p:spPr bwMode="auto">
              <a:xfrm rot="5400000">
                <a:off x="922" y="4182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1" name="Freeform 89"/>
              <p:cNvSpPr>
                <a:spLocks/>
              </p:cNvSpPr>
              <p:nvPr/>
            </p:nvSpPr>
            <p:spPr bwMode="auto">
              <a:xfrm rot="5400000">
                <a:off x="927" y="4199"/>
                <a:ext cx="7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2" name="Freeform 90"/>
              <p:cNvSpPr>
                <a:spLocks/>
              </p:cNvSpPr>
              <p:nvPr/>
            </p:nvSpPr>
            <p:spPr bwMode="auto">
              <a:xfrm rot="5400000">
                <a:off x="956" y="4186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3" name="Freeform 91"/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9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4" name="Freeform 92"/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5" name="Freeform 93"/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6" name="Freeform 94"/>
              <p:cNvSpPr>
                <a:spLocks/>
              </p:cNvSpPr>
              <p:nvPr/>
            </p:nvSpPr>
            <p:spPr bwMode="auto">
              <a:xfrm rot="5400000">
                <a:off x="1139" y="4266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" name="Freeform 95"/>
              <p:cNvSpPr>
                <a:spLocks/>
              </p:cNvSpPr>
              <p:nvPr/>
            </p:nvSpPr>
            <p:spPr bwMode="auto">
              <a:xfrm rot="5400000">
                <a:off x="1148" y="4208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" name="Freeform 96"/>
              <p:cNvSpPr>
                <a:spLocks/>
              </p:cNvSpPr>
              <p:nvPr/>
            </p:nvSpPr>
            <p:spPr bwMode="auto">
              <a:xfrm rot="5400000">
                <a:off x="1220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9" name="Freeform 97"/>
              <p:cNvSpPr>
                <a:spLocks/>
              </p:cNvSpPr>
              <p:nvPr/>
            </p:nvSpPr>
            <p:spPr bwMode="auto">
              <a:xfrm rot="5400000">
                <a:off x="1222" y="4164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0" name="Freeform 98"/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1" name="Freeform 99"/>
              <p:cNvSpPr>
                <a:spLocks/>
              </p:cNvSpPr>
              <p:nvPr/>
            </p:nvSpPr>
            <p:spPr bwMode="auto">
              <a:xfrm rot="5400000">
                <a:off x="1331" y="4253"/>
                <a:ext cx="27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2" name="Freeform 100"/>
              <p:cNvSpPr>
                <a:spLocks/>
              </p:cNvSpPr>
              <p:nvPr/>
            </p:nvSpPr>
            <p:spPr bwMode="auto">
              <a:xfrm rot="5400000">
                <a:off x="1346" y="424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" name="Freeform 101"/>
              <p:cNvSpPr>
                <a:spLocks/>
              </p:cNvSpPr>
              <p:nvPr/>
            </p:nvSpPr>
            <p:spPr bwMode="auto">
              <a:xfrm rot="5400000">
                <a:off x="1381" y="4251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700" name="Group 102"/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2367" name="Freeform 103"/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8" name="Freeform 104"/>
                <p:cNvSpPr>
                  <a:spLocks/>
                </p:cNvSpPr>
                <p:nvPr/>
              </p:nvSpPr>
              <p:spPr bwMode="auto">
                <a:xfrm>
                  <a:off x="5546" y="4258"/>
                  <a:ext cx="90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9" name="Freeform 105"/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0" name="Freeform 106"/>
                <p:cNvSpPr>
                  <a:spLocks/>
                </p:cNvSpPr>
                <p:nvPr/>
              </p:nvSpPr>
              <p:spPr bwMode="auto">
                <a:xfrm>
                  <a:off x="4423" y="4201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1" name="Freeform 107"/>
                <p:cNvSpPr>
                  <a:spLocks/>
                </p:cNvSpPr>
                <p:nvPr/>
              </p:nvSpPr>
              <p:spPr bwMode="auto">
                <a:xfrm>
                  <a:off x="4581" y="4251"/>
                  <a:ext cx="19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2" name="Freeform 108"/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6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3" name="Freeform 109"/>
                <p:cNvSpPr>
                  <a:spLocks/>
                </p:cNvSpPr>
                <p:nvPr/>
              </p:nvSpPr>
              <p:spPr bwMode="auto">
                <a:xfrm>
                  <a:off x="5617" y="4204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4" name="Freeform 110"/>
                <p:cNvSpPr>
                  <a:spLocks/>
                </p:cNvSpPr>
                <p:nvPr/>
              </p:nvSpPr>
              <p:spPr bwMode="auto">
                <a:xfrm>
                  <a:off x="5598" y="4244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5" name="Freeform 111"/>
                <p:cNvSpPr>
                  <a:spLocks/>
                </p:cNvSpPr>
                <p:nvPr/>
              </p:nvSpPr>
              <p:spPr bwMode="auto">
                <a:xfrm>
                  <a:off x="5592" y="4251"/>
                  <a:ext cx="6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6" name="Freeform 112"/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7" name="Freeform 113"/>
                <p:cNvSpPr>
                  <a:spLocks/>
                </p:cNvSpPr>
                <p:nvPr/>
              </p:nvSpPr>
              <p:spPr bwMode="auto">
                <a:xfrm>
                  <a:off x="5560" y="4211"/>
                  <a:ext cx="32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8" name="Freeform 114"/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9" name="Freeform 115"/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0" name="Freeform 116"/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1" name="Freeform 117"/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2" name="Freeform 118"/>
                <p:cNvSpPr>
                  <a:spLocks/>
                </p:cNvSpPr>
                <p:nvPr/>
              </p:nvSpPr>
              <p:spPr bwMode="auto">
                <a:xfrm>
                  <a:off x="5641" y="4239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3" name="Freeform 119"/>
                <p:cNvSpPr>
                  <a:spLocks/>
                </p:cNvSpPr>
                <p:nvPr/>
              </p:nvSpPr>
              <p:spPr bwMode="auto">
                <a:xfrm>
                  <a:off x="4628" y="4239"/>
                  <a:ext cx="922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4" name="Freeform 120"/>
                <p:cNvSpPr>
                  <a:spLocks/>
                </p:cNvSpPr>
                <p:nvPr/>
              </p:nvSpPr>
              <p:spPr bwMode="auto">
                <a:xfrm>
                  <a:off x="4409" y="4223"/>
                  <a:ext cx="29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5" name="Freeform 121"/>
                <p:cNvSpPr>
                  <a:spLocks/>
                </p:cNvSpPr>
                <p:nvPr/>
              </p:nvSpPr>
              <p:spPr bwMode="auto">
                <a:xfrm>
                  <a:off x="4538" y="4223"/>
                  <a:ext cx="62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6" name="Freeform 122"/>
                <p:cNvSpPr>
                  <a:spLocks/>
                </p:cNvSpPr>
                <p:nvPr/>
              </p:nvSpPr>
              <p:spPr bwMode="auto">
                <a:xfrm>
                  <a:off x="5002" y="3903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7" name="Freeform 123"/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8" name="Freeform 124"/>
                <p:cNvSpPr>
                  <a:spLocks/>
                </p:cNvSpPr>
                <p:nvPr/>
              </p:nvSpPr>
              <p:spPr bwMode="auto">
                <a:xfrm>
                  <a:off x="5698" y="4225"/>
                  <a:ext cx="15" cy="3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9" name="Freeform 125"/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60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0" name="Freeform 126"/>
                <p:cNvSpPr>
                  <a:spLocks/>
                </p:cNvSpPr>
                <p:nvPr/>
              </p:nvSpPr>
              <p:spPr bwMode="auto">
                <a:xfrm>
                  <a:off x="5732" y="4168"/>
                  <a:ext cx="19" cy="46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1" name="Freeform 127"/>
                <p:cNvSpPr>
                  <a:spLocks/>
                </p:cNvSpPr>
                <p:nvPr/>
              </p:nvSpPr>
              <p:spPr bwMode="auto">
                <a:xfrm>
                  <a:off x="5469" y="4129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2" name="Freeform 128"/>
                <p:cNvSpPr>
                  <a:spLocks/>
                </p:cNvSpPr>
                <p:nvPr/>
              </p:nvSpPr>
              <p:spPr bwMode="auto">
                <a:xfrm>
                  <a:off x="4581" y="4204"/>
                  <a:ext cx="19" cy="7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3" name="Freeform 129"/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1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4" name="Freeform 130"/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5" name="Freeform 131"/>
                <p:cNvSpPr>
                  <a:spLocks/>
                </p:cNvSpPr>
                <p:nvPr/>
              </p:nvSpPr>
              <p:spPr bwMode="auto">
                <a:xfrm>
                  <a:off x="5202" y="4183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6" name="Freeform 132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7" name="Freeform 133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8" name="Freeform 134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9" name="Freeform 135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0" name="Freeform 136"/>
                <p:cNvSpPr>
                  <a:spLocks/>
                </p:cNvSpPr>
                <p:nvPr/>
              </p:nvSpPr>
              <p:spPr bwMode="auto">
                <a:xfrm>
                  <a:off x="4824" y="4192"/>
                  <a:ext cx="18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1" name="Freeform 137"/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2" name="Freeform 138"/>
                <p:cNvSpPr>
                  <a:spLocks/>
                </p:cNvSpPr>
                <p:nvPr/>
              </p:nvSpPr>
              <p:spPr bwMode="auto">
                <a:xfrm>
                  <a:off x="4910" y="4185"/>
                  <a:ext cx="14" cy="7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3" name="Freeform 139"/>
                <p:cNvSpPr>
                  <a:spLocks/>
                </p:cNvSpPr>
                <p:nvPr/>
              </p:nvSpPr>
              <p:spPr bwMode="auto">
                <a:xfrm>
                  <a:off x="4800" y="4183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4" name="Freeform 140"/>
                <p:cNvSpPr>
                  <a:spLocks/>
                </p:cNvSpPr>
                <p:nvPr/>
              </p:nvSpPr>
              <p:spPr bwMode="auto">
                <a:xfrm>
                  <a:off x="4839" y="4183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5" name="Freeform 141"/>
                <p:cNvSpPr>
                  <a:spLocks/>
                </p:cNvSpPr>
                <p:nvPr/>
              </p:nvSpPr>
              <p:spPr bwMode="auto">
                <a:xfrm>
                  <a:off x="4777" y="4187"/>
                  <a:ext cx="9" cy="3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6" name="Freeform 142"/>
                <p:cNvSpPr>
                  <a:spLocks/>
                </p:cNvSpPr>
                <p:nvPr/>
              </p:nvSpPr>
              <p:spPr bwMode="auto">
                <a:xfrm>
                  <a:off x="5708" y="4183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7" name="Freeform 143"/>
                <p:cNvSpPr>
                  <a:spLocks/>
                </p:cNvSpPr>
                <p:nvPr/>
              </p:nvSpPr>
              <p:spPr bwMode="auto">
                <a:xfrm>
                  <a:off x="4824" y="4178"/>
                  <a:ext cx="18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8" name="Freeform 144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9" name="Freeform 145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0" name="Freeform 146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1" name="Freeform 147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2" name="Freeform 148"/>
                <p:cNvSpPr>
                  <a:spLocks/>
                </p:cNvSpPr>
                <p:nvPr/>
              </p:nvSpPr>
              <p:spPr bwMode="auto">
                <a:xfrm>
                  <a:off x="5684" y="3731"/>
                  <a:ext cx="14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3" name="Freeform 149"/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8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4" name="Freeform 150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5" name="Freeform 151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6" name="Freeform 152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7" name="Freeform 153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8" name="Freeform 154"/>
                <p:cNvSpPr>
                  <a:spLocks/>
                </p:cNvSpPr>
                <p:nvPr/>
              </p:nvSpPr>
              <p:spPr bwMode="auto">
                <a:xfrm>
                  <a:off x="5373" y="4084"/>
                  <a:ext cx="72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9" name="Freeform 155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0" name="Freeform 156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1" name="Freeform 157"/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2" name="Freeform 158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3" name="Freeform 159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4" name="Freeform 160"/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5" name="Freeform 161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6" name="Freeform 162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7" name="Freeform 163"/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8" name="Freeform 164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9" name="Freeform 165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0" name="Freeform 166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1" name="Freeform 167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2" name="Freeform 168"/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3" name="Freeform 169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4" name="Freeform 170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5" name="Freeform 171"/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6" name="Freeform 172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7" name="Freeform 173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8" name="Freeform 174"/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9" name="Freeform 175"/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0" name="Freeform 176"/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1" name="Freeform 177"/>
                <p:cNvSpPr>
                  <a:spLocks/>
                </p:cNvSpPr>
                <p:nvPr/>
              </p:nvSpPr>
              <p:spPr bwMode="auto">
                <a:xfrm>
                  <a:off x="5258" y="4027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2" name="Freeform 178"/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9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3" name="Freeform 179"/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4" name="Freeform 180"/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5" name="Freeform 181"/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6" name="Freeform 182"/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7" name="Freeform 183"/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8" name="Freeform 184"/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10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9" name="Freeform 185"/>
                <p:cNvSpPr>
                  <a:spLocks/>
                </p:cNvSpPr>
                <p:nvPr/>
              </p:nvSpPr>
              <p:spPr bwMode="auto">
                <a:xfrm>
                  <a:off x="5584" y="3816"/>
                  <a:ext cx="14" cy="10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0" name="Freeform 186"/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7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1" name="Freeform 187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2" name="Freeform 188"/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30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3" name="Freeform 189"/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4" name="Freeform 190"/>
                <p:cNvSpPr>
                  <a:spLocks/>
                </p:cNvSpPr>
                <p:nvPr/>
              </p:nvSpPr>
              <p:spPr bwMode="auto">
                <a:xfrm>
                  <a:off x="5716" y="3706"/>
                  <a:ext cx="21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5" name="Freeform 191"/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6" name="Freeform 192"/>
                <p:cNvSpPr>
                  <a:spLocks/>
                </p:cNvSpPr>
                <p:nvPr/>
              </p:nvSpPr>
              <p:spPr bwMode="auto">
                <a:xfrm>
                  <a:off x="5684" y="3628"/>
                  <a:ext cx="61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7" name="Freeform 193"/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8" name="Freeform 194"/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9" name="Freeform 195"/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0" name="Freeform 196"/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1" name="Freeform 197"/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65" name="Line 198"/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6" name="Line 199"/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07" name="Group 200"/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2072" name="Freeform 201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3" name="Freeform 202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4" name="Freeform 203"/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5" name="Freeform 204"/>
              <p:cNvSpPr>
                <a:spLocks/>
              </p:cNvSpPr>
              <p:nvPr/>
            </p:nvSpPr>
            <p:spPr bwMode="auto">
              <a:xfrm>
                <a:off x="63" y="70"/>
                <a:ext cx="149" cy="72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6" name="Freeform 205"/>
              <p:cNvSpPr>
                <a:spLocks/>
              </p:cNvSpPr>
              <p:nvPr/>
            </p:nvSpPr>
            <p:spPr bwMode="auto">
              <a:xfrm>
                <a:off x="1242" y="68"/>
                <a:ext cx="158" cy="63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7" name="Freeform 206"/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8" name="Freeform 207"/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9" name="Freeform 208"/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0" name="Freeform 209"/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1" name="Freeform 210"/>
              <p:cNvSpPr>
                <a:spLocks/>
              </p:cNvSpPr>
              <p:nvPr/>
            </p:nvSpPr>
            <p:spPr bwMode="auto">
              <a:xfrm>
                <a:off x="209" y="81"/>
                <a:ext cx="8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2" name="Freeform 211"/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3" name="Freeform 212"/>
              <p:cNvSpPr>
                <a:spLocks/>
              </p:cNvSpPr>
              <p:nvPr/>
            </p:nvSpPr>
            <p:spPr bwMode="auto">
              <a:xfrm>
                <a:off x="220" y="81"/>
                <a:ext cx="33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4" name="Freeform 213"/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5" name="Freeform 214"/>
              <p:cNvSpPr>
                <a:spLocks/>
              </p:cNvSpPr>
              <p:nvPr/>
            </p:nvSpPr>
            <p:spPr bwMode="auto">
              <a:xfrm>
                <a:off x="1449" y="84"/>
                <a:ext cx="9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6" name="Freeform 215"/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7" name="Freeform 216"/>
              <p:cNvSpPr>
                <a:spLocks/>
              </p:cNvSpPr>
              <p:nvPr/>
            </p:nvSpPr>
            <p:spPr bwMode="auto">
              <a:xfrm>
                <a:off x="1187" y="87"/>
                <a:ext cx="57" cy="27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8" name="Freeform 217"/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9" name="Freeform 218"/>
              <p:cNvSpPr>
                <a:spLocks/>
              </p:cNvSpPr>
              <p:nvPr/>
            </p:nvSpPr>
            <p:spPr bwMode="auto">
              <a:xfrm>
                <a:off x="260" y="89"/>
                <a:ext cx="927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0" name="Freeform 219"/>
              <p:cNvSpPr>
                <a:spLocks/>
              </p:cNvSpPr>
              <p:nvPr/>
            </p:nvSpPr>
            <p:spPr bwMode="auto">
              <a:xfrm>
                <a:off x="1409" y="92"/>
                <a:ext cx="31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1" name="Freeform 220"/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2" name="Freeform 221"/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3" name="Freeform 222"/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4" name="Freeform 223"/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5" name="Freeform 224"/>
              <p:cNvSpPr>
                <a:spLocks/>
              </p:cNvSpPr>
              <p:nvPr/>
            </p:nvSpPr>
            <p:spPr bwMode="auto">
              <a:xfrm>
                <a:off x="533" y="114"/>
                <a:ext cx="683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6" name="Freeform 225"/>
              <p:cNvSpPr>
                <a:spLocks/>
              </p:cNvSpPr>
              <p:nvPr/>
            </p:nvSpPr>
            <p:spPr bwMode="auto">
              <a:xfrm>
                <a:off x="59" y="120"/>
                <a:ext cx="21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7" name="Freeform 226"/>
              <p:cNvSpPr>
                <a:spLocks/>
              </p:cNvSpPr>
              <p:nvPr/>
            </p:nvSpPr>
            <p:spPr bwMode="auto">
              <a:xfrm>
                <a:off x="169" y="122"/>
                <a:ext cx="175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8" name="Freeform 227"/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9" name="Freeform 228"/>
              <p:cNvSpPr>
                <a:spLocks/>
              </p:cNvSpPr>
              <p:nvPr/>
            </p:nvSpPr>
            <p:spPr bwMode="auto">
              <a:xfrm>
                <a:off x="919" y="129"/>
                <a:ext cx="41" cy="33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0" name="Freeform 229"/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1" name="Freeform 230"/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2" name="Freeform 231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3" name="Freeform 232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4" name="Freeform 233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5" name="Freeform 234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6" name="Freeform 235"/>
              <p:cNvSpPr>
                <a:spLocks/>
              </p:cNvSpPr>
              <p:nvPr/>
            </p:nvSpPr>
            <p:spPr bwMode="auto">
              <a:xfrm>
                <a:off x="971" y="134"/>
                <a:ext cx="20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7" name="Freeform 236"/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8" name="Freeform 237"/>
              <p:cNvSpPr>
                <a:spLocks/>
              </p:cNvSpPr>
              <p:nvPr/>
            </p:nvSpPr>
            <p:spPr bwMode="auto">
              <a:xfrm>
                <a:off x="890" y="141"/>
                <a:ext cx="19" cy="8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9" name="Freeform 238"/>
              <p:cNvSpPr>
                <a:spLocks/>
              </p:cNvSpPr>
              <p:nvPr/>
            </p:nvSpPr>
            <p:spPr bwMode="auto">
              <a:xfrm>
                <a:off x="994" y="142"/>
                <a:ext cx="21" cy="7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0" name="Freeform 239"/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1" name="Freeform 240"/>
              <p:cNvSpPr>
                <a:spLocks/>
              </p:cNvSpPr>
              <p:nvPr/>
            </p:nvSpPr>
            <p:spPr bwMode="auto">
              <a:xfrm>
                <a:off x="1031" y="144"/>
                <a:ext cx="12" cy="4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2" name="Freeform 241"/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3" name="Freeform 242"/>
              <p:cNvSpPr>
                <a:spLocks/>
              </p:cNvSpPr>
              <p:nvPr/>
            </p:nvSpPr>
            <p:spPr bwMode="auto">
              <a:xfrm>
                <a:off x="971" y="151"/>
                <a:ext cx="17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4" name="Freeform 243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5" name="Freeform 244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6" name="Freeform 245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7" name="Freeform 246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8" name="Freeform 247"/>
              <p:cNvSpPr>
                <a:spLocks/>
              </p:cNvSpPr>
              <p:nvPr/>
            </p:nvSpPr>
            <p:spPr bwMode="auto">
              <a:xfrm>
                <a:off x="117" y="166"/>
                <a:ext cx="8" cy="442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9" name="Freeform 248"/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0" name="Freeform 249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1" name="Freeform 250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2" name="Freeform 251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3" name="Freeform 252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4" name="Freeform 253"/>
              <p:cNvSpPr>
                <a:spLocks/>
              </p:cNvSpPr>
              <p:nvPr/>
            </p:nvSpPr>
            <p:spPr bwMode="auto">
              <a:xfrm>
                <a:off x="365" y="214"/>
                <a:ext cx="75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5" name="Freeform 254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6" name="Freeform 255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7" name="Freeform 256"/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8" name="Freeform 257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9" name="Freeform 258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0" name="Freeform 259"/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1" name="Freeform 260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2" name="Freeform 261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3" name="Freeform 262"/>
              <p:cNvSpPr>
                <a:spLocks/>
              </p:cNvSpPr>
              <p:nvPr/>
            </p:nvSpPr>
            <p:spPr bwMode="auto">
              <a:xfrm>
                <a:off x="418" y="239"/>
                <a:ext cx="257" cy="128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4" name="Freeform 263"/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5" name="Freeform 264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6" name="Freeform 265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7" name="Freeform 266"/>
              <p:cNvSpPr>
                <a:spLocks/>
              </p:cNvSpPr>
              <p:nvPr/>
            </p:nvSpPr>
            <p:spPr bwMode="auto">
              <a:xfrm>
                <a:off x="513" y="259"/>
                <a:ext cx="10" cy="11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8" name="Freeform 267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9" name="Freeform 268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0" name="Freeform 269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1" name="Freeform 270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2" name="Freeform 271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3" name="Freeform 272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4" name="Freeform 273"/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5" name="Freeform 274"/>
              <p:cNvSpPr>
                <a:spLocks/>
              </p:cNvSpPr>
              <p:nvPr/>
            </p:nvSpPr>
            <p:spPr bwMode="auto">
              <a:xfrm>
                <a:off x="148" y="291"/>
                <a:ext cx="259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6" name="Freeform 275"/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7" name="Freeform 276"/>
              <p:cNvSpPr>
                <a:spLocks/>
              </p:cNvSpPr>
              <p:nvPr/>
            </p:nvSpPr>
            <p:spPr bwMode="auto">
              <a:xfrm>
                <a:off x="537" y="298"/>
                <a:ext cx="20" cy="10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8" name="Freeform 277"/>
              <p:cNvSpPr>
                <a:spLocks/>
              </p:cNvSpPr>
              <p:nvPr/>
            </p:nvSpPr>
            <p:spPr bwMode="auto">
              <a:xfrm>
                <a:off x="545" y="304"/>
                <a:ext cx="98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9" name="Freeform 278"/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0" name="Freeform 279"/>
              <p:cNvSpPr>
                <a:spLocks/>
              </p:cNvSpPr>
              <p:nvPr/>
            </p:nvSpPr>
            <p:spPr bwMode="auto">
              <a:xfrm>
                <a:off x="414" y="334"/>
                <a:ext cx="26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1" name="Freeform 280"/>
              <p:cNvSpPr>
                <a:spLocks/>
              </p:cNvSpPr>
              <p:nvPr/>
            </p:nvSpPr>
            <p:spPr bwMode="auto">
              <a:xfrm>
                <a:off x="231" y="474"/>
                <a:ext cx="15" cy="8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2" name="Freeform 281"/>
              <p:cNvSpPr>
                <a:spLocks/>
              </p:cNvSpPr>
              <p:nvPr/>
            </p:nvSpPr>
            <p:spPr bwMode="auto">
              <a:xfrm>
                <a:off x="206" y="489"/>
                <a:ext cx="61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3" name="Freeform 282"/>
              <p:cNvSpPr>
                <a:spLocks/>
              </p:cNvSpPr>
              <p:nvPr/>
            </p:nvSpPr>
            <p:spPr bwMode="auto">
              <a:xfrm>
                <a:off x="229" y="505"/>
                <a:ext cx="17" cy="11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4" name="Freeform 283"/>
              <p:cNvSpPr>
                <a:spLocks/>
              </p:cNvSpPr>
              <p:nvPr/>
            </p:nvSpPr>
            <p:spPr bwMode="auto">
              <a:xfrm>
                <a:off x="249" y="512"/>
                <a:ext cx="11" cy="8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Freeform 284"/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6" name="Freeform 285"/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7" name="Freeform 286"/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8" name="Freeform 287"/>
              <p:cNvSpPr>
                <a:spLocks/>
              </p:cNvSpPr>
              <p:nvPr/>
            </p:nvSpPr>
            <p:spPr bwMode="auto">
              <a:xfrm>
                <a:off x="109" y="607"/>
                <a:ext cx="65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9" name="Freeform 288"/>
              <p:cNvSpPr>
                <a:spLocks/>
              </p:cNvSpPr>
              <p:nvPr/>
            </p:nvSpPr>
            <p:spPr bwMode="auto">
              <a:xfrm>
                <a:off x="120" y="622"/>
                <a:ext cx="37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0" name="Freeform 289"/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1" name="Freeform 290"/>
              <p:cNvSpPr>
                <a:spLocks/>
              </p:cNvSpPr>
              <p:nvPr/>
            </p:nvSpPr>
            <p:spPr bwMode="auto">
              <a:xfrm>
                <a:off x="186" y="625"/>
                <a:ext cx="14" cy="8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2" name="Freeform 291"/>
              <p:cNvSpPr>
                <a:spLocks/>
              </p:cNvSpPr>
              <p:nvPr/>
            </p:nvSpPr>
            <p:spPr bwMode="auto">
              <a:xfrm>
                <a:off x="68" y="638"/>
                <a:ext cx="63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3" name="Freeform 292"/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4" name="Freeform 293"/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5" name="Freeform 294"/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6" name="Freeform 295"/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7" name="Freeform 296"/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8" name="Freeform 297"/>
              <p:cNvSpPr>
                <a:spLocks/>
              </p:cNvSpPr>
              <p:nvPr/>
            </p:nvSpPr>
            <p:spPr bwMode="auto">
              <a:xfrm rot="-5400000">
                <a:off x="4702" y="-252"/>
                <a:ext cx="737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9" name="Freeform 298"/>
              <p:cNvSpPr>
                <a:spLocks/>
              </p:cNvSpPr>
              <p:nvPr/>
            </p:nvSpPr>
            <p:spPr bwMode="auto">
              <a:xfrm rot="-5400000">
                <a:off x="5709" y="137"/>
                <a:ext cx="47" cy="22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0" name="Freeform 299"/>
              <p:cNvSpPr>
                <a:spLocks/>
              </p:cNvSpPr>
              <p:nvPr/>
            </p:nvSpPr>
            <p:spPr bwMode="auto">
              <a:xfrm rot="-5400000">
                <a:off x="5628" y="38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1" name="Freeform 300"/>
              <p:cNvSpPr>
                <a:spLocks/>
              </p:cNvSpPr>
              <p:nvPr/>
            </p:nvSpPr>
            <p:spPr bwMode="auto">
              <a:xfrm rot="-5400000">
                <a:off x="5624" y="655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2" name="Freeform 301"/>
              <p:cNvSpPr>
                <a:spLocks/>
              </p:cNvSpPr>
              <p:nvPr/>
            </p:nvSpPr>
            <p:spPr bwMode="auto">
              <a:xfrm rot="-5400000">
                <a:off x="5712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3" name="Freeform 302"/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4" name="Freeform 303"/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5" name="Freeform 304"/>
              <p:cNvSpPr>
                <a:spLocks/>
              </p:cNvSpPr>
              <p:nvPr/>
            </p:nvSpPr>
            <p:spPr bwMode="auto">
              <a:xfrm rot="-5400000">
                <a:off x="5692" y="135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6" name="Freeform 305"/>
              <p:cNvSpPr>
                <a:spLocks/>
              </p:cNvSpPr>
              <p:nvPr/>
            </p:nvSpPr>
            <p:spPr bwMode="auto">
              <a:xfrm rot="-5400000">
                <a:off x="5708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7" name="Freeform 306"/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8" name="Freeform 307"/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9" name="Freeform 308"/>
              <p:cNvSpPr>
                <a:spLocks/>
              </p:cNvSpPr>
              <p:nvPr/>
            </p:nvSpPr>
            <p:spPr bwMode="auto">
              <a:xfrm rot="-5400000">
                <a:off x="5699" y="158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0" name="Freeform 309"/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1" name="Freeform 310"/>
              <p:cNvSpPr>
                <a:spLocks/>
              </p:cNvSpPr>
              <p:nvPr/>
            </p:nvSpPr>
            <p:spPr bwMode="auto">
              <a:xfrm rot="-5400000">
                <a:off x="5668" y="762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" name="Freeform 311"/>
              <p:cNvSpPr>
                <a:spLocks/>
              </p:cNvSpPr>
              <p:nvPr/>
            </p:nvSpPr>
            <p:spPr bwMode="auto">
              <a:xfrm rot="-5400000">
                <a:off x="5656" y="629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" name="Freeform 312"/>
              <p:cNvSpPr>
                <a:spLocks/>
              </p:cNvSpPr>
              <p:nvPr/>
            </p:nvSpPr>
            <p:spPr bwMode="auto">
              <a:xfrm rot="-5400000">
                <a:off x="5686" y="118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4" name="Freeform 313"/>
              <p:cNvSpPr>
                <a:spLocks/>
              </p:cNvSpPr>
              <p:nvPr/>
            </p:nvSpPr>
            <p:spPr bwMode="auto">
              <a:xfrm rot="-5400000">
                <a:off x="5451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5" name="Freeform 314"/>
              <p:cNvSpPr>
                <a:spLocks/>
              </p:cNvSpPr>
              <p:nvPr/>
            </p:nvSpPr>
            <p:spPr bwMode="auto">
              <a:xfrm rot="-5400000">
                <a:off x="5660" y="733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6" name="Freeform 315"/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7" name="Freeform 316"/>
              <p:cNvSpPr>
                <a:spLocks/>
              </p:cNvSpPr>
              <p:nvPr/>
            </p:nvSpPr>
            <p:spPr bwMode="auto">
              <a:xfrm rot="-5400000">
                <a:off x="5179" y="-44"/>
                <a:ext cx="345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8" name="Freeform 317"/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9" name="Freeform 318"/>
              <p:cNvSpPr>
                <a:spLocks/>
              </p:cNvSpPr>
              <p:nvPr/>
            </p:nvSpPr>
            <p:spPr bwMode="auto">
              <a:xfrm rot="-5400000">
                <a:off x="5655" y="87"/>
                <a:ext cx="7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0" name="Freeform 319"/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1" name="Freeform 320"/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2" name="Freeform 321"/>
              <p:cNvSpPr>
                <a:spLocks/>
              </p:cNvSpPr>
              <p:nvPr/>
            </p:nvSpPr>
            <p:spPr bwMode="auto">
              <a:xfrm rot="-5400000">
                <a:off x="5508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3" name="Freeform 322"/>
              <p:cNvSpPr>
                <a:spLocks/>
              </p:cNvSpPr>
              <p:nvPr/>
            </p:nvSpPr>
            <p:spPr bwMode="auto">
              <a:xfrm rot="-5400000">
                <a:off x="5618" y="655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4" name="Freeform 323"/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5" name="Freeform 324"/>
              <p:cNvSpPr>
                <a:spLocks/>
              </p:cNvSpPr>
              <p:nvPr/>
            </p:nvSpPr>
            <p:spPr bwMode="auto">
              <a:xfrm rot="-5400000">
                <a:off x="5604" y="77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6" name="Freeform 325"/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7" name="Freeform 326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8" name="Freeform 327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9" name="Freeform 328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0" name="Freeform 329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1" name="Freeform 330"/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2" name="Freeform 331"/>
              <p:cNvSpPr>
                <a:spLocks/>
              </p:cNvSpPr>
              <p:nvPr/>
            </p:nvSpPr>
            <p:spPr bwMode="auto">
              <a:xfrm rot="-5400000">
                <a:off x="5554" y="82"/>
                <a:ext cx="49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3" name="Freeform 332"/>
              <p:cNvSpPr>
                <a:spLocks/>
              </p:cNvSpPr>
              <p:nvPr/>
            </p:nvSpPr>
            <p:spPr bwMode="auto">
              <a:xfrm rot="-5400000">
                <a:off x="5582" y="488"/>
                <a:ext cx="7" cy="13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4" name="Freeform 333"/>
              <p:cNvSpPr>
                <a:spLocks/>
              </p:cNvSpPr>
              <p:nvPr/>
            </p:nvSpPr>
            <p:spPr bwMode="auto">
              <a:xfrm rot="-5400000">
                <a:off x="5577" y="541"/>
                <a:ext cx="11" cy="18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5" name="Freeform 334"/>
              <p:cNvSpPr>
                <a:spLocks/>
              </p:cNvSpPr>
              <p:nvPr/>
            </p:nvSpPr>
            <p:spPr bwMode="auto">
              <a:xfrm rot="-5400000">
                <a:off x="5577" y="520"/>
                <a:ext cx="12" cy="18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6" name="Freeform 335"/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7" name="Freeform 336"/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8" name="Freeform 337"/>
              <p:cNvSpPr>
                <a:spLocks/>
              </p:cNvSpPr>
              <p:nvPr/>
            </p:nvSpPr>
            <p:spPr bwMode="auto">
              <a:xfrm rot="-5400000">
                <a:off x="5558" y="540"/>
                <a:ext cx="10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9" name="Freeform 338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0" name="Freeform 339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1" name="Freeform 340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2" name="Freeform 341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3" name="Freeform 342"/>
              <p:cNvSpPr>
                <a:spLocks/>
              </p:cNvSpPr>
              <p:nvPr/>
            </p:nvSpPr>
            <p:spPr bwMode="auto">
              <a:xfrm rot="-5400000">
                <a:off x="5117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4" name="Freeform 343"/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5" name="Freeform 344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6" name="Freeform 345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7" name="Freeform 346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8" name="Freeform 347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9" name="Freeform 348"/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0" name="Freeform 349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1" name="Freeform 350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2" name="Freeform 351"/>
              <p:cNvSpPr>
                <a:spLocks/>
              </p:cNvSpPr>
              <p:nvPr/>
            </p:nvSpPr>
            <p:spPr bwMode="auto">
              <a:xfrm rot="-5400000">
                <a:off x="5385" y="242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3" name="Freeform 352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4" name="Freeform 353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5" name="Freeform 354"/>
              <p:cNvSpPr>
                <a:spLocks/>
              </p:cNvSpPr>
              <p:nvPr/>
            </p:nvSpPr>
            <p:spPr bwMode="auto">
              <a:xfrm rot="-5400000">
                <a:off x="5396" y="339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6" name="Freeform 355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7" name="Freeform 356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8" name="Freeform 357"/>
              <p:cNvSpPr>
                <a:spLocks/>
              </p:cNvSpPr>
              <p:nvPr/>
            </p:nvSpPr>
            <p:spPr bwMode="auto">
              <a:xfrm rot="-5400000">
                <a:off x="5216" y="193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9" name="Freeform 358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0" name="Freeform 359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1" name="Freeform 360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2" name="Freeform 361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3" name="Freeform 362"/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3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4" name="Freeform 363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5" name="Freeform 364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6" name="Freeform 365"/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7" name="Freeform 366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8" name="Freeform 367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9" name="Freeform 368"/>
              <p:cNvSpPr>
                <a:spLocks/>
              </p:cNvSpPr>
              <p:nvPr/>
            </p:nvSpPr>
            <p:spPr bwMode="auto">
              <a:xfrm rot="-5400000">
                <a:off x="5310" y="26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0" name="Freeform 369"/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1" name="Freeform 370"/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2" name="Freeform 371"/>
              <p:cNvSpPr>
                <a:spLocks/>
              </p:cNvSpPr>
              <p:nvPr/>
            </p:nvSpPr>
            <p:spPr bwMode="auto">
              <a:xfrm rot="-5400000">
                <a:off x="5269" y="310"/>
                <a:ext cx="10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3" name="Freeform 372"/>
              <p:cNvSpPr>
                <a:spLocks/>
              </p:cNvSpPr>
              <p:nvPr/>
            </p:nvSpPr>
            <p:spPr bwMode="auto">
              <a:xfrm rot="-5400000">
                <a:off x="5209" y="291"/>
                <a:ext cx="49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4" name="Freeform 373"/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5" name="Freeform 374"/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6" name="Freeform 375"/>
              <p:cNvSpPr>
                <a:spLocks/>
              </p:cNvSpPr>
              <p:nvPr/>
            </p:nvSpPr>
            <p:spPr bwMode="auto">
              <a:xfrm rot="-5400000">
                <a:off x="4940" y="150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7" name="Freeform 376"/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8" name="Freeform 377"/>
              <p:cNvSpPr>
                <a:spLocks/>
              </p:cNvSpPr>
              <p:nvPr/>
            </p:nvSpPr>
            <p:spPr bwMode="auto">
              <a:xfrm rot="-5400000">
                <a:off x="4880" y="144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9" name="Freeform 378"/>
              <p:cNvSpPr>
                <a:spLocks/>
              </p:cNvSpPr>
              <p:nvPr/>
            </p:nvSpPr>
            <p:spPr bwMode="auto">
              <a:xfrm rot="-5400000">
                <a:off x="4870" y="157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0" name="Freeform 379"/>
              <p:cNvSpPr>
                <a:spLocks/>
              </p:cNvSpPr>
              <p:nvPr/>
            </p:nvSpPr>
            <p:spPr bwMode="auto">
              <a:xfrm rot="-5400000">
                <a:off x="4866" y="139"/>
                <a:ext cx="7" cy="18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1" name="Freeform 380"/>
              <p:cNvSpPr>
                <a:spLocks/>
              </p:cNvSpPr>
              <p:nvPr/>
            </p:nvSpPr>
            <p:spPr bwMode="auto">
              <a:xfrm rot="-5400000">
                <a:off x="4846" y="151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2" name="Freeform 381"/>
              <p:cNvSpPr>
                <a:spLocks/>
              </p:cNvSpPr>
              <p:nvPr/>
            </p:nvSpPr>
            <p:spPr bwMode="auto">
              <a:xfrm rot="-5400000">
                <a:off x="4820" y="153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3" name="Freeform 382"/>
              <p:cNvSpPr>
                <a:spLocks/>
              </p:cNvSpPr>
              <p:nvPr/>
            </p:nvSpPr>
            <p:spPr bwMode="auto">
              <a:xfrm rot="-5400000">
                <a:off x="4652" y="76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4" name="Freeform 383"/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" name="Freeform 384"/>
              <p:cNvSpPr>
                <a:spLocks/>
              </p:cNvSpPr>
              <p:nvPr/>
            </p:nvSpPr>
            <p:spPr bwMode="auto">
              <a:xfrm rot="-5400000">
                <a:off x="4645" y="72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" name="Freeform 385"/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7" name="Freeform 386"/>
              <p:cNvSpPr>
                <a:spLocks/>
              </p:cNvSpPr>
              <p:nvPr/>
            </p:nvSpPr>
            <p:spPr bwMode="auto">
              <a:xfrm rot="-5400000">
                <a:off x="4550" y="13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8" name="Freeform 387"/>
              <p:cNvSpPr>
                <a:spLocks/>
              </p:cNvSpPr>
              <p:nvPr/>
            </p:nvSpPr>
            <p:spPr bwMode="auto">
              <a:xfrm rot="-5400000">
                <a:off x="4547" y="46"/>
                <a:ext cx="32" cy="146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9" name="Freeform 388"/>
              <p:cNvSpPr>
                <a:spLocks/>
              </p:cNvSpPr>
              <p:nvPr/>
            </p:nvSpPr>
            <p:spPr bwMode="auto">
              <a:xfrm rot="-5400000">
                <a:off x="4477" y="90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0" name="Freeform 389"/>
              <p:cNvSpPr>
                <a:spLocks/>
              </p:cNvSpPr>
              <p:nvPr/>
            </p:nvSpPr>
            <p:spPr bwMode="auto">
              <a:xfrm rot="-5400000">
                <a:off x="4441" y="100"/>
                <a:ext cx="27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1" name="Freeform 390"/>
              <p:cNvSpPr>
                <a:spLocks/>
              </p:cNvSpPr>
              <p:nvPr/>
            </p:nvSpPr>
            <p:spPr bwMode="auto">
              <a:xfrm rot="-5400000">
                <a:off x="4410" y="9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2" name="Freeform 391"/>
              <p:cNvSpPr>
                <a:spLocks/>
              </p:cNvSpPr>
              <p:nvPr/>
            </p:nvSpPr>
            <p:spPr bwMode="auto">
              <a:xfrm rot="-5400000">
                <a:off x="4392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3" name="Line 392"/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4" name="Line 393"/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5" name="Line 394"/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6" name="Line 395"/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7" name="Line 396"/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8" name="Line 397"/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6390" name="Picture 399" descr="1153977hsioknxk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900" y="2501184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01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817" y="144143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02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19" y="5998277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03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844" y="5799933"/>
            <a:ext cx="152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6" name="Group 405"/>
          <p:cNvGrpSpPr>
            <a:grpSpLocks/>
          </p:cNvGrpSpPr>
          <p:nvPr/>
        </p:nvGrpSpPr>
        <p:grpSpPr bwMode="auto">
          <a:xfrm rot="-865785">
            <a:off x="2575244" y="386718"/>
            <a:ext cx="1371600" cy="709613"/>
            <a:chOff x="2268" y="2544"/>
            <a:chExt cx="1236" cy="591"/>
          </a:xfrm>
        </p:grpSpPr>
        <p:pic>
          <p:nvPicPr>
            <p:cNvPr id="16404" name="Picture 406" descr="Tweety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407" descr="Tweety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1477042" y="3717723"/>
            <a:ext cx="9107714" cy="19169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195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i="1" kern="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kern="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i="1" kern="1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b="1" i="1" kern="1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MY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MY" sz="1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9" name="WordArt 19"/>
          <p:cNvSpPr>
            <a:spLocks noChangeArrowheads="1" noChangeShapeType="1" noTextEdit="1"/>
          </p:cNvSpPr>
          <p:nvPr/>
        </p:nvSpPr>
        <p:spPr bwMode="auto">
          <a:xfrm>
            <a:off x="1859109" y="1748067"/>
            <a:ext cx="886545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</p:txBody>
      </p:sp>
      <p:sp>
        <p:nvSpPr>
          <p:cNvPr id="16400" name="WordArt 19"/>
          <p:cNvSpPr>
            <a:spLocks noChangeArrowheads="1" noChangeShapeType="1" noTextEdit="1"/>
          </p:cNvSpPr>
          <p:nvPr/>
        </p:nvSpPr>
        <p:spPr bwMode="auto">
          <a:xfrm>
            <a:off x="4375283" y="2874964"/>
            <a:ext cx="3786188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</a:t>
            </a:r>
            <a:r>
              <a:rPr lang="en-US" sz="36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4B</a:t>
            </a:r>
            <a:endParaRPr lang="en-US" sz="36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401" name="Picture 414" descr="1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44" y="166689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" name="Picture 399" descr="1153977hsioknxk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0" y="2919415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3302" y="3190511"/>
            <a:ext cx="1493649" cy="1036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1365" y="451159"/>
            <a:ext cx="1524132" cy="944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650" y="1301751"/>
            <a:ext cx="152413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28124"/>
      </p:ext>
    </p:extLst>
  </p:cSld>
  <p:clrMapOvr>
    <a:masterClrMapping/>
  </p:clrMapOvr>
  <p:transition advTm="5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08" y="732631"/>
            <a:ext cx="6716840" cy="4986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9592" y="1993850"/>
            <a:ext cx="6165342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omance-Guitar_4d9mq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1256" y="56398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202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86" y="238226"/>
            <a:ext cx="5714518" cy="57145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9616" y="1371600"/>
            <a:ext cx="395020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718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425"/>
            <a:ext cx="1219200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15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38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0">
            <a:extLst>
              <a:ext uri="{FF2B5EF4-FFF2-40B4-BE49-F238E27FC236}">
                <a16:creationId xmlns:a16="http://schemas.microsoft.com/office/drawing/2014/main" id="{75EA5D34-4F24-D4FF-5BFE-D3C259C1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0" y="0"/>
            <a:ext cx="11984609" cy="685800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3075" name="Picture 3" descr="sunflowers_wave_hb">
            <a:extLst>
              <a:ext uri="{FF2B5EF4-FFF2-40B4-BE49-F238E27FC236}">
                <a16:creationId xmlns:a16="http://schemas.microsoft.com/office/drawing/2014/main" id="{01C550FB-2F07-BB1D-3C47-6DD6A6A24F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4" y="5497514"/>
            <a:ext cx="13731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aisy_button_pink_hb">
            <a:extLst>
              <a:ext uri="{FF2B5EF4-FFF2-40B4-BE49-F238E27FC236}">
                <a16:creationId xmlns:a16="http://schemas.microsoft.com/office/drawing/2014/main" id="{B8022591-994B-F931-2274-C9A848FDCB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9" y="28576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0" name="co giao lop em..mp3">
            <a:hlinkClick r:id="" action="ppaction://media"/>
            <a:extLst>
              <a:ext uri="{FF2B5EF4-FFF2-40B4-BE49-F238E27FC236}">
                <a16:creationId xmlns:a16="http://schemas.microsoft.com/office/drawing/2014/main" id="{A8912396-2F77-D663-C61E-FB7875D19AF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4976" y="1441010"/>
            <a:ext cx="9228842" cy="40565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THẬT NHIỀU SỨC KHỎE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382" y="2932739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83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63" fill="hold"/>
                                        <p:tgtEl>
                                          <p:spTgt spid="103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4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61925"/>
            <a:ext cx="126492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33413"/>
            <a:ext cx="12192000" cy="812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17589"/>
            <a:ext cx="12192000" cy="812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344" y="-517589"/>
            <a:ext cx="12192000" cy="8124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344" y="-401765"/>
            <a:ext cx="12192000" cy="8124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575501"/>
            <a:ext cx="12192000" cy="8124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5344" y="-285941"/>
            <a:ext cx="12192000" cy="812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5345" y="-517589"/>
            <a:ext cx="12192000" cy="8124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5345" y="0"/>
            <a:ext cx="12192000" cy="661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5345" y="-1085089"/>
            <a:ext cx="12192000" cy="914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5345" y="-349664"/>
            <a:ext cx="12192000" cy="812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346" y="-633413"/>
            <a:ext cx="12277345" cy="8124825"/>
          </a:xfrm>
          <a:prstGeom prst="rect">
            <a:avLst/>
          </a:prstGeom>
        </p:spPr>
      </p:pic>
      <p:pic>
        <p:nvPicPr>
          <p:cNvPr id="15" name="Thuong-Lam-Thay-Co-Oi-Be-Nhu-Quynh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83672" y="57586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7713626"/>
      </p:ext>
    </p:extLst>
  </p:cSld>
  <p:clrMapOvr>
    <a:masterClrMapping/>
  </p:clrMapOvr>
  <p:transition spd="slow" advTm="6806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741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536" y="1078992"/>
            <a:ext cx="952804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385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2420" y="1026578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111048" y="0"/>
            <a:ext cx="7999524" cy="3523091"/>
            <a:chOff x="4377430" y="2216006"/>
            <a:chExt cx="6618742" cy="199208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377430" y="2216006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442924" y="2473604"/>
              <a:ext cx="6553248" cy="64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en-US" sz="4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27086" y="542347"/>
            <a:ext cx="724660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MY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MY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MY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MY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MY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MY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MY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MY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MY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9convert.com - ĐÊM NGƯƠC 3 PHUT  BONG SÔ_360P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0383" y="4279788"/>
            <a:ext cx="4064000" cy="21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06656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625" y="0"/>
            <a:ext cx="610262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2625" y="0"/>
            <a:ext cx="6092951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920" y="-73152"/>
            <a:ext cx="12191999" cy="6865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8919" y="109728"/>
            <a:ext cx="12291120" cy="67482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57231"/>
      </p:ext>
    </p:extLst>
  </p:cSld>
  <p:clrMapOvr>
    <a:masterClrMapping/>
  </p:clrMapOvr>
  <p:transition spd="slow" advTm="13756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5144" y="0"/>
            <a:ext cx="6629400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924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832" y="868680"/>
            <a:ext cx="952804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676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|6.4|4.7|5.1|4.9|5.3|5.2|7.9|6.1|5.9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5.7|21.7|54.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879</TotalTime>
  <Words>455</Words>
  <Application>Microsoft Office PowerPoint</Application>
  <PresentationFormat>Widescreen</PresentationFormat>
  <Paragraphs>33</Paragraphs>
  <Slides>14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</vt:lpstr>
      <vt:lpstr>Calibri</vt:lpstr>
      <vt:lpstr>Calibri Light</vt:lpstr>
      <vt:lpstr>等线</vt:lpstr>
      <vt:lpstr>等线 Light</vt:lpstr>
      <vt:lpstr>Franklin Gothic Book</vt:lpstr>
      <vt:lpstr>黑体</vt:lpstr>
      <vt:lpstr>SVN-Holidays</vt:lpstr>
      <vt:lpstr>Times New Roman</vt:lpstr>
      <vt:lpstr>印品黑体</vt:lpstr>
      <vt:lpstr>字魂27号-布丁体</vt:lpstr>
      <vt:lpstr>字魂95号-手刻宋</vt:lpstr>
      <vt:lpstr>2_Office Theme</vt:lpstr>
      <vt:lpstr>Office Theme</vt:lpstr>
      <vt:lpstr>3_Office 主题</vt:lpstr>
      <vt:lpstr>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101</cp:revision>
  <dcterms:created xsi:type="dcterms:W3CDTF">2023-08-04T11:49:09Z</dcterms:created>
  <dcterms:modified xsi:type="dcterms:W3CDTF">2024-11-01T14:15:24Z</dcterms:modified>
  <cp:category>9Slide.vn</cp:category>
</cp:coreProperties>
</file>