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861" r:id="rId2"/>
    <p:sldMasterId id="2147483866" r:id="rId3"/>
  </p:sldMasterIdLst>
  <p:notesMasterIdLst>
    <p:notesMasterId r:id="rId14"/>
  </p:notesMasterIdLst>
  <p:sldIdLst>
    <p:sldId id="2665" r:id="rId4"/>
    <p:sldId id="2667" r:id="rId5"/>
    <p:sldId id="2680" r:id="rId6"/>
    <p:sldId id="2675" r:id="rId7"/>
    <p:sldId id="2669" r:id="rId8"/>
    <p:sldId id="2676" r:id="rId9"/>
    <p:sldId id="2672" r:id="rId10"/>
    <p:sldId id="2679" r:id="rId11"/>
    <p:sldId id="2683" r:id="rId12"/>
    <p:sldId id="268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488" y="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31017-AD75-4DD0-A805-49174F04586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0B0F-8377-4B37-98E0-507D0AF81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3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1589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2D986-E629-4698-98E0-A9C0558B437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1FEB1-4BB3-4992-8EC9-59753315FD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32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41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8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3D46D-053D-4268-B5D8-73A399F5E41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9B135-A411-420D-97E5-FEB8CD1DD7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20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8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8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5D5BF-E4C2-438E-A2C6-4A3A703EDF8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4CA90-FF03-49D7-8EBF-34F3800DAC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97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00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100" b="1"/>
            </a:lvl4pPr>
            <a:lvl5pPr marL="1219170" indent="0">
              <a:buNone/>
              <a:defRPr sz="1100" b="1"/>
            </a:lvl5pPr>
            <a:lvl6pPr marL="1523962" indent="0">
              <a:buNone/>
              <a:defRPr sz="1100" b="1"/>
            </a:lvl6pPr>
            <a:lvl7pPr marL="1828754" indent="0">
              <a:buNone/>
              <a:defRPr sz="1100" b="1"/>
            </a:lvl7pPr>
            <a:lvl8pPr marL="2133547" indent="0">
              <a:buNone/>
              <a:defRPr sz="1100" b="1"/>
            </a:lvl8pPr>
            <a:lvl9pPr marL="243833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00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100" b="1"/>
            </a:lvl4pPr>
            <a:lvl5pPr marL="1219170" indent="0">
              <a:buNone/>
              <a:defRPr sz="1100" b="1"/>
            </a:lvl5pPr>
            <a:lvl6pPr marL="1523962" indent="0">
              <a:buNone/>
              <a:defRPr sz="1100" b="1"/>
            </a:lvl6pPr>
            <a:lvl7pPr marL="1828754" indent="0">
              <a:buNone/>
              <a:defRPr sz="1100" b="1"/>
            </a:lvl7pPr>
            <a:lvl8pPr marL="2133547" indent="0">
              <a:buNone/>
              <a:defRPr sz="1100" b="1"/>
            </a:lvl8pPr>
            <a:lvl9pPr marL="243833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B15BA-D1FF-4C87-B8C2-6944E3C848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B8FAA-3A74-460C-94AC-EA08CF8E05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573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878A4-9582-4343-9F13-0E69453E0D6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D74A8-2A79-4A93-9515-9B45AE3DD33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85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31FF3-8A89-47B5-835D-16076AD1B09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72EAC-97C2-4147-94D9-1217559791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27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9" y="182037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5" y="182037"/>
            <a:ext cx="3407833" cy="3902076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9" y="956733"/>
            <a:ext cx="2005543" cy="3127376"/>
          </a:xfrm>
        </p:spPr>
        <p:txBody>
          <a:bodyPr/>
          <a:lstStyle>
            <a:lvl1pPr marL="0" indent="0">
              <a:buNone/>
              <a:defRPr sz="900"/>
            </a:lvl1pPr>
            <a:lvl2pPr marL="304792" indent="0">
              <a:buNone/>
              <a:defRPr sz="800"/>
            </a:lvl2pPr>
            <a:lvl3pPr marL="609585" indent="0">
              <a:buNone/>
              <a:defRPr sz="700"/>
            </a:lvl3pPr>
            <a:lvl4pPr marL="914377" indent="0">
              <a:buNone/>
              <a:defRPr sz="700"/>
            </a:lvl4pPr>
            <a:lvl5pPr marL="1219170" indent="0">
              <a:buNone/>
              <a:defRPr sz="700"/>
            </a:lvl5pPr>
            <a:lvl6pPr marL="1523962" indent="0">
              <a:buNone/>
              <a:defRPr sz="700"/>
            </a:lvl6pPr>
            <a:lvl7pPr marL="1828754" indent="0">
              <a:buNone/>
              <a:defRPr sz="700"/>
            </a:lvl7pPr>
            <a:lvl8pPr marL="2133547" indent="0">
              <a:buNone/>
              <a:defRPr sz="700"/>
            </a:lvl8pPr>
            <a:lvl9pPr marL="2438339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22701-BA68-4165-B94E-37A1D9A87E4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14C1E-C8B0-4E3B-90AE-273448B510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46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2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  <a:lvl2pPr marL="304792" indent="0">
              <a:buNone/>
              <a:defRPr sz="1900"/>
            </a:lvl2pPr>
            <a:lvl3pPr marL="609585" indent="0">
              <a:buNone/>
              <a:defRPr sz="1600"/>
            </a:lvl3pPr>
            <a:lvl4pPr marL="914377" indent="0">
              <a:buNone/>
              <a:defRPr sz="1300"/>
            </a:lvl4pPr>
            <a:lvl5pPr marL="1219170" indent="0">
              <a:buNone/>
              <a:defRPr sz="1300"/>
            </a:lvl5pPr>
            <a:lvl6pPr marL="1523962" indent="0">
              <a:buNone/>
              <a:defRPr sz="1300"/>
            </a:lvl6pPr>
            <a:lvl7pPr marL="1828754" indent="0">
              <a:buNone/>
              <a:defRPr sz="1300"/>
            </a:lvl7pPr>
            <a:lvl8pPr marL="2133547" indent="0">
              <a:buNone/>
              <a:defRPr sz="1300"/>
            </a:lvl8pPr>
            <a:lvl9pPr marL="2438339" indent="0">
              <a:buNone/>
              <a:defRPr sz="13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92" indent="0">
              <a:buNone/>
              <a:defRPr sz="800"/>
            </a:lvl2pPr>
            <a:lvl3pPr marL="609585" indent="0">
              <a:buNone/>
              <a:defRPr sz="700"/>
            </a:lvl3pPr>
            <a:lvl4pPr marL="914377" indent="0">
              <a:buNone/>
              <a:defRPr sz="700"/>
            </a:lvl4pPr>
            <a:lvl5pPr marL="1219170" indent="0">
              <a:buNone/>
              <a:defRPr sz="700"/>
            </a:lvl5pPr>
            <a:lvl6pPr marL="1523962" indent="0">
              <a:buNone/>
              <a:defRPr sz="700"/>
            </a:lvl6pPr>
            <a:lvl7pPr marL="1828754" indent="0">
              <a:buNone/>
              <a:defRPr sz="700"/>
            </a:lvl7pPr>
            <a:lvl8pPr marL="2133547" indent="0">
              <a:buNone/>
              <a:defRPr sz="700"/>
            </a:lvl8pPr>
            <a:lvl9pPr marL="2438339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8754-1337-48F3-BECD-BCF70537752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BAEE7-5544-4A57-A4B2-78FB926060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58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36AD2-6C38-4485-83F3-E058AE1EA0A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1ED68-9B0B-401F-B464-85C2D739F3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84A32-E614-44DB-B629-946BDF1C377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4F9DB-8092-4CFC-ADB8-4FFAC6B0D9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30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220934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290518056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55130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86514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97698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3858197022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50998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87F8C-FCE5-4B75-ABBB-C9E06F8E7F2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99AFB-8084-448D-92C7-3A31D0E4AF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6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29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>
    <p:random/>
  </p:transition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87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</p:sldLayoutIdLst>
  <p:transition>
    <p:random/>
  </p:transition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3092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0958" tIns="30479" rIns="60958" bIns="304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8"/>
            <a:ext cx="5486400" cy="301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8"/>
            <a:ext cx="1422400" cy="243417"/>
          </a:xfrm>
          <a:prstGeom prst="rect">
            <a:avLst/>
          </a:prstGeom>
        </p:spPr>
        <p:txBody>
          <a:bodyPr vert="horz" lIns="60958" tIns="30479" rIns="60958" bIns="3047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AE1B52-766F-45D0-B862-0E6E60724C0C}" type="datetime1">
              <a:rPr lang="en-US">
                <a:solidFill>
                  <a:prstClr val="black">
                    <a:tint val="75000"/>
                  </a:prstClr>
                </a:solidFill>
                <a:sym typeface="Arial"/>
              </a:rPr>
              <a:pPr>
                <a:defRPr/>
              </a:pPr>
              <a:t>11/1/2024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8"/>
            <a:ext cx="1930400" cy="243417"/>
          </a:xfrm>
          <a:prstGeom prst="rect">
            <a:avLst/>
          </a:prstGeom>
        </p:spPr>
        <p:txBody>
          <a:bodyPr vert="horz" lIns="60958" tIns="30479" rIns="60958" bIns="3047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8"/>
            <a:ext cx="1422400" cy="243417"/>
          </a:xfrm>
          <a:prstGeom prst="rect">
            <a:avLst/>
          </a:prstGeom>
        </p:spPr>
        <p:txBody>
          <a:bodyPr vert="horz" lIns="60958" tIns="30479" rIns="60958" bIns="3047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4A0E8B-C645-4CE7-95A8-CC974E38AA65}" type="slidenum">
              <a:rPr lang="en-US">
                <a:solidFill>
                  <a:prstClr val="black">
                    <a:tint val="75000"/>
                  </a:prstClr>
                </a:solidFill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525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5pPr>
      <a:lvl6pPr marL="304792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6pPr>
      <a:lvl7pPr marL="609585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7pPr>
      <a:lvl8pPr marL="914377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8pPr>
      <a:lvl9pPr marL="1219170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9pPr>
    </p:titleStyle>
    <p:bodyStyle>
      <a:lvl1pPr marL="228594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gif"/><Relationship Id="rId11" Type="http://schemas.microsoft.com/office/2007/relationships/hdphoto" Target="../media/hdphoto3.wdp"/><Relationship Id="rId5" Type="http://schemas.openxmlformats.org/officeDocument/2006/relationships/image" Target="../media/image7.gif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9.gif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9.gif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77" y="0"/>
            <a:ext cx="12215877" cy="687920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-701964" y="2211050"/>
            <a:ext cx="1313411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/>
            <a:r>
              <a:rPr lang="en-US" sz="3200" b="1" cap="none" spc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QUÝ THẦY CÔ GIÁO VỀ DỰ GIỜ TIẾT </a:t>
            </a:r>
            <a:r>
              <a:rPr lang="en-US" sz="3200" b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HOẠT ĐỘNG TRẢI NGHIỆM</a:t>
            </a:r>
            <a:endParaRPr lang="en-US" sz="3200" b="1" cap="none" spc="0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  <a:cs typeface="Courier New" panose="02070309020205020404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6D1E7-7276-D531-6C9F-BADE95D4F2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4" b="50888" l="1440" r="98228">
                        <a14:foregroundMark x1="1440" y1="29586" x2="2436" y2="7101"/>
                        <a14:foregroundMark x1="19934" y1="13609" x2="19934" y2="13609"/>
                        <a14:foregroundMark x1="23588" y1="14201" x2="23588" y2="14201"/>
                        <a14:foregroundMark x1="33223" y1="17751" x2="33223" y2="17751"/>
                        <a14:foregroundMark x1="36323" y1="13609" x2="36323" y2="13609"/>
                        <a14:foregroundMark x1="39424" y1="29586" x2="39424" y2="29586"/>
                        <a14:foregroundMark x1="40199" y1="15385" x2="40199" y2="15385"/>
                        <a14:foregroundMark x1="38981" y1="48521" x2="38981" y2="48521"/>
                        <a14:foregroundMark x1="49502" y1="27811" x2="49502" y2="27811"/>
                        <a14:foregroundMark x1="61905" y1="14201" x2="61905" y2="14201"/>
                        <a14:foregroundMark x1="66888" y1="31953" x2="66888" y2="31953"/>
                        <a14:foregroundMark x1="76412" y1="33136" x2="76412" y2="33136"/>
                        <a14:foregroundMark x1="84828" y1="11834" x2="84828" y2="11834"/>
                        <a14:foregroundMark x1="94684" y1="31361" x2="94684" y2="31361"/>
                        <a14:foregroundMark x1="98228" y1="27219" x2="98228" y2="27219"/>
                        <a14:foregroundMark x1="88040" y1="18343" x2="88040" y2="18343"/>
                        <a14:foregroundMark x1="22481" y1="47337" x2="22481" y2="47337"/>
                        <a14:foregroundMark x1="27353" y1="40828" x2="27353" y2="40828"/>
                        <a14:foregroundMark x1="69878" y1="36095" x2="69878" y2="36095"/>
                        <a14:foregroundMark x1="79291" y1="33136" x2="79291" y2="33136"/>
                        <a14:foregroundMark x1="40089" y1="15976" x2="40089" y2="15976"/>
                        <a14:foregroundMark x1="40532" y1="16568" x2="40532" y2="16568"/>
                        <a14:backgroundMark x1="2990" y1="8284" x2="2990" y2="8284"/>
                        <a14:backgroundMark x1="8306" y1="18343" x2="8306" y2="18343"/>
                        <a14:backgroundMark x1="4651" y1="34320" x2="4651" y2="34320"/>
                        <a14:backgroundMark x1="41085" y1="35503" x2="41085" y2="35503"/>
                        <a14:backgroundMark x1="51717" y1="35503" x2="51717" y2="35503"/>
                        <a14:backgroundMark x1="61130" y1="32544" x2="61130" y2="32544"/>
                        <a14:backgroundMark x1="66888" y1="34320" x2="66888" y2="34320"/>
                        <a14:backgroundMark x1="66556" y1="38462" x2="66556" y2="38462"/>
                        <a14:backgroundMark x1="66667" y1="31953" x2="66667" y2="31953"/>
                        <a14:backgroundMark x1="96456" y1="31361" x2="96456" y2="31361"/>
                        <a14:backgroundMark x1="78959" y1="31953" x2="78959" y2="31953"/>
                        <a14:backgroundMark x1="40310" y1="19527" x2="40310" y2="19527"/>
                      </a14:backgroundRemoval>
                    </a14:imgEffect>
                  </a14:imgLayer>
                </a14:imgProps>
              </a:ext>
            </a:extLst>
          </a:blip>
          <a:srcRect b="43052"/>
          <a:stretch/>
        </p:blipFill>
        <p:spPr>
          <a:xfrm>
            <a:off x="1965939" y="782463"/>
            <a:ext cx="8134178" cy="8669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82" y="3051880"/>
            <a:ext cx="10335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 Narrow" panose="020B0606020202030204" pitchFamily="34" charset="0"/>
              </a:rPr>
              <a:t>Sinh hoạt dưới cờ: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Arial Narrow" panose="020B0606020202030204" pitchFamily="34" charset="0"/>
              </a:rPr>
              <a:t> Chào mừng ngày Nhà giáo Việt Nam 20 - 11</a:t>
            </a:r>
            <a:endParaRPr lang="en-US" sz="3600" b="1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9" name="Group 24"/>
          <p:cNvGrpSpPr>
            <a:grpSpLocks/>
          </p:cNvGrpSpPr>
          <p:nvPr/>
        </p:nvGrpSpPr>
        <p:grpSpPr bwMode="auto">
          <a:xfrm rot="10800000">
            <a:off x="10050998" y="0"/>
            <a:ext cx="2219468" cy="1669080"/>
            <a:chOff x="0" y="3552"/>
            <a:chExt cx="1392" cy="768"/>
          </a:xfrm>
        </p:grpSpPr>
        <p:pic>
          <p:nvPicPr>
            <p:cNvPr id="30" name="Picture 25" descr="67169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6" descr="67169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24"/>
          <p:cNvGrpSpPr>
            <a:grpSpLocks/>
          </p:cNvGrpSpPr>
          <p:nvPr/>
        </p:nvGrpSpPr>
        <p:grpSpPr bwMode="auto">
          <a:xfrm rot="10800000" flipH="1">
            <a:off x="-138546" y="33117"/>
            <a:ext cx="2389477" cy="1669080"/>
            <a:chOff x="0" y="3552"/>
            <a:chExt cx="1392" cy="768"/>
          </a:xfrm>
        </p:grpSpPr>
        <p:pic>
          <p:nvPicPr>
            <p:cNvPr id="35" name="Picture 25" descr="67169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6" descr="67169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" name="Picture 399" descr="1153977hsioknxk1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8" y="2484956"/>
            <a:ext cx="771938" cy="279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03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11" y="6273308"/>
            <a:ext cx="1066335" cy="64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03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74" y="6318186"/>
            <a:ext cx="986873" cy="5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667" r="100000">
                        <a14:foregroundMark x1="47333" y1="60947" x2="50167" y2="65976"/>
                      </a14:backgroundRemoval>
                    </a14:imgEffect>
                  </a14:imgLayer>
                </a14:imgProps>
              </a:ext>
            </a:extLst>
          </a:blip>
          <a:srcRect l="8859" r="17570"/>
          <a:stretch/>
        </p:blipFill>
        <p:spPr>
          <a:xfrm>
            <a:off x="580268" y="4702464"/>
            <a:ext cx="2918165" cy="2155536"/>
          </a:xfrm>
          <a:prstGeom prst="rect">
            <a:avLst/>
          </a:prstGeom>
        </p:spPr>
      </p:pic>
      <p:pic>
        <p:nvPicPr>
          <p:cNvPr id="52" name="Picture 403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627" y="6284195"/>
            <a:ext cx="1042710" cy="62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03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636" y="6309636"/>
            <a:ext cx="1005991" cy="6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03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818" y="6253883"/>
            <a:ext cx="1093060" cy="65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7912" y="4059174"/>
            <a:ext cx="2769691" cy="2755683"/>
          </a:xfrm>
          <a:prstGeom prst="rect">
            <a:avLst/>
          </a:prstGeom>
        </p:spPr>
      </p:pic>
      <p:pic>
        <p:nvPicPr>
          <p:cNvPr id="55" name="Picture 403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013" y="6318186"/>
            <a:ext cx="958873" cy="57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0" b="99281" l="1460" r="98054">
                        <a14:foregroundMark x1="26277" y1="50719" x2="26277" y2="50719"/>
                        <a14:foregroundMark x1="27007" y1="90647" x2="27007" y2="90647"/>
                        <a14:foregroundMark x1="56448" y1="38129" x2="56448" y2="38129"/>
                        <a14:foregroundMark x1="25304" y1="52158" x2="25304" y2="52158"/>
                        <a14:foregroundMark x1="34063" y1="85252" x2="35766" y2="89928"/>
                        <a14:foregroundMark x1="25304" y1="81655" x2="27007" y2="81655"/>
                        <a14:foregroundMark x1="33333" y1="79496" x2="35280" y2="80576"/>
                        <a14:foregroundMark x1="14842" y1="88129" x2="14112" y2="92086"/>
                        <a14:foregroundMark x1="57908" y1="17626" x2="57908" y2="30576"/>
                        <a14:foregroundMark x1="56691" y1="38129" x2="56934" y2="48921"/>
                        <a14:foregroundMark x1="55718" y1="31295" x2="53285" y2="46043"/>
                        <a14:foregroundMark x1="50608" y1="31655" x2="46715" y2="39209"/>
                        <a14:foregroundMark x1="62774" y1="34532" x2="65450" y2="44245"/>
                        <a14:foregroundMark x1="65450" y1="47122" x2="65693" y2="51799"/>
                        <a14:foregroundMark x1="59124" y1="55036" x2="57908" y2="58273"/>
                        <a14:foregroundMark x1="46715" y1="42086" x2="46715" y2="48201"/>
                        <a14:foregroundMark x1="46715" y1="49640" x2="50608" y2="56475"/>
                        <a14:foregroundMark x1="51095" y1="57194" x2="53528" y2="66187"/>
                        <a14:foregroundMark x1="53528" y1="66187" x2="54015" y2="71223"/>
                        <a14:foregroundMark x1="59611" y1="55755" x2="64964" y2="55755"/>
                        <a14:foregroundMark x1="69100" y1="85971" x2="68127" y2="91727"/>
                        <a14:foregroundMark x1="61800" y1="90288" x2="54501" y2="92806"/>
                        <a14:foregroundMark x1="95377" y1="73022" x2="98054" y2="72302"/>
                        <a14:foregroundMark x1="53285" y1="99281" x2="62287" y2="99281"/>
                        <a14:foregroundMark x1="55474" y1="65108" x2="55231" y2="76259"/>
                        <a14:foregroundMark x1="56691" y1="62590" x2="60584" y2="76259"/>
                        <a14:foregroundMark x1="49148" y1="62230" x2="49878" y2="73381"/>
                        <a14:foregroundMark x1="51338" y1="76259" x2="52068" y2="84892"/>
                        <a14:foregroundMark x1="57421" y1="80576" x2="56934" y2="87770"/>
                        <a14:foregroundMark x1="49635" y1="85971" x2="49635" y2="91727"/>
                        <a14:foregroundMark x1="54501" y1="89568" x2="54745" y2="92446"/>
                        <a14:foregroundMark x1="18978" y1="80576" x2="19465" y2="89928"/>
                        <a14:foregroundMark x1="17275" y1="81295" x2="17762" y2="88129"/>
                        <a14:foregroundMark x1="23601" y1="89209" x2="23844" y2="94964"/>
                        <a14:foregroundMark x1="13869" y1="96043" x2="13625" y2="98921"/>
                        <a14:foregroundMark x1="38200" y1="96043" x2="38686" y2="98561"/>
                        <a14:foregroundMark x1="34063" y1="79137" x2="35280" y2="79856"/>
                        <a14:foregroundMark x1="33090" y1="78058" x2="34307" y2="78058"/>
                        <a14:foregroundMark x1="53771" y1="12590" x2="55474" y2="10432"/>
                        <a14:foregroundMark x1="45742" y1="35971" x2="45255" y2="43165"/>
                        <a14:foregroundMark x1="80779" y1="64388" x2="82482" y2="68705"/>
                        <a14:foregroundMark x1="84672" y1="63309" x2="86131" y2="68705"/>
                        <a14:foregroundMark x1="94891" y1="96763" x2="95134" y2="98561"/>
                        <a14:foregroundMark x1="85645" y1="95324" x2="86861" y2="98561"/>
                        <a14:foregroundMark x1="91971" y1="97482" x2="97810" y2="97122"/>
                        <a14:foregroundMark x1="59367" y1="37050" x2="62530" y2="47842"/>
                        <a14:foregroundMark x1="78345" y1="61511" x2="77372" y2="651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5263" y="4396510"/>
            <a:ext cx="3725657" cy="2431022"/>
          </a:xfrm>
          <a:prstGeom prst="rect">
            <a:avLst/>
          </a:prstGeom>
        </p:spPr>
      </p:pic>
      <p:pic>
        <p:nvPicPr>
          <p:cNvPr id="22" name="Picture 403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222" y="6309636"/>
            <a:ext cx="1042710" cy="62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20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BaiCaNguoiGiaoVienNhanDan-NhieuCa_3eyd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7673" y="6227618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1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49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Quốc ca Việt Nam Không lời  Nền cờ Việt Nam_10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6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ƯƠNG LẮM THẦY CÔ 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77" y="0"/>
            <a:ext cx="12215877" cy="6879202"/>
          </a:xfrm>
          <a:prstGeom prst="rect">
            <a:avLst/>
          </a:prstGeom>
        </p:spPr>
      </p:pic>
      <p:grpSp>
        <p:nvGrpSpPr>
          <p:cNvPr id="29" name="Group 24"/>
          <p:cNvGrpSpPr>
            <a:grpSpLocks/>
          </p:cNvGrpSpPr>
          <p:nvPr/>
        </p:nvGrpSpPr>
        <p:grpSpPr bwMode="auto">
          <a:xfrm rot="10800000">
            <a:off x="10050998" y="0"/>
            <a:ext cx="2219468" cy="1669080"/>
            <a:chOff x="0" y="3552"/>
            <a:chExt cx="1392" cy="768"/>
          </a:xfrm>
        </p:grpSpPr>
        <p:pic>
          <p:nvPicPr>
            <p:cNvPr id="30" name="Picture 25" descr="67169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6" descr="67169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03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11" y="6273308"/>
            <a:ext cx="1066335" cy="64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03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74" y="6318186"/>
            <a:ext cx="986873" cy="5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7" r="100000">
                        <a14:foregroundMark x1="47333" y1="60947" x2="50167" y2="65976"/>
                      </a14:backgroundRemoval>
                    </a14:imgEffect>
                  </a14:imgLayer>
                </a14:imgProps>
              </a:ext>
            </a:extLst>
          </a:blip>
          <a:srcRect l="8859" r="17570"/>
          <a:stretch/>
        </p:blipFill>
        <p:spPr>
          <a:xfrm>
            <a:off x="580268" y="4702464"/>
            <a:ext cx="2918165" cy="2155536"/>
          </a:xfrm>
          <a:prstGeom prst="rect">
            <a:avLst/>
          </a:prstGeom>
        </p:spPr>
      </p:pic>
      <p:pic>
        <p:nvPicPr>
          <p:cNvPr id="52" name="Picture 403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627" y="6284195"/>
            <a:ext cx="1042710" cy="62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03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636" y="6309636"/>
            <a:ext cx="1005991" cy="6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03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818" y="6253883"/>
            <a:ext cx="1093060" cy="65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7912" y="4059174"/>
            <a:ext cx="2769691" cy="2755683"/>
          </a:xfrm>
          <a:prstGeom prst="rect">
            <a:avLst/>
          </a:prstGeom>
        </p:spPr>
      </p:pic>
      <p:pic>
        <p:nvPicPr>
          <p:cNvPr id="55" name="Picture 403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013" y="6318186"/>
            <a:ext cx="958873" cy="57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0" b="99281" l="1460" r="98054">
                        <a14:foregroundMark x1="26277" y1="50719" x2="26277" y2="50719"/>
                        <a14:foregroundMark x1="27007" y1="90647" x2="27007" y2="90647"/>
                        <a14:foregroundMark x1="56448" y1="38129" x2="56448" y2="38129"/>
                        <a14:foregroundMark x1="25304" y1="52158" x2="25304" y2="52158"/>
                        <a14:foregroundMark x1="34063" y1="85252" x2="35766" y2="89928"/>
                        <a14:foregroundMark x1="25304" y1="81655" x2="27007" y2="81655"/>
                        <a14:foregroundMark x1="33333" y1="79496" x2="35280" y2="80576"/>
                        <a14:foregroundMark x1="14842" y1="88129" x2="14112" y2="92086"/>
                        <a14:foregroundMark x1="57908" y1="17626" x2="57908" y2="30576"/>
                        <a14:foregroundMark x1="56691" y1="38129" x2="56934" y2="48921"/>
                        <a14:foregroundMark x1="55718" y1="31295" x2="53285" y2="46043"/>
                        <a14:foregroundMark x1="50608" y1="31655" x2="46715" y2="39209"/>
                        <a14:foregroundMark x1="62774" y1="34532" x2="65450" y2="44245"/>
                        <a14:foregroundMark x1="65450" y1="47122" x2="65693" y2="51799"/>
                        <a14:foregroundMark x1="59124" y1="55036" x2="57908" y2="58273"/>
                        <a14:foregroundMark x1="46715" y1="42086" x2="46715" y2="48201"/>
                        <a14:foregroundMark x1="46715" y1="49640" x2="50608" y2="56475"/>
                        <a14:foregroundMark x1="51095" y1="57194" x2="53528" y2="66187"/>
                        <a14:foregroundMark x1="53528" y1="66187" x2="54015" y2="71223"/>
                        <a14:foregroundMark x1="59611" y1="55755" x2="64964" y2="55755"/>
                        <a14:foregroundMark x1="69100" y1="85971" x2="68127" y2="91727"/>
                        <a14:foregroundMark x1="61800" y1="90288" x2="54501" y2="92806"/>
                        <a14:foregroundMark x1="95377" y1="73022" x2="98054" y2="72302"/>
                        <a14:foregroundMark x1="53285" y1="99281" x2="62287" y2="99281"/>
                        <a14:foregroundMark x1="55474" y1="65108" x2="55231" y2="76259"/>
                        <a14:foregroundMark x1="56691" y1="62590" x2="60584" y2="76259"/>
                        <a14:foregroundMark x1="49148" y1="62230" x2="49878" y2="73381"/>
                        <a14:foregroundMark x1="51338" y1="76259" x2="52068" y2="84892"/>
                        <a14:foregroundMark x1="57421" y1="80576" x2="56934" y2="87770"/>
                        <a14:foregroundMark x1="49635" y1="85971" x2="49635" y2="91727"/>
                        <a14:foregroundMark x1="54501" y1="89568" x2="54745" y2="92446"/>
                        <a14:foregroundMark x1="18978" y1="80576" x2="19465" y2="89928"/>
                        <a14:foregroundMark x1="17275" y1="81295" x2="17762" y2="88129"/>
                        <a14:foregroundMark x1="23601" y1="89209" x2="23844" y2="94964"/>
                        <a14:foregroundMark x1="13869" y1="96043" x2="13625" y2="98921"/>
                        <a14:foregroundMark x1="38200" y1="96043" x2="38686" y2="98561"/>
                        <a14:foregroundMark x1="34063" y1="79137" x2="35280" y2="79856"/>
                        <a14:foregroundMark x1="33090" y1="78058" x2="34307" y2="78058"/>
                        <a14:foregroundMark x1="53771" y1="12590" x2="55474" y2="10432"/>
                        <a14:foregroundMark x1="45742" y1="35971" x2="45255" y2="43165"/>
                        <a14:foregroundMark x1="80779" y1="64388" x2="82482" y2="68705"/>
                        <a14:foregroundMark x1="84672" y1="63309" x2="86131" y2="68705"/>
                        <a14:foregroundMark x1="94891" y1="96763" x2="95134" y2="98561"/>
                        <a14:foregroundMark x1="85645" y1="95324" x2="86861" y2="98561"/>
                        <a14:foregroundMark x1="91971" y1="97482" x2="97810" y2="97122"/>
                        <a14:foregroundMark x1="59367" y1="37050" x2="62530" y2="47842"/>
                        <a14:foregroundMark x1="78345" y1="61511" x2="77372" y2="651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5263" y="4396510"/>
            <a:ext cx="3725657" cy="2431022"/>
          </a:xfrm>
          <a:prstGeom prst="rect">
            <a:avLst/>
          </a:prstGeom>
        </p:spPr>
      </p:pic>
      <p:pic>
        <p:nvPicPr>
          <p:cNvPr id="22" name="Picture 403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222" y="6309636"/>
            <a:ext cx="1042710" cy="62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4"/>
          <p:cNvGrpSpPr>
            <a:grpSpLocks/>
          </p:cNvGrpSpPr>
          <p:nvPr/>
        </p:nvGrpSpPr>
        <p:grpSpPr bwMode="auto">
          <a:xfrm rot="10800000" flipH="1">
            <a:off x="-138546" y="33117"/>
            <a:ext cx="2389477" cy="1669080"/>
            <a:chOff x="0" y="3552"/>
            <a:chExt cx="1392" cy="768"/>
          </a:xfrm>
        </p:grpSpPr>
        <p:pic>
          <p:nvPicPr>
            <p:cNvPr id="24" name="Picture 25" descr="67169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6" descr="67169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334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00" y="0"/>
            <a:ext cx="122706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8884" y="919760"/>
            <a:ext cx="5293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mtClean="0">
                <a:solidFill>
                  <a:srgbClr val="FF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DIỄN ĐÀN</a:t>
            </a:r>
            <a:endParaRPr lang="en-US" sz="8800">
              <a:solidFill>
                <a:srgbClr val="FF0000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52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Học trò thủy thầ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0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00" y="0"/>
            <a:ext cx="122706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8884" y="919760"/>
            <a:ext cx="5293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mtClean="0">
                <a:solidFill>
                  <a:srgbClr val="FF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DIỄN ĐÀN</a:t>
            </a:r>
            <a:endParaRPr lang="en-US" sz="8800">
              <a:solidFill>
                <a:srgbClr val="FF0000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51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77" y="0"/>
            <a:ext cx="12215877" cy="6879202"/>
          </a:xfrm>
          <a:prstGeom prst="rect">
            <a:avLst/>
          </a:prstGeom>
        </p:spPr>
      </p:pic>
      <p:grpSp>
        <p:nvGrpSpPr>
          <p:cNvPr id="29" name="Group 24"/>
          <p:cNvGrpSpPr>
            <a:grpSpLocks/>
          </p:cNvGrpSpPr>
          <p:nvPr/>
        </p:nvGrpSpPr>
        <p:grpSpPr bwMode="auto">
          <a:xfrm rot="10800000">
            <a:off x="10050998" y="0"/>
            <a:ext cx="2219468" cy="1669080"/>
            <a:chOff x="0" y="3552"/>
            <a:chExt cx="1392" cy="768"/>
          </a:xfrm>
        </p:grpSpPr>
        <p:pic>
          <p:nvPicPr>
            <p:cNvPr id="30" name="Picture 25" descr="67169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6" descr="67169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03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11" y="6273308"/>
            <a:ext cx="1066335" cy="64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03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74" y="6318186"/>
            <a:ext cx="986873" cy="5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7" r="100000">
                        <a14:foregroundMark x1="47333" y1="60947" x2="50167" y2="65976"/>
                      </a14:backgroundRemoval>
                    </a14:imgEffect>
                  </a14:imgLayer>
                </a14:imgProps>
              </a:ext>
            </a:extLst>
          </a:blip>
          <a:srcRect l="8859" r="17570"/>
          <a:stretch/>
        </p:blipFill>
        <p:spPr>
          <a:xfrm>
            <a:off x="580268" y="4702464"/>
            <a:ext cx="2918165" cy="2155536"/>
          </a:xfrm>
          <a:prstGeom prst="rect">
            <a:avLst/>
          </a:prstGeom>
        </p:spPr>
      </p:pic>
      <p:pic>
        <p:nvPicPr>
          <p:cNvPr id="52" name="Picture 403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627" y="6284195"/>
            <a:ext cx="1042710" cy="62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03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636" y="6309636"/>
            <a:ext cx="1005991" cy="6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03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818" y="6253883"/>
            <a:ext cx="1093060" cy="65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7912" y="4059174"/>
            <a:ext cx="2769691" cy="2755683"/>
          </a:xfrm>
          <a:prstGeom prst="rect">
            <a:avLst/>
          </a:prstGeom>
        </p:spPr>
      </p:pic>
      <p:pic>
        <p:nvPicPr>
          <p:cNvPr id="55" name="Picture 403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013" y="6318186"/>
            <a:ext cx="958873" cy="57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0" b="99281" l="1460" r="98054">
                        <a14:foregroundMark x1="26277" y1="50719" x2="26277" y2="50719"/>
                        <a14:foregroundMark x1="27007" y1="90647" x2="27007" y2="90647"/>
                        <a14:foregroundMark x1="56448" y1="38129" x2="56448" y2="38129"/>
                        <a14:foregroundMark x1="25304" y1="52158" x2="25304" y2="52158"/>
                        <a14:foregroundMark x1="34063" y1="85252" x2="35766" y2="89928"/>
                        <a14:foregroundMark x1="25304" y1="81655" x2="27007" y2="81655"/>
                        <a14:foregroundMark x1="33333" y1="79496" x2="35280" y2="80576"/>
                        <a14:foregroundMark x1="14842" y1="88129" x2="14112" y2="92086"/>
                        <a14:foregroundMark x1="57908" y1="17626" x2="57908" y2="30576"/>
                        <a14:foregroundMark x1="56691" y1="38129" x2="56934" y2="48921"/>
                        <a14:foregroundMark x1="55718" y1="31295" x2="53285" y2="46043"/>
                        <a14:foregroundMark x1="50608" y1="31655" x2="46715" y2="39209"/>
                        <a14:foregroundMark x1="62774" y1="34532" x2="65450" y2="44245"/>
                        <a14:foregroundMark x1="65450" y1="47122" x2="65693" y2="51799"/>
                        <a14:foregroundMark x1="59124" y1="55036" x2="57908" y2="58273"/>
                        <a14:foregroundMark x1="46715" y1="42086" x2="46715" y2="48201"/>
                        <a14:foregroundMark x1="46715" y1="49640" x2="50608" y2="56475"/>
                        <a14:foregroundMark x1="51095" y1="57194" x2="53528" y2="66187"/>
                        <a14:foregroundMark x1="53528" y1="66187" x2="54015" y2="71223"/>
                        <a14:foregroundMark x1="59611" y1="55755" x2="64964" y2="55755"/>
                        <a14:foregroundMark x1="69100" y1="85971" x2="68127" y2="91727"/>
                        <a14:foregroundMark x1="61800" y1="90288" x2="54501" y2="92806"/>
                        <a14:foregroundMark x1="95377" y1="73022" x2="98054" y2="72302"/>
                        <a14:foregroundMark x1="53285" y1="99281" x2="62287" y2="99281"/>
                        <a14:foregroundMark x1="55474" y1="65108" x2="55231" y2="76259"/>
                        <a14:foregroundMark x1="56691" y1="62590" x2="60584" y2="76259"/>
                        <a14:foregroundMark x1="49148" y1="62230" x2="49878" y2="73381"/>
                        <a14:foregroundMark x1="51338" y1="76259" x2="52068" y2="84892"/>
                        <a14:foregroundMark x1="57421" y1="80576" x2="56934" y2="87770"/>
                        <a14:foregroundMark x1="49635" y1="85971" x2="49635" y2="91727"/>
                        <a14:foregroundMark x1="54501" y1="89568" x2="54745" y2="92446"/>
                        <a14:foregroundMark x1="18978" y1="80576" x2="19465" y2="89928"/>
                        <a14:foregroundMark x1="17275" y1="81295" x2="17762" y2="88129"/>
                        <a14:foregroundMark x1="23601" y1="89209" x2="23844" y2="94964"/>
                        <a14:foregroundMark x1="13869" y1="96043" x2="13625" y2="98921"/>
                        <a14:foregroundMark x1="38200" y1="96043" x2="38686" y2="98561"/>
                        <a14:foregroundMark x1="34063" y1="79137" x2="35280" y2="79856"/>
                        <a14:foregroundMark x1="33090" y1="78058" x2="34307" y2="78058"/>
                        <a14:foregroundMark x1="53771" y1="12590" x2="55474" y2="10432"/>
                        <a14:foregroundMark x1="45742" y1="35971" x2="45255" y2="43165"/>
                        <a14:foregroundMark x1="80779" y1="64388" x2="82482" y2="68705"/>
                        <a14:foregroundMark x1="84672" y1="63309" x2="86131" y2="68705"/>
                        <a14:foregroundMark x1="94891" y1="96763" x2="95134" y2="98561"/>
                        <a14:foregroundMark x1="85645" y1="95324" x2="86861" y2="98561"/>
                        <a14:foregroundMark x1="91971" y1="97482" x2="97810" y2="97122"/>
                        <a14:foregroundMark x1="59367" y1="37050" x2="62530" y2="47842"/>
                        <a14:foregroundMark x1="78345" y1="61511" x2="77372" y2="651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5263" y="4396510"/>
            <a:ext cx="3725657" cy="2431022"/>
          </a:xfrm>
          <a:prstGeom prst="rect">
            <a:avLst/>
          </a:prstGeom>
        </p:spPr>
      </p:pic>
      <p:pic>
        <p:nvPicPr>
          <p:cNvPr id="22" name="Picture 403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222" y="6309636"/>
            <a:ext cx="1042710" cy="62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3688" y="1964447"/>
            <a:ext cx="955369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smtClean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6000" b="1" smtClean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YÊU THẦY CÔ NHẤT !</a:t>
            </a:r>
            <a:endParaRPr lang="en-US" sz="6000" b="1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24"/>
          <p:cNvGrpSpPr>
            <a:grpSpLocks/>
          </p:cNvGrpSpPr>
          <p:nvPr/>
        </p:nvGrpSpPr>
        <p:grpSpPr bwMode="auto">
          <a:xfrm rot="10800000" flipH="1">
            <a:off x="-138546" y="33117"/>
            <a:ext cx="2389477" cy="1669080"/>
            <a:chOff x="0" y="3552"/>
            <a:chExt cx="1392" cy="768"/>
          </a:xfrm>
        </p:grpSpPr>
        <p:pic>
          <p:nvPicPr>
            <p:cNvPr id="18" name="Picture 25" descr="67169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6" descr="67169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6195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00" y="0"/>
            <a:ext cx="122706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8884" y="919760"/>
            <a:ext cx="5293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mtClean="0">
                <a:solidFill>
                  <a:srgbClr val="FF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DIỄN ĐÀN</a:t>
            </a:r>
            <a:endParaRPr lang="en-US" sz="8800">
              <a:solidFill>
                <a:srgbClr val="FF0000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pic>
        <p:nvPicPr>
          <p:cNvPr id="4" name="NhacLeTraoGiaiThuong-V.A-31188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0800" y="62645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42</Words>
  <Application>Microsoft Office PowerPoint</Application>
  <PresentationFormat>Widescreen</PresentationFormat>
  <Paragraphs>8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Arial Narrow</vt:lpstr>
      <vt:lpstr>Arial-Rounded</vt:lpstr>
      <vt:lpstr>Calibri</vt:lpstr>
      <vt:lpstr>Cambria Math</vt:lpstr>
      <vt:lpstr>Courier New</vt:lpstr>
      <vt:lpstr>Quicksand Medium</vt:lpstr>
      <vt:lpstr>Source Sans Pro Black</vt:lpstr>
      <vt:lpstr>Times New Roman</vt:lpstr>
      <vt:lpstr>1_Toán 2 SHS</vt:lpstr>
      <vt:lpstr>2_Toán 2 SHS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148</cp:revision>
  <dcterms:created xsi:type="dcterms:W3CDTF">2023-08-31T03:48:29Z</dcterms:created>
  <dcterms:modified xsi:type="dcterms:W3CDTF">2024-11-01T14:01:52Z</dcterms:modified>
</cp:coreProperties>
</file>