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media/audio3.wav" ContentType="audio/wav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74" r:id="rId3"/>
    <p:sldId id="329" r:id="rId4"/>
    <p:sldId id="280" r:id="rId5"/>
    <p:sldId id="298" r:id="rId6"/>
    <p:sldId id="333" r:id="rId7"/>
    <p:sldId id="263" r:id="rId8"/>
    <p:sldId id="325" r:id="rId9"/>
    <p:sldId id="300" r:id="rId10"/>
    <p:sldId id="328" r:id="rId11"/>
    <p:sldId id="266" r:id="rId12"/>
    <p:sldId id="268" r:id="rId13"/>
    <p:sldId id="269" r:id="rId14"/>
    <p:sldId id="272" r:id="rId15"/>
    <p:sldId id="330" r:id="rId16"/>
    <p:sldId id="331" r:id="rId17"/>
    <p:sldId id="33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DCA7E-DD66-4189-BFFD-71888CCE672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7AF5D-110C-49E0-AF62-89BE02A37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7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BE725-04B3-4B11-A345-3DE4318D6A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1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BE725-04B3-4B11-A345-3DE4318D6A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17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53EB-D914-4FCF-97D3-AE62EB15E1EC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FB8B-A93C-4BA0-85B5-2B3D8B91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4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53EB-D914-4FCF-97D3-AE62EB15E1EC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FB8B-A93C-4BA0-85B5-2B3D8B91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3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53EB-D914-4FCF-97D3-AE62EB15E1EC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FB8B-A93C-4BA0-85B5-2B3D8B91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2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440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53EB-D914-4FCF-97D3-AE62EB15E1EC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FB8B-A93C-4BA0-85B5-2B3D8B91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1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53EB-D914-4FCF-97D3-AE62EB15E1EC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FB8B-A93C-4BA0-85B5-2B3D8B91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6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53EB-D914-4FCF-97D3-AE62EB15E1EC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FB8B-A93C-4BA0-85B5-2B3D8B91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4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53EB-D914-4FCF-97D3-AE62EB15E1EC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FB8B-A93C-4BA0-85B5-2B3D8B91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1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53EB-D914-4FCF-97D3-AE62EB15E1EC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FB8B-A93C-4BA0-85B5-2B3D8B91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8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53EB-D914-4FCF-97D3-AE62EB15E1EC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FB8B-A93C-4BA0-85B5-2B3D8B91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53EB-D914-4FCF-97D3-AE62EB15E1EC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FB8B-A93C-4BA0-85B5-2B3D8B91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3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B53EB-D914-4FCF-97D3-AE62EB15E1EC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FB8B-A93C-4BA0-85B5-2B3D8B91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4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B53EB-D914-4FCF-97D3-AE62EB15E1EC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7FB8B-A93C-4BA0-85B5-2B3D8B91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image" Target="../media/image13.gif"/><Relationship Id="rId5" Type="http://schemas.openxmlformats.org/officeDocument/2006/relationships/audio" Target="../media/audio3.wav"/><Relationship Id="rId10" Type="http://schemas.openxmlformats.org/officeDocument/2006/relationships/image" Target="../media/image12.gif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image" Target="../media/image13.gif"/><Relationship Id="rId5" Type="http://schemas.openxmlformats.org/officeDocument/2006/relationships/audio" Target="../media/audio3.wav"/><Relationship Id="rId10" Type="http://schemas.openxmlformats.org/officeDocument/2006/relationships/image" Target="../media/image12.gif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12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image" Target="../media/image14.gif"/><Relationship Id="rId5" Type="http://schemas.openxmlformats.org/officeDocument/2006/relationships/audio" Target="../media/audio3.wav"/><Relationship Id="rId10" Type="http://schemas.openxmlformats.org/officeDocument/2006/relationships/image" Target="../media/image12.gif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2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4205288"/>
            <a:ext cx="289560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HCA207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2" y="5100637"/>
            <a:ext cx="30480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BUBBL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337" y="-272257"/>
            <a:ext cx="2125663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614613" y="919163"/>
            <a:ext cx="7451724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liệt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2B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506511" y="2652712"/>
            <a:ext cx="9178977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Môn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Toán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3983635" y="5100636"/>
            <a:ext cx="5565099" cy="919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98"/>
              </a:avLst>
            </a:prstTxWarp>
          </a:bodyPr>
          <a:lstStyle/>
          <a:p>
            <a:pPr algn="ctr">
              <a:defRPr/>
            </a:pP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GV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thực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hiện:Phạm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Thị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Thắm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  <a:p>
            <a:pPr algn="ctr">
              <a:defRPr/>
            </a:pP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Sinh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năm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1984</a:t>
            </a:r>
          </a:p>
        </p:txBody>
      </p:sp>
    </p:spTree>
    <p:extLst>
      <p:ext uri="{BB962C8B-B14F-4D97-AF65-F5344CB8AC3E}">
        <p14:creationId xmlns:p14="http://schemas.microsoft.com/office/powerpoint/2010/main" val="394234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1002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hình có 1 que tính đặt sai vị trí. Em hãy đặt lại cho đúng. Biết rằng: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E776C8-3B66-4C64-B8FB-913A909D4F6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8665482" y="194081"/>
            <a:ext cx="2771775" cy="12858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99DDC1-950D-4175-8ED8-ADF907678EFE}"/>
              </a:ext>
            </a:extLst>
          </p:cNvPr>
          <p:cNvSpPr txBox="1"/>
          <p:nvPr/>
        </p:nvSpPr>
        <p:spPr>
          <a:xfrm>
            <a:off x="883750" y="1997218"/>
            <a:ext cx="458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Que tính ở kết quả đặt sai.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0CA2FA-5DB3-457C-9406-739EA78B2FB5}"/>
              </a:ext>
            </a:extLst>
          </p:cNvPr>
          <p:cNvGrpSpPr/>
          <p:nvPr/>
        </p:nvGrpSpPr>
        <p:grpSpPr>
          <a:xfrm>
            <a:off x="921323" y="2660374"/>
            <a:ext cx="4551941" cy="857526"/>
            <a:chOff x="921323" y="2660374"/>
            <a:chExt cx="4929420" cy="86669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A5A2B9D-3BA6-4152-B280-011B74230E5C}"/>
                </a:ext>
              </a:extLst>
            </p:cNvPr>
            <p:cNvCxnSpPr/>
            <p:nvPr/>
          </p:nvCxnSpPr>
          <p:spPr>
            <a:xfrm>
              <a:off x="921323" y="2663687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B5C068C-97B1-4DE2-813C-468713F07023}"/>
                </a:ext>
              </a:extLst>
            </p:cNvPr>
            <p:cNvCxnSpPr/>
            <p:nvPr/>
          </p:nvCxnSpPr>
          <p:spPr>
            <a:xfrm>
              <a:off x="921323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68C6D20-E5FE-40C8-9A58-B274AA1CCD1C}"/>
                </a:ext>
              </a:extLst>
            </p:cNvPr>
            <p:cNvCxnSpPr/>
            <p:nvPr/>
          </p:nvCxnSpPr>
          <p:spPr>
            <a:xfrm>
              <a:off x="921323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D5BDD91-69EF-47B9-A82E-7C84CD9951E1}"/>
                </a:ext>
              </a:extLst>
            </p:cNvPr>
            <p:cNvCxnSpPr>
              <a:cxnSpLocks/>
            </p:cNvCxnSpPr>
            <p:nvPr/>
          </p:nvCxnSpPr>
          <p:spPr>
            <a:xfrm>
              <a:off x="14115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7F23761-7CF7-4F10-8214-A20A79A3A9E9}"/>
                </a:ext>
              </a:extLst>
            </p:cNvPr>
            <p:cNvCxnSpPr>
              <a:cxnSpLocks/>
            </p:cNvCxnSpPr>
            <p:nvPr/>
          </p:nvCxnSpPr>
          <p:spPr>
            <a:xfrm>
              <a:off x="1411505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F5C33C6-56A2-443F-AE19-ADDB376A6D30}"/>
                </a:ext>
              </a:extLst>
            </p:cNvPr>
            <p:cNvCxnSpPr/>
            <p:nvPr/>
          </p:nvCxnSpPr>
          <p:spPr>
            <a:xfrm>
              <a:off x="160236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FA59603-84EB-479D-B8B0-E102E23CD342}"/>
                </a:ext>
              </a:extLst>
            </p:cNvPr>
            <p:cNvCxnSpPr/>
            <p:nvPr/>
          </p:nvCxnSpPr>
          <p:spPr>
            <a:xfrm>
              <a:off x="160236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D84CBBB-85FA-4AF7-8E75-99449AA3BAFF}"/>
                </a:ext>
              </a:extLst>
            </p:cNvPr>
            <p:cNvCxnSpPr>
              <a:cxnSpLocks/>
            </p:cNvCxnSpPr>
            <p:nvPr/>
          </p:nvCxnSpPr>
          <p:spPr>
            <a:xfrm>
              <a:off x="209254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32A7F24-F824-49F6-8D8A-7DCC637C30F2}"/>
                </a:ext>
              </a:extLst>
            </p:cNvPr>
            <p:cNvCxnSpPr>
              <a:cxnSpLocks/>
            </p:cNvCxnSpPr>
            <p:nvPr/>
          </p:nvCxnSpPr>
          <p:spPr>
            <a:xfrm>
              <a:off x="1612447" y="3099756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79BA809-0206-449D-A56E-E923A3BC3329}"/>
                </a:ext>
              </a:extLst>
            </p:cNvPr>
            <p:cNvCxnSpPr>
              <a:cxnSpLocks/>
            </p:cNvCxnSpPr>
            <p:nvPr/>
          </p:nvCxnSpPr>
          <p:spPr>
            <a:xfrm>
              <a:off x="1616853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0713D76-7838-4423-AB40-D1217A7D4ABF}"/>
                </a:ext>
              </a:extLst>
            </p:cNvPr>
            <p:cNvCxnSpPr/>
            <p:nvPr/>
          </p:nvCxnSpPr>
          <p:spPr>
            <a:xfrm>
              <a:off x="161244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4B58BD1-74E4-420E-973D-E85B20E933EB}"/>
                </a:ext>
              </a:extLst>
            </p:cNvPr>
            <p:cNvCxnSpPr>
              <a:cxnSpLocks/>
            </p:cNvCxnSpPr>
            <p:nvPr/>
          </p:nvCxnSpPr>
          <p:spPr>
            <a:xfrm>
              <a:off x="2336347" y="3091858"/>
              <a:ext cx="2747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2FE356B-9EDB-48A3-A1C1-5F39924A2E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3719" y="2971802"/>
              <a:ext cx="0" cy="24438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895DD97-D04D-43DB-9DD1-1D31383F7AAE}"/>
                </a:ext>
              </a:extLst>
            </p:cNvPr>
            <p:cNvCxnSpPr/>
            <p:nvPr/>
          </p:nvCxnSpPr>
          <p:spPr>
            <a:xfrm>
              <a:off x="2772061" y="3089955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C357557-7E01-4CF1-B7F9-7F16434D0BF6}"/>
                </a:ext>
              </a:extLst>
            </p:cNvPr>
            <p:cNvCxnSpPr>
              <a:cxnSpLocks/>
            </p:cNvCxnSpPr>
            <p:nvPr/>
          </p:nvCxnSpPr>
          <p:spPr>
            <a:xfrm>
              <a:off x="3262243" y="266450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28B2808-1735-497F-B7CE-2AB7AB955A0D}"/>
                </a:ext>
              </a:extLst>
            </p:cNvPr>
            <p:cNvCxnSpPr>
              <a:cxnSpLocks/>
            </p:cNvCxnSpPr>
            <p:nvPr/>
          </p:nvCxnSpPr>
          <p:spPr>
            <a:xfrm>
              <a:off x="3262243" y="308995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2B1FF6B-6BD3-4395-AD09-231DA5C73A4A}"/>
                </a:ext>
              </a:extLst>
            </p:cNvPr>
            <p:cNvCxnSpPr>
              <a:cxnSpLocks/>
            </p:cNvCxnSpPr>
            <p:nvPr/>
          </p:nvCxnSpPr>
          <p:spPr>
            <a:xfrm>
              <a:off x="2774458" y="2660374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9627AB4-D1D4-46B0-949B-8A03342AD84B}"/>
                </a:ext>
              </a:extLst>
            </p:cNvPr>
            <p:cNvCxnSpPr/>
            <p:nvPr/>
          </p:nvCxnSpPr>
          <p:spPr>
            <a:xfrm>
              <a:off x="345021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DC2C2AE-DE21-4778-AC26-38562F3536D6}"/>
                </a:ext>
              </a:extLst>
            </p:cNvPr>
            <p:cNvCxnSpPr/>
            <p:nvPr/>
          </p:nvCxnSpPr>
          <p:spPr>
            <a:xfrm>
              <a:off x="345021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5EA8A7-5295-4FA0-ADB7-919CD02AB1C7}"/>
                </a:ext>
              </a:extLst>
            </p:cNvPr>
            <p:cNvCxnSpPr>
              <a:cxnSpLocks/>
            </p:cNvCxnSpPr>
            <p:nvPr/>
          </p:nvCxnSpPr>
          <p:spPr>
            <a:xfrm>
              <a:off x="394039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4F1474B-F9A7-4952-B61B-67511E2A1EEF}"/>
                </a:ext>
              </a:extLst>
            </p:cNvPr>
            <p:cNvCxnSpPr>
              <a:cxnSpLocks/>
            </p:cNvCxnSpPr>
            <p:nvPr/>
          </p:nvCxnSpPr>
          <p:spPr>
            <a:xfrm>
              <a:off x="3456452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CA639E4-ED7C-4C7B-B013-4CC86AC64B35}"/>
                </a:ext>
              </a:extLst>
            </p:cNvPr>
            <p:cNvCxnSpPr/>
            <p:nvPr/>
          </p:nvCxnSpPr>
          <p:spPr>
            <a:xfrm>
              <a:off x="346029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EEDC38D-B617-4122-AACF-982322C3E438}"/>
                </a:ext>
              </a:extLst>
            </p:cNvPr>
            <p:cNvCxnSpPr>
              <a:cxnSpLocks/>
            </p:cNvCxnSpPr>
            <p:nvPr/>
          </p:nvCxnSpPr>
          <p:spPr>
            <a:xfrm>
              <a:off x="4179434" y="3025183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1837763-FDB4-4B6C-A447-FAE7AEB4A765}"/>
                </a:ext>
              </a:extLst>
            </p:cNvPr>
            <p:cNvCxnSpPr>
              <a:cxnSpLocks/>
            </p:cNvCxnSpPr>
            <p:nvPr/>
          </p:nvCxnSpPr>
          <p:spPr>
            <a:xfrm>
              <a:off x="4179434" y="3216182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B240F70-FDE5-4A97-A4A9-2CEB840DE4BD}"/>
                </a:ext>
              </a:extLst>
            </p:cNvPr>
            <p:cNvCxnSpPr/>
            <p:nvPr/>
          </p:nvCxnSpPr>
          <p:spPr>
            <a:xfrm>
              <a:off x="4774212" y="310162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57B59E4-7D2B-4ED5-B9C4-1E1CFCF7161A}"/>
                </a:ext>
              </a:extLst>
            </p:cNvPr>
            <p:cNvCxnSpPr/>
            <p:nvPr/>
          </p:nvCxnSpPr>
          <p:spPr>
            <a:xfrm>
              <a:off x="4774212" y="352707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DF14847-3C70-41FD-986A-D69DBA99C4A0}"/>
                </a:ext>
              </a:extLst>
            </p:cNvPr>
            <p:cNvCxnSpPr>
              <a:cxnSpLocks/>
            </p:cNvCxnSpPr>
            <p:nvPr/>
          </p:nvCxnSpPr>
          <p:spPr>
            <a:xfrm>
              <a:off x="5264394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DB0D8A4-E6BC-4DB3-B3F9-DDF383E8B30D}"/>
                </a:ext>
              </a:extLst>
            </p:cNvPr>
            <p:cNvCxnSpPr>
              <a:cxnSpLocks/>
            </p:cNvCxnSpPr>
            <p:nvPr/>
          </p:nvCxnSpPr>
          <p:spPr>
            <a:xfrm>
              <a:off x="4780454" y="267617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3C17A43-A6E4-4176-836D-1113204DE018}"/>
                </a:ext>
              </a:extLst>
            </p:cNvPr>
            <p:cNvCxnSpPr/>
            <p:nvPr/>
          </p:nvCxnSpPr>
          <p:spPr>
            <a:xfrm>
              <a:off x="4784299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BF058BE-422D-4F63-8A76-360BFF5CB971}"/>
                </a:ext>
              </a:extLst>
            </p:cNvPr>
            <p:cNvCxnSpPr>
              <a:cxnSpLocks/>
            </p:cNvCxnSpPr>
            <p:nvPr/>
          </p:nvCxnSpPr>
          <p:spPr>
            <a:xfrm>
              <a:off x="5265266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036ABC2-AAB5-4FAD-8F6D-22BAC9FE51AB}"/>
                </a:ext>
              </a:extLst>
            </p:cNvPr>
            <p:cNvCxnSpPr>
              <a:cxnSpLocks/>
            </p:cNvCxnSpPr>
            <p:nvPr/>
          </p:nvCxnSpPr>
          <p:spPr>
            <a:xfrm>
              <a:off x="5848405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0FB551E-7C4A-43F9-941C-D3A9A75BEEB2}"/>
                </a:ext>
              </a:extLst>
            </p:cNvPr>
            <p:cNvCxnSpPr/>
            <p:nvPr/>
          </p:nvCxnSpPr>
          <p:spPr>
            <a:xfrm>
              <a:off x="5360561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0E2EE4C-AA8A-4EB7-8DFA-93E62D4FEA2A}"/>
                </a:ext>
              </a:extLst>
            </p:cNvPr>
            <p:cNvCxnSpPr>
              <a:cxnSpLocks/>
            </p:cNvCxnSpPr>
            <p:nvPr/>
          </p:nvCxnSpPr>
          <p:spPr>
            <a:xfrm>
              <a:off x="58484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4EBAFABD-4391-41CB-9233-ED24B8C8C258}"/>
              </a:ext>
            </a:extLst>
          </p:cNvPr>
          <p:cNvSpPr/>
          <p:nvPr/>
        </p:nvSpPr>
        <p:spPr>
          <a:xfrm>
            <a:off x="1892231" y="3713580"/>
            <a:ext cx="2414592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36 + 45 = 81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FC1DAC-2C9F-40D5-B009-2D4B1909CDEB}"/>
              </a:ext>
            </a:extLst>
          </p:cNvPr>
          <p:cNvGrpSpPr/>
          <p:nvPr/>
        </p:nvGrpSpPr>
        <p:grpSpPr>
          <a:xfrm>
            <a:off x="883750" y="4588905"/>
            <a:ext cx="3403052" cy="855682"/>
            <a:chOff x="883750" y="4588905"/>
            <a:chExt cx="3403052" cy="85568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FDBF9C1-7EC2-4CE5-8BAB-DB1291A6374B}"/>
                </a:ext>
              </a:extLst>
            </p:cNvPr>
            <p:cNvCxnSpPr/>
            <p:nvPr/>
          </p:nvCxnSpPr>
          <p:spPr>
            <a:xfrm>
              <a:off x="883750" y="459218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30D8494-FD3E-43D0-BF56-134BC7FC68BF}"/>
                </a:ext>
              </a:extLst>
            </p:cNvPr>
            <p:cNvCxnSpPr/>
            <p:nvPr/>
          </p:nvCxnSpPr>
          <p:spPr>
            <a:xfrm>
              <a:off x="883750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3A9B0FE-18B3-4531-BA74-DEA859156436}"/>
                </a:ext>
              </a:extLst>
            </p:cNvPr>
            <p:cNvCxnSpPr/>
            <p:nvPr/>
          </p:nvCxnSpPr>
          <p:spPr>
            <a:xfrm>
              <a:off x="883750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450DB74-F949-4876-8252-1B1AE9575387}"/>
                </a:ext>
              </a:extLst>
            </p:cNvPr>
            <p:cNvCxnSpPr>
              <a:cxnSpLocks/>
            </p:cNvCxnSpPr>
            <p:nvPr/>
          </p:nvCxnSpPr>
          <p:spPr>
            <a:xfrm>
              <a:off x="1336395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DF652C2-1627-4001-B818-D940CEDE5665}"/>
                </a:ext>
              </a:extLst>
            </p:cNvPr>
            <p:cNvCxnSpPr>
              <a:cxnSpLocks/>
            </p:cNvCxnSpPr>
            <p:nvPr/>
          </p:nvCxnSpPr>
          <p:spPr>
            <a:xfrm>
              <a:off x="1336395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305FA0F-C99E-41A1-AD0C-46168A5C2AC5}"/>
                </a:ext>
              </a:extLst>
            </p:cNvPr>
            <p:cNvCxnSpPr/>
            <p:nvPr/>
          </p:nvCxnSpPr>
          <p:spPr>
            <a:xfrm>
              <a:off x="1512635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D8F681A-5D75-4C1E-8C19-126C4797D53B}"/>
                </a:ext>
              </a:extLst>
            </p:cNvPr>
            <p:cNvCxnSpPr/>
            <p:nvPr/>
          </p:nvCxnSpPr>
          <p:spPr>
            <a:xfrm>
              <a:off x="1512635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5DBE23D-4516-48F4-BE6B-EAEA49012774}"/>
                </a:ext>
              </a:extLst>
            </p:cNvPr>
            <p:cNvCxnSpPr>
              <a:cxnSpLocks/>
            </p:cNvCxnSpPr>
            <p:nvPr/>
          </p:nvCxnSpPr>
          <p:spPr>
            <a:xfrm>
              <a:off x="1965281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8D7D1B4-D232-45F0-AD1A-EFE51F254A91}"/>
                </a:ext>
              </a:extLst>
            </p:cNvPr>
            <p:cNvCxnSpPr>
              <a:cxnSpLocks/>
            </p:cNvCxnSpPr>
            <p:nvPr/>
          </p:nvCxnSpPr>
          <p:spPr>
            <a:xfrm>
              <a:off x="1521950" y="502363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5F4C260-0F51-4BBB-A24A-6F35F37DBB5F}"/>
                </a:ext>
              </a:extLst>
            </p:cNvPr>
            <p:cNvCxnSpPr>
              <a:cxnSpLocks/>
            </p:cNvCxnSpPr>
            <p:nvPr/>
          </p:nvCxnSpPr>
          <p:spPr>
            <a:xfrm>
              <a:off x="1526019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44CFF3C-899C-4450-BFD0-B58F899C1052}"/>
                </a:ext>
              </a:extLst>
            </p:cNvPr>
            <p:cNvCxnSpPr/>
            <p:nvPr/>
          </p:nvCxnSpPr>
          <p:spPr>
            <a:xfrm>
              <a:off x="1521950" y="4588905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C8E7FE2-DA67-4817-8A84-BBE7633345E2}"/>
                </a:ext>
              </a:extLst>
            </p:cNvPr>
            <p:cNvCxnSpPr>
              <a:cxnSpLocks/>
            </p:cNvCxnSpPr>
            <p:nvPr/>
          </p:nvCxnSpPr>
          <p:spPr>
            <a:xfrm>
              <a:off x="2190416" y="5015824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57BB87C-1EDD-4430-A2CB-C73BA7AEC5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7269" y="4897038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654A41A-D826-4613-8904-47824AEA4145}"/>
                </a:ext>
              </a:extLst>
            </p:cNvPr>
            <p:cNvCxnSpPr/>
            <p:nvPr/>
          </p:nvCxnSpPr>
          <p:spPr>
            <a:xfrm>
              <a:off x="2592764" y="501394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B2EF4FA-F1EA-44F5-85D3-F26EAAF6386E}"/>
                </a:ext>
              </a:extLst>
            </p:cNvPr>
            <p:cNvCxnSpPr>
              <a:cxnSpLocks/>
            </p:cNvCxnSpPr>
            <p:nvPr/>
          </p:nvCxnSpPr>
          <p:spPr>
            <a:xfrm>
              <a:off x="3045410" y="459299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C232F09-DDEC-451F-846C-E46A66F25937}"/>
                </a:ext>
              </a:extLst>
            </p:cNvPr>
            <p:cNvCxnSpPr>
              <a:cxnSpLocks/>
            </p:cNvCxnSpPr>
            <p:nvPr/>
          </p:nvCxnSpPr>
          <p:spPr>
            <a:xfrm>
              <a:off x="3045410" y="501394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C1ADEFC-5278-443E-8965-8F27F19A2255}"/>
                </a:ext>
              </a:extLst>
            </p:cNvPr>
            <p:cNvCxnSpPr>
              <a:cxnSpLocks/>
            </p:cNvCxnSpPr>
            <p:nvPr/>
          </p:nvCxnSpPr>
          <p:spPr>
            <a:xfrm>
              <a:off x="2594978" y="45889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651B645-1D62-4459-8C42-3374773B4371}"/>
                </a:ext>
              </a:extLst>
            </p:cNvPr>
            <p:cNvCxnSpPr/>
            <p:nvPr/>
          </p:nvCxnSpPr>
          <p:spPr>
            <a:xfrm>
              <a:off x="3218983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03F4F30-D2C1-4069-ADAF-714F9FD3AC4D}"/>
                </a:ext>
              </a:extLst>
            </p:cNvPr>
            <p:cNvCxnSpPr/>
            <p:nvPr/>
          </p:nvCxnSpPr>
          <p:spPr>
            <a:xfrm>
              <a:off x="3218983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9BF8D5D-F5F1-4B1E-AE65-28C422262A37}"/>
                </a:ext>
              </a:extLst>
            </p:cNvPr>
            <p:cNvCxnSpPr>
              <a:cxnSpLocks/>
            </p:cNvCxnSpPr>
            <p:nvPr/>
          </p:nvCxnSpPr>
          <p:spPr>
            <a:xfrm>
              <a:off x="3671628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80221C9-C150-4362-A27A-5D1E287D2645}"/>
                </a:ext>
              </a:extLst>
            </p:cNvPr>
            <p:cNvCxnSpPr>
              <a:cxnSpLocks/>
            </p:cNvCxnSpPr>
            <p:nvPr/>
          </p:nvCxnSpPr>
          <p:spPr>
            <a:xfrm>
              <a:off x="3224747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1495358-529F-408A-8BA5-4C799CF1DE42}"/>
                </a:ext>
              </a:extLst>
            </p:cNvPr>
            <p:cNvCxnSpPr/>
            <p:nvPr/>
          </p:nvCxnSpPr>
          <p:spPr>
            <a:xfrm>
              <a:off x="3228298" y="4588905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5B16130-5BB8-4502-AF01-E4FD706856D5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65" y="4949854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4750C96-09A9-41EA-ACB4-44E73D01817A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65" y="5138832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5B9F236-38A2-4A6E-8D35-96D257B28E2E}"/>
              </a:ext>
            </a:extLst>
          </p:cNvPr>
          <p:cNvCxnSpPr/>
          <p:nvPr/>
        </p:nvCxnSpPr>
        <p:spPr>
          <a:xfrm>
            <a:off x="4441597" y="5025482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9695CE4-D803-418B-A467-A50C2418DA4B}"/>
              </a:ext>
            </a:extLst>
          </p:cNvPr>
          <p:cNvCxnSpPr/>
          <p:nvPr/>
        </p:nvCxnSpPr>
        <p:spPr>
          <a:xfrm>
            <a:off x="4441597" y="5446431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505B970-6D10-4982-A8E1-48D7E1A46AAE}"/>
              </a:ext>
            </a:extLst>
          </p:cNvPr>
          <p:cNvCxnSpPr>
            <a:cxnSpLocks/>
          </p:cNvCxnSpPr>
          <p:nvPr/>
        </p:nvCxnSpPr>
        <p:spPr>
          <a:xfrm>
            <a:off x="4894243" y="5025482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6DFAA5D-7865-47E0-BA6A-839C0CD4F8B7}"/>
              </a:ext>
            </a:extLst>
          </p:cNvPr>
          <p:cNvCxnSpPr>
            <a:cxnSpLocks/>
          </p:cNvCxnSpPr>
          <p:nvPr/>
        </p:nvCxnSpPr>
        <p:spPr>
          <a:xfrm>
            <a:off x="4447361" y="4604534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1ADE4FC-F003-4BA5-9A51-E911BF956718}"/>
              </a:ext>
            </a:extLst>
          </p:cNvPr>
          <p:cNvCxnSpPr/>
          <p:nvPr/>
        </p:nvCxnSpPr>
        <p:spPr>
          <a:xfrm>
            <a:off x="4450912" y="4596719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5617CD3-FE1E-440D-B10F-2D6D1A7C5588}"/>
              </a:ext>
            </a:extLst>
          </p:cNvPr>
          <p:cNvCxnSpPr>
            <a:cxnSpLocks/>
          </p:cNvCxnSpPr>
          <p:nvPr/>
        </p:nvCxnSpPr>
        <p:spPr>
          <a:xfrm>
            <a:off x="4895048" y="4596719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C14A0C4-E2F8-4CDF-A456-D48D556DBAB4}"/>
              </a:ext>
            </a:extLst>
          </p:cNvPr>
          <p:cNvCxnSpPr>
            <a:cxnSpLocks/>
          </p:cNvCxnSpPr>
          <p:nvPr/>
        </p:nvCxnSpPr>
        <p:spPr>
          <a:xfrm>
            <a:off x="5433532" y="5025482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0D44427-C430-4595-86FE-BAA846AE54B2}"/>
              </a:ext>
            </a:extLst>
          </p:cNvPr>
          <p:cNvCxnSpPr/>
          <p:nvPr/>
        </p:nvCxnSpPr>
        <p:spPr>
          <a:xfrm>
            <a:off x="4983046" y="4596719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0A7D245-DAA5-47D9-974C-1EB9AA352752}"/>
              </a:ext>
            </a:extLst>
          </p:cNvPr>
          <p:cNvCxnSpPr>
            <a:cxnSpLocks/>
          </p:cNvCxnSpPr>
          <p:nvPr/>
        </p:nvCxnSpPr>
        <p:spPr>
          <a:xfrm>
            <a:off x="5433532" y="4596719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9B326A36-3EDD-4183-9F25-14C4EEB5130F}"/>
              </a:ext>
            </a:extLst>
          </p:cNvPr>
          <p:cNvSpPr txBox="1"/>
          <p:nvPr/>
        </p:nvSpPr>
        <p:spPr>
          <a:xfrm>
            <a:off x="6009589" y="1995374"/>
            <a:ext cx="529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</a:t>
            </a:r>
            <a:r>
              <a:rPr lang="vi-VN" sz="2400"/>
              <a:t>) Que tính ở số hạng thứ hai đặt sai.</a:t>
            </a:r>
            <a:endParaRPr lang="vi-VN" sz="2400" dirty="0"/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1B7EFF40-2656-48EB-AED7-58CB0DBD7B24}"/>
              </a:ext>
            </a:extLst>
          </p:cNvPr>
          <p:cNvSpPr/>
          <p:nvPr/>
        </p:nvSpPr>
        <p:spPr>
          <a:xfrm>
            <a:off x="7377653" y="3711736"/>
            <a:ext cx="2414592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74 + 10 = 84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A3888269-9D6E-44E5-8506-7BF717E74208}"/>
              </a:ext>
            </a:extLst>
          </p:cNvPr>
          <p:cNvCxnSpPr>
            <a:cxnSpLocks/>
          </p:cNvCxnSpPr>
          <p:nvPr/>
        </p:nvCxnSpPr>
        <p:spPr>
          <a:xfrm>
            <a:off x="5897217" y="1995374"/>
            <a:ext cx="0" cy="414038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84E389C-48F0-43A5-BB5C-8CE6097D3A58}"/>
              </a:ext>
            </a:extLst>
          </p:cNvPr>
          <p:cNvGrpSpPr/>
          <p:nvPr/>
        </p:nvGrpSpPr>
        <p:grpSpPr>
          <a:xfrm>
            <a:off x="6378119" y="2642523"/>
            <a:ext cx="4548011" cy="883729"/>
            <a:chOff x="6421721" y="2641791"/>
            <a:chExt cx="4548011" cy="883729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E76237E-197F-4E7D-AB87-3269391A3375}"/>
                </a:ext>
              </a:extLst>
            </p:cNvPr>
            <p:cNvCxnSpPr/>
            <p:nvPr/>
          </p:nvCxnSpPr>
          <p:spPr>
            <a:xfrm>
              <a:off x="7035630" y="308729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A8A8BCEC-B955-4B36-BBBF-BF8AAA59641A}"/>
                </a:ext>
              </a:extLst>
            </p:cNvPr>
            <p:cNvCxnSpPr>
              <a:cxnSpLocks/>
            </p:cNvCxnSpPr>
            <p:nvPr/>
          </p:nvCxnSpPr>
          <p:spPr>
            <a:xfrm>
              <a:off x="7488276" y="308729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0EE89A56-1A2C-405C-B72B-0AFB733AA6C1}"/>
                </a:ext>
              </a:extLst>
            </p:cNvPr>
            <p:cNvCxnSpPr>
              <a:cxnSpLocks/>
            </p:cNvCxnSpPr>
            <p:nvPr/>
          </p:nvCxnSpPr>
          <p:spPr>
            <a:xfrm>
              <a:off x="7489970" y="266653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77ED8C6-A4E8-4FFF-BC13-45D80B03642E}"/>
                </a:ext>
              </a:extLst>
            </p:cNvPr>
            <p:cNvCxnSpPr>
              <a:cxnSpLocks/>
            </p:cNvCxnSpPr>
            <p:nvPr/>
          </p:nvCxnSpPr>
          <p:spPr>
            <a:xfrm>
              <a:off x="7049014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87C67F3-80CB-4C17-AF01-B925EB813DEC}"/>
                </a:ext>
              </a:extLst>
            </p:cNvPr>
            <p:cNvCxnSpPr>
              <a:cxnSpLocks/>
            </p:cNvCxnSpPr>
            <p:nvPr/>
          </p:nvCxnSpPr>
          <p:spPr>
            <a:xfrm>
              <a:off x="7713411" y="3085449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1B1A10C-7AD2-49D9-9BB9-05D1891664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0264" y="2966663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EFB43D0-7664-4172-8E2A-F2172AF322F2}"/>
                </a:ext>
              </a:extLst>
            </p:cNvPr>
            <p:cNvCxnSpPr>
              <a:cxnSpLocks/>
            </p:cNvCxnSpPr>
            <p:nvPr/>
          </p:nvCxnSpPr>
          <p:spPr>
            <a:xfrm>
              <a:off x="8402061" y="264587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F385305-DF03-4D64-A6C2-E55DAA3D30C4}"/>
                </a:ext>
              </a:extLst>
            </p:cNvPr>
            <p:cNvCxnSpPr>
              <a:cxnSpLocks/>
            </p:cNvCxnSpPr>
            <p:nvPr/>
          </p:nvCxnSpPr>
          <p:spPr>
            <a:xfrm>
              <a:off x="8402061" y="30668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AFDA3CC-CDAA-4A94-8987-75D413ABE6FE}"/>
                </a:ext>
              </a:extLst>
            </p:cNvPr>
            <p:cNvCxnSpPr>
              <a:cxnSpLocks/>
            </p:cNvCxnSpPr>
            <p:nvPr/>
          </p:nvCxnSpPr>
          <p:spPr>
            <a:xfrm>
              <a:off x="8584949" y="30645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2AF663F-EFFF-446E-849C-6D02A44FA076}"/>
                </a:ext>
              </a:extLst>
            </p:cNvPr>
            <p:cNvCxnSpPr/>
            <p:nvPr/>
          </p:nvCxnSpPr>
          <p:spPr>
            <a:xfrm>
              <a:off x="8575634" y="307055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39DA49C2-7F19-4032-AFF4-05EF62318785}"/>
                </a:ext>
              </a:extLst>
            </p:cNvPr>
            <p:cNvCxnSpPr/>
            <p:nvPr/>
          </p:nvCxnSpPr>
          <p:spPr>
            <a:xfrm>
              <a:off x="8575634" y="349150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105B57F1-A9C5-444B-9351-F88BAAE754DE}"/>
                </a:ext>
              </a:extLst>
            </p:cNvPr>
            <p:cNvCxnSpPr>
              <a:cxnSpLocks/>
            </p:cNvCxnSpPr>
            <p:nvPr/>
          </p:nvCxnSpPr>
          <p:spPr>
            <a:xfrm>
              <a:off x="9028279" y="30705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BE001100-20CC-44B7-A84F-1B44F10BF1DE}"/>
                </a:ext>
              </a:extLst>
            </p:cNvPr>
            <p:cNvCxnSpPr>
              <a:cxnSpLocks/>
            </p:cNvCxnSpPr>
            <p:nvPr/>
          </p:nvCxnSpPr>
          <p:spPr>
            <a:xfrm>
              <a:off x="8584255" y="26496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860FDEB5-0AAE-48AD-934B-A9C3FD5C3562}"/>
                </a:ext>
              </a:extLst>
            </p:cNvPr>
            <p:cNvCxnSpPr/>
            <p:nvPr/>
          </p:nvCxnSpPr>
          <p:spPr>
            <a:xfrm>
              <a:off x="8584949" y="264179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B181A319-DDFC-4942-85BC-65D03004C9B1}"/>
                </a:ext>
              </a:extLst>
            </p:cNvPr>
            <p:cNvCxnSpPr>
              <a:cxnSpLocks/>
            </p:cNvCxnSpPr>
            <p:nvPr/>
          </p:nvCxnSpPr>
          <p:spPr>
            <a:xfrm>
              <a:off x="9301060" y="3021323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C86483DA-60F9-4123-AFAA-555E13E9995F}"/>
                </a:ext>
              </a:extLst>
            </p:cNvPr>
            <p:cNvCxnSpPr>
              <a:cxnSpLocks/>
            </p:cNvCxnSpPr>
            <p:nvPr/>
          </p:nvCxnSpPr>
          <p:spPr>
            <a:xfrm>
              <a:off x="9301060" y="3210301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37AB9C6F-C530-4D0F-8857-0FA6AB287C19}"/>
                </a:ext>
              </a:extLst>
            </p:cNvPr>
            <p:cNvCxnSpPr/>
            <p:nvPr/>
          </p:nvCxnSpPr>
          <p:spPr>
            <a:xfrm>
              <a:off x="9964592" y="309510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96C0204F-3665-498B-A6A0-2872A2689D4D}"/>
                </a:ext>
              </a:extLst>
            </p:cNvPr>
            <p:cNvCxnSpPr/>
            <p:nvPr/>
          </p:nvCxnSpPr>
          <p:spPr>
            <a:xfrm>
              <a:off x="9964592" y="351605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AAD57D34-3B19-42AD-B03C-E62F4C948D0C}"/>
                </a:ext>
              </a:extLst>
            </p:cNvPr>
            <p:cNvCxnSpPr>
              <a:cxnSpLocks/>
            </p:cNvCxnSpPr>
            <p:nvPr/>
          </p:nvCxnSpPr>
          <p:spPr>
            <a:xfrm>
              <a:off x="10417238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731F932-07D8-49E2-9976-06E81EB77976}"/>
                </a:ext>
              </a:extLst>
            </p:cNvPr>
            <p:cNvCxnSpPr>
              <a:cxnSpLocks/>
            </p:cNvCxnSpPr>
            <p:nvPr/>
          </p:nvCxnSpPr>
          <p:spPr>
            <a:xfrm>
              <a:off x="9975119" y="267415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588CB5E9-E3C5-49CF-9C8E-DB4C6E8EBB92}"/>
                </a:ext>
              </a:extLst>
            </p:cNvPr>
            <p:cNvCxnSpPr/>
            <p:nvPr/>
          </p:nvCxnSpPr>
          <p:spPr>
            <a:xfrm>
              <a:off x="9973907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4393E30B-1A9F-4DC0-8537-A5028457AE8B}"/>
                </a:ext>
              </a:extLst>
            </p:cNvPr>
            <p:cNvCxnSpPr>
              <a:cxnSpLocks/>
            </p:cNvCxnSpPr>
            <p:nvPr/>
          </p:nvCxnSpPr>
          <p:spPr>
            <a:xfrm>
              <a:off x="10413280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5A359E83-0624-4EB2-B0E5-84C76BD9F184}"/>
                </a:ext>
              </a:extLst>
            </p:cNvPr>
            <p:cNvCxnSpPr>
              <a:cxnSpLocks/>
            </p:cNvCxnSpPr>
            <p:nvPr/>
          </p:nvCxnSpPr>
          <p:spPr>
            <a:xfrm>
              <a:off x="6872207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EA7757A-7990-46CD-8D83-93109B1B831B}"/>
                </a:ext>
              </a:extLst>
            </p:cNvPr>
            <p:cNvCxnSpPr/>
            <p:nvPr/>
          </p:nvCxnSpPr>
          <p:spPr>
            <a:xfrm>
              <a:off x="6421721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CD876A3-ADF5-4FAD-98F6-A8826D99264B}"/>
                </a:ext>
              </a:extLst>
            </p:cNvPr>
            <p:cNvCxnSpPr>
              <a:cxnSpLocks/>
            </p:cNvCxnSpPr>
            <p:nvPr/>
          </p:nvCxnSpPr>
          <p:spPr>
            <a:xfrm>
              <a:off x="6872207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A6B3AC2-B923-48A4-A2FD-4C8E59BE7870}"/>
                </a:ext>
              </a:extLst>
            </p:cNvPr>
            <p:cNvCxnSpPr>
              <a:cxnSpLocks/>
            </p:cNvCxnSpPr>
            <p:nvPr/>
          </p:nvCxnSpPr>
          <p:spPr>
            <a:xfrm>
              <a:off x="9972212" y="310457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B161E74-1F8D-479D-8391-A123EC1A0A8B}"/>
                </a:ext>
              </a:extLst>
            </p:cNvPr>
            <p:cNvCxnSpPr/>
            <p:nvPr/>
          </p:nvCxnSpPr>
          <p:spPr>
            <a:xfrm>
              <a:off x="10515392" y="307528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E9E7DE7-6001-4B87-9067-7849314EC6F9}"/>
                </a:ext>
              </a:extLst>
            </p:cNvPr>
            <p:cNvCxnSpPr>
              <a:cxnSpLocks/>
            </p:cNvCxnSpPr>
            <p:nvPr/>
          </p:nvCxnSpPr>
          <p:spPr>
            <a:xfrm>
              <a:off x="10968038" y="30752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72CEC03-422D-429A-A391-623BF2FD6E6C}"/>
                </a:ext>
              </a:extLst>
            </p:cNvPr>
            <p:cNvCxnSpPr>
              <a:cxnSpLocks/>
            </p:cNvCxnSpPr>
            <p:nvPr/>
          </p:nvCxnSpPr>
          <p:spPr>
            <a:xfrm>
              <a:off x="10969732" y="265453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56765D58-9AE6-4F4C-967D-97A43FCDD5A0}"/>
                </a:ext>
              </a:extLst>
            </p:cNvPr>
            <p:cNvCxnSpPr>
              <a:cxnSpLocks/>
            </p:cNvCxnSpPr>
            <p:nvPr/>
          </p:nvCxnSpPr>
          <p:spPr>
            <a:xfrm>
              <a:off x="10528776" y="265433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EABF5878-0752-4329-A3B0-0AFC2169DDDA}"/>
              </a:ext>
            </a:extLst>
          </p:cNvPr>
          <p:cNvCxnSpPr>
            <a:cxnSpLocks/>
          </p:cNvCxnSpPr>
          <p:nvPr/>
        </p:nvCxnSpPr>
        <p:spPr>
          <a:xfrm>
            <a:off x="8474003" y="4614961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9674BB1F-BE88-42C8-9DDC-67E9A286CA74}"/>
              </a:ext>
            </a:extLst>
          </p:cNvPr>
          <p:cNvCxnSpPr>
            <a:cxnSpLocks/>
          </p:cNvCxnSpPr>
          <p:nvPr/>
        </p:nvCxnSpPr>
        <p:spPr>
          <a:xfrm>
            <a:off x="8474003" y="5035910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38EB7547-6C6D-4CF4-845A-F66F8A7F73FD}"/>
              </a:ext>
            </a:extLst>
          </p:cNvPr>
          <p:cNvCxnSpPr>
            <a:cxnSpLocks/>
          </p:cNvCxnSpPr>
          <p:nvPr/>
        </p:nvCxnSpPr>
        <p:spPr>
          <a:xfrm>
            <a:off x="8664511" y="5033667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905D7308-4299-4094-9E0C-ED06C76B7E12}"/>
              </a:ext>
            </a:extLst>
          </p:cNvPr>
          <p:cNvCxnSpPr/>
          <p:nvPr/>
        </p:nvCxnSpPr>
        <p:spPr>
          <a:xfrm>
            <a:off x="8647576" y="5039637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7D8F91D-2BAC-41C2-A39D-E32EBF4E3DAA}"/>
              </a:ext>
            </a:extLst>
          </p:cNvPr>
          <p:cNvCxnSpPr/>
          <p:nvPr/>
        </p:nvCxnSpPr>
        <p:spPr>
          <a:xfrm>
            <a:off x="8647576" y="5460586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457C349A-EF35-42AB-90B9-018854F58D4D}"/>
              </a:ext>
            </a:extLst>
          </p:cNvPr>
          <p:cNvCxnSpPr>
            <a:cxnSpLocks/>
          </p:cNvCxnSpPr>
          <p:nvPr/>
        </p:nvCxnSpPr>
        <p:spPr>
          <a:xfrm>
            <a:off x="9100221" y="5039637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073A0217-9572-46E5-9BA8-6A8C61B07981}"/>
              </a:ext>
            </a:extLst>
          </p:cNvPr>
          <p:cNvCxnSpPr>
            <a:cxnSpLocks/>
          </p:cNvCxnSpPr>
          <p:nvPr/>
        </p:nvCxnSpPr>
        <p:spPr>
          <a:xfrm>
            <a:off x="8660960" y="4618688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CB9F1477-539B-46E9-84B9-64ACEFB8D6F3}"/>
              </a:ext>
            </a:extLst>
          </p:cNvPr>
          <p:cNvCxnSpPr/>
          <p:nvPr/>
        </p:nvCxnSpPr>
        <p:spPr>
          <a:xfrm>
            <a:off x="8656891" y="4610874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4B12409-FAE2-4186-9E2E-55ED47F75B74}"/>
              </a:ext>
            </a:extLst>
          </p:cNvPr>
          <p:cNvGrpSpPr/>
          <p:nvPr/>
        </p:nvGrpSpPr>
        <p:grpSpPr>
          <a:xfrm>
            <a:off x="6493663" y="4623418"/>
            <a:ext cx="4548011" cy="871185"/>
            <a:chOff x="6493663" y="4623418"/>
            <a:chExt cx="4548011" cy="871185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485EC803-FABB-4092-BA59-AD856D373717}"/>
                </a:ext>
              </a:extLst>
            </p:cNvPr>
            <p:cNvCxnSpPr/>
            <p:nvPr/>
          </p:nvCxnSpPr>
          <p:spPr>
            <a:xfrm>
              <a:off x="7107572" y="505637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31D94A4-220E-4073-B90E-7BE0B430BB14}"/>
                </a:ext>
              </a:extLst>
            </p:cNvPr>
            <p:cNvCxnSpPr>
              <a:cxnSpLocks/>
            </p:cNvCxnSpPr>
            <p:nvPr/>
          </p:nvCxnSpPr>
          <p:spPr>
            <a:xfrm>
              <a:off x="7560218" y="5056376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EDF9C28-6E7B-46E0-AA76-128871DC2F1F}"/>
                </a:ext>
              </a:extLst>
            </p:cNvPr>
            <p:cNvCxnSpPr>
              <a:cxnSpLocks/>
            </p:cNvCxnSpPr>
            <p:nvPr/>
          </p:nvCxnSpPr>
          <p:spPr>
            <a:xfrm>
              <a:off x="7561912" y="463562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AFE9F546-31FD-45E5-941A-FF1F9C460D1E}"/>
                </a:ext>
              </a:extLst>
            </p:cNvPr>
            <p:cNvCxnSpPr>
              <a:cxnSpLocks/>
            </p:cNvCxnSpPr>
            <p:nvPr/>
          </p:nvCxnSpPr>
          <p:spPr>
            <a:xfrm>
              <a:off x="7120956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7F19AF16-C804-44DA-B2F2-691790670DEB}"/>
                </a:ext>
              </a:extLst>
            </p:cNvPr>
            <p:cNvCxnSpPr>
              <a:cxnSpLocks/>
            </p:cNvCxnSpPr>
            <p:nvPr/>
          </p:nvCxnSpPr>
          <p:spPr>
            <a:xfrm>
              <a:off x="7785353" y="5054532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7588AAAA-011E-478C-A97C-F8172A35FC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2206" y="4935746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7069F232-2840-4CE0-8C2F-B588547C9C4F}"/>
                </a:ext>
              </a:extLst>
            </p:cNvPr>
            <p:cNvCxnSpPr>
              <a:cxnSpLocks/>
            </p:cNvCxnSpPr>
            <p:nvPr/>
          </p:nvCxnSpPr>
          <p:spPr>
            <a:xfrm>
              <a:off x="9373002" y="4990406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030C8409-EEAA-4138-A139-B10F9913B50C}"/>
                </a:ext>
              </a:extLst>
            </p:cNvPr>
            <p:cNvCxnSpPr>
              <a:cxnSpLocks/>
            </p:cNvCxnSpPr>
            <p:nvPr/>
          </p:nvCxnSpPr>
          <p:spPr>
            <a:xfrm>
              <a:off x="9373002" y="5179384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93E94833-7F30-4DDA-A45B-1F8A589BE0C6}"/>
                </a:ext>
              </a:extLst>
            </p:cNvPr>
            <p:cNvCxnSpPr/>
            <p:nvPr/>
          </p:nvCxnSpPr>
          <p:spPr>
            <a:xfrm>
              <a:off x="10036534" y="5064190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43E9B9D-8D46-48F4-BE97-5F9E593C38FD}"/>
                </a:ext>
              </a:extLst>
            </p:cNvPr>
            <p:cNvCxnSpPr/>
            <p:nvPr/>
          </p:nvCxnSpPr>
          <p:spPr>
            <a:xfrm>
              <a:off x="10036534" y="5485139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91ECA8AD-C585-4020-9F5E-2CA165E85143}"/>
                </a:ext>
              </a:extLst>
            </p:cNvPr>
            <p:cNvCxnSpPr>
              <a:cxnSpLocks/>
            </p:cNvCxnSpPr>
            <p:nvPr/>
          </p:nvCxnSpPr>
          <p:spPr>
            <a:xfrm>
              <a:off x="10489180" y="506419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90BA96A7-4D9B-4387-85B6-59658075A54B}"/>
                </a:ext>
              </a:extLst>
            </p:cNvPr>
            <p:cNvCxnSpPr>
              <a:cxnSpLocks/>
            </p:cNvCxnSpPr>
            <p:nvPr/>
          </p:nvCxnSpPr>
          <p:spPr>
            <a:xfrm>
              <a:off x="10047061" y="464324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6D9F2026-B5EC-45B8-92BC-423C26000173}"/>
                </a:ext>
              </a:extLst>
            </p:cNvPr>
            <p:cNvCxnSpPr/>
            <p:nvPr/>
          </p:nvCxnSpPr>
          <p:spPr>
            <a:xfrm>
              <a:off x="10045849" y="463542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71C9AA6E-76D4-417C-B867-48BB09E8885A}"/>
                </a:ext>
              </a:extLst>
            </p:cNvPr>
            <p:cNvCxnSpPr>
              <a:cxnSpLocks/>
            </p:cNvCxnSpPr>
            <p:nvPr/>
          </p:nvCxnSpPr>
          <p:spPr>
            <a:xfrm>
              <a:off x="10489985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6A2A9337-A6D7-4841-931F-78FE21CBC79B}"/>
                </a:ext>
              </a:extLst>
            </p:cNvPr>
            <p:cNvCxnSpPr>
              <a:cxnSpLocks/>
            </p:cNvCxnSpPr>
            <p:nvPr/>
          </p:nvCxnSpPr>
          <p:spPr>
            <a:xfrm>
              <a:off x="6944149" y="506419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F98B0697-5249-4C26-BCD4-5119BF08831F}"/>
                </a:ext>
              </a:extLst>
            </p:cNvPr>
            <p:cNvCxnSpPr/>
            <p:nvPr/>
          </p:nvCxnSpPr>
          <p:spPr>
            <a:xfrm>
              <a:off x="6493663" y="463542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8A9D65CA-236D-4EC1-8C05-AFA17C523DDB}"/>
                </a:ext>
              </a:extLst>
            </p:cNvPr>
            <p:cNvCxnSpPr>
              <a:cxnSpLocks/>
            </p:cNvCxnSpPr>
            <p:nvPr/>
          </p:nvCxnSpPr>
          <p:spPr>
            <a:xfrm>
              <a:off x="6944149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38955D4-8C98-4307-B5F7-1FA0D41F5AAE}"/>
                </a:ext>
              </a:extLst>
            </p:cNvPr>
            <p:cNvCxnSpPr>
              <a:cxnSpLocks/>
            </p:cNvCxnSpPr>
            <p:nvPr/>
          </p:nvCxnSpPr>
          <p:spPr>
            <a:xfrm>
              <a:off x="10044154" y="50736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C2152481-1717-439A-B9D6-70415EAE3D33}"/>
                </a:ext>
              </a:extLst>
            </p:cNvPr>
            <p:cNvCxnSpPr/>
            <p:nvPr/>
          </p:nvCxnSpPr>
          <p:spPr>
            <a:xfrm>
              <a:off x="10587334" y="504436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C3735559-2FA1-4266-A8B9-F168677CA1ED}"/>
                </a:ext>
              </a:extLst>
            </p:cNvPr>
            <p:cNvCxnSpPr>
              <a:cxnSpLocks/>
            </p:cNvCxnSpPr>
            <p:nvPr/>
          </p:nvCxnSpPr>
          <p:spPr>
            <a:xfrm>
              <a:off x="11039980" y="504436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C65BBFB9-6107-417B-BB01-A522BE73954D}"/>
                </a:ext>
              </a:extLst>
            </p:cNvPr>
            <p:cNvCxnSpPr>
              <a:cxnSpLocks/>
            </p:cNvCxnSpPr>
            <p:nvPr/>
          </p:nvCxnSpPr>
          <p:spPr>
            <a:xfrm>
              <a:off x="11041674" y="462361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A925CA5E-BB84-4FFF-974D-8A56C77EC1E8}"/>
                </a:ext>
              </a:extLst>
            </p:cNvPr>
            <p:cNvCxnSpPr>
              <a:cxnSpLocks/>
            </p:cNvCxnSpPr>
            <p:nvPr/>
          </p:nvCxnSpPr>
          <p:spPr>
            <a:xfrm>
              <a:off x="10600718" y="462341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4441597" y="2457039"/>
            <a:ext cx="1229441" cy="1254697"/>
          </a:xfrm>
          <a:prstGeom prst="rect">
            <a:avLst/>
          </a:prstGeom>
          <a:noFill/>
          <a:ln>
            <a:solidFill>
              <a:srgbClr val="007DC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39059" y="2457039"/>
            <a:ext cx="1143852" cy="1151923"/>
          </a:xfrm>
          <a:prstGeom prst="rect">
            <a:avLst/>
          </a:prstGeom>
          <a:noFill/>
          <a:ln>
            <a:solidFill>
              <a:srgbClr val="007D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6315 0.091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01836 -0.0287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/>
      <p:bldP spid="70" grpId="0" animBg="1"/>
      <p:bldP spid="131" grpId="0"/>
      <p:bldP spid="166" grpId="0" animBg="1"/>
      <p:bldP spid="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418954" y="1036455"/>
            <a:ext cx="8407286" cy="1511484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147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893344" y="3729832"/>
            <a:ext cx="5562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Sai 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2014" y="27162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08213" y="27892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414589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918947" y="2831684"/>
            <a:ext cx="54498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1964" y="39290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2964" y="37068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37798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95539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395539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395539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383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425702" y="1604963"/>
            <a:ext cx="700087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6170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WordArt 30"/>
          <p:cNvSpPr>
            <a:spLocks noChangeArrowheads="1" noChangeShapeType="1" noTextEdit="1"/>
          </p:cNvSpPr>
          <p:nvPr/>
        </p:nvSpPr>
        <p:spPr bwMode="auto">
          <a:xfrm>
            <a:off x="3222626" y="1270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H" panose="020BE200000000000000" pitchFamily="34" charset="0"/>
              </a:rPr>
              <a:t>AI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H" panose="020BE200000000000000" pitchFamily="34" charset="0"/>
              </a:rPr>
              <a:t>NHANH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H" panose="020BE200000000000000" pitchFamily="34" charset="0"/>
              </a:rPr>
              <a:t> AI </a:t>
            </a:r>
            <a:r>
              <a:rPr lang="en-US" sz="4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ĐÚ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H" panose="020BE200000000000000" pitchFamily="34" charset="0"/>
              </a:rPr>
              <a:t>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H" panose="020BE200000000000000" pitchFamily="34" charset="0"/>
              </a:rPr>
              <a:t> </a:t>
            </a:r>
          </a:p>
        </p:txBody>
      </p:sp>
      <p:pic>
        <p:nvPicPr>
          <p:cNvPr id="22" name="Picture 31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10656297" y="2176464"/>
            <a:ext cx="1752600" cy="1752600"/>
            <a:chOff x="4320" y="2928"/>
            <a:chExt cx="1104" cy="1104"/>
          </a:xfrm>
        </p:grpSpPr>
        <p:sp>
          <p:nvSpPr>
            <p:cNvPr id="23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4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9472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18911" y="1158240"/>
            <a:ext cx="825958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sai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F117B46-2951-45B4-9DB5-963EA13D4494}"/>
              </a:ext>
            </a:extLst>
          </p:cNvPr>
          <p:cNvSpPr txBox="1"/>
          <p:nvPr/>
        </p:nvSpPr>
        <p:spPr>
          <a:xfrm>
            <a:off x="8762860" y="912465"/>
            <a:ext cx="7312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A6292EF-4B4D-4CA5-8D7D-DFAB3B07B994}"/>
              </a:ext>
            </a:extLst>
          </p:cNvPr>
          <p:cNvSpPr txBox="1"/>
          <p:nvPr/>
        </p:nvSpPr>
        <p:spPr>
          <a:xfrm>
            <a:off x="5894355" y="5212009"/>
            <a:ext cx="672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</a:t>
            </a:r>
            <a:r>
              <a:rPr lang="en-US" sz="3600" dirty="0"/>
              <a:t>+</a:t>
            </a:r>
            <a:endParaRPr lang="vi-VN" sz="36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A6292EF-4B4D-4CA5-8D7D-DFAB3B07B994}"/>
              </a:ext>
            </a:extLst>
          </p:cNvPr>
          <p:cNvSpPr txBox="1"/>
          <p:nvPr/>
        </p:nvSpPr>
        <p:spPr>
          <a:xfrm>
            <a:off x="8492297" y="1875371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  </a:t>
            </a:r>
            <a:endParaRPr lang="vi-VN" sz="2800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8730625" y="2136981"/>
            <a:ext cx="741988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F117B46-2951-45B4-9DB5-963EA13D4494}"/>
              </a:ext>
            </a:extLst>
          </p:cNvPr>
          <p:cNvSpPr txBox="1"/>
          <p:nvPr/>
        </p:nvSpPr>
        <p:spPr>
          <a:xfrm>
            <a:off x="6438632" y="4781122"/>
            <a:ext cx="595035" cy="1481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6365155" y="6261098"/>
            <a:ext cx="741988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A6292EF-4B4D-4CA5-8D7D-DFAB3B07B994}"/>
              </a:ext>
            </a:extLst>
          </p:cNvPr>
          <p:cNvSpPr txBox="1"/>
          <p:nvPr/>
        </p:nvSpPr>
        <p:spPr>
          <a:xfrm>
            <a:off x="8233045" y="1327719"/>
            <a:ext cx="718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 </a:t>
            </a:r>
            <a:r>
              <a:rPr lang="en-US" sz="4000" dirty="0"/>
              <a:t> +</a:t>
            </a:r>
            <a:endParaRPr lang="vi-VN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91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1.11111E-6 L 3.95833E-6 -0.07222 " pathEditMode="relative" rAng="0" ptsTypes="AA">
                                      <p:cBhvr>
                                        <p:cTn id="2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171" grpId="0" animBg="1"/>
      <p:bldP spid="6171" grpId="1" animBg="1"/>
      <p:bldP spid="54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368676" y="1056206"/>
            <a:ext cx="8407286" cy="1511484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147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813188" y="2733310"/>
            <a:ext cx="5562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1014" y="29384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2014" y="27162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08213" y="27892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414589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767420" y="3677360"/>
            <a:ext cx="5608074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Từ trái sang phải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1964" y="39290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2964" y="37068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37798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395539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794126" y="4669913"/>
            <a:ext cx="567848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Tùy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thích</a:t>
            </a:r>
            <a:endParaRPr lang="en-US" altLang="en-US" dirty="0"/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1964" y="49196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2964" y="46974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9163" y="47704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395539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1964" y="59102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383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425702" y="1604963"/>
            <a:ext cx="700087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6170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76993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1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150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-157163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10656297" y="2176464"/>
            <a:ext cx="1752600" cy="1752600"/>
            <a:chOff x="4320" y="2928"/>
            <a:chExt cx="1104" cy="1104"/>
          </a:xfrm>
        </p:grpSpPr>
        <p:sp>
          <p:nvSpPr>
            <p:cNvPr id="23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4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9486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9529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9496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9486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9472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9482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18911" y="1158240"/>
            <a:ext cx="8259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Khi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A6292EF-4B4D-4CA5-8D7D-DFAB3B07B994}"/>
              </a:ext>
            </a:extLst>
          </p:cNvPr>
          <p:cNvSpPr txBox="1"/>
          <p:nvPr/>
        </p:nvSpPr>
        <p:spPr>
          <a:xfrm>
            <a:off x="8492297" y="1875371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  </a:t>
            </a:r>
            <a:endParaRPr lang="vi-VN" sz="2800" dirty="0"/>
          </a:p>
        </p:txBody>
      </p:sp>
      <p:sp>
        <p:nvSpPr>
          <p:cNvPr id="57" name="WordArt 30"/>
          <p:cNvSpPr>
            <a:spLocks noChangeArrowheads="1" noChangeShapeType="1" noTextEdit="1"/>
          </p:cNvSpPr>
          <p:nvPr/>
        </p:nvSpPr>
        <p:spPr bwMode="auto">
          <a:xfrm>
            <a:off x="3392192" y="26193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H" panose="020BE200000000000000" pitchFamily="34" charset="0"/>
              </a:rPr>
              <a:t>AI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H" panose="020BE200000000000000" pitchFamily="34" charset="0"/>
              </a:rPr>
              <a:t>NHANH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H" panose="020BE200000000000000" pitchFamily="34" charset="0"/>
              </a:rPr>
              <a:t> AI </a:t>
            </a:r>
            <a:r>
              <a:rPr lang="en-US" sz="4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ĐÚ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H" panose="020BE200000000000000" pitchFamily="34" charset="0"/>
              </a:rPr>
              <a:t>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H" panose="020BE200000000000000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73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2.96296E-6 L -2.08333E-6 -0.07223 " pathEditMode="relative" rAng="0" ptsTypes="AA">
                                      <p:cBhvr>
                                        <p:cTn id="2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171" grpId="0" animBg="1"/>
      <p:bldP spid="617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819400" y="914400"/>
            <a:ext cx="7467600" cy="153193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endParaRPr lang="en-US" altLang="en-US" sz="3500" dirty="0">
              <a:solidFill>
                <a:schemeClr val="bg1"/>
              </a:solidFill>
            </a:endParaRPr>
          </a:p>
        </p:txBody>
      </p:sp>
      <p:grpSp>
        <p:nvGrpSpPr>
          <p:cNvPr id="8195" name="Group 51"/>
          <p:cNvGrpSpPr>
            <a:grpSpLocks/>
          </p:cNvGrpSpPr>
          <p:nvPr/>
        </p:nvGrpSpPr>
        <p:grpSpPr bwMode="auto">
          <a:xfrm>
            <a:off x="1520826" y="-4763"/>
            <a:ext cx="320675" cy="6858001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824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3200400" y="2667000"/>
            <a:ext cx="5562600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2087" y="2938464"/>
            <a:ext cx="593726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3089" y="27162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19288" y="27892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125664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3152776" y="3656013"/>
            <a:ext cx="5578475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3037" y="3929064"/>
            <a:ext cx="593726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4039" y="37068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00238" y="37798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106614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3152776" y="4646613"/>
            <a:ext cx="5578475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3037" y="4919664"/>
            <a:ext cx="593726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4039" y="4697414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00238" y="47704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106614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3170307" y="5750923"/>
            <a:ext cx="7863453" cy="901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3037" y="5910264"/>
            <a:ext cx="593726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9444" y="5697538"/>
            <a:ext cx="150018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00238" y="5761039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2106614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d</a:t>
            </a:r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1524000" y="12192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1890713" y="1614488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Caâu 3</a:t>
            </a:r>
          </a:p>
        </p:txBody>
      </p:sp>
      <p:pic>
        <p:nvPicPr>
          <p:cNvPr id="8218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741363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-142875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4" name="WordArt 32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8225" name="WordArt 33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8226" name="WordArt 34"/>
          <p:cNvSpPr>
            <a:spLocks noChangeArrowheads="1" noChangeShapeType="1" noTextEdit="1"/>
          </p:cNvSpPr>
          <p:nvPr/>
        </p:nvSpPr>
        <p:spPr bwMode="auto">
          <a:xfrm>
            <a:off x="93868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8227" name="WordArt 35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8228" name="WordArt 36"/>
          <p:cNvSpPr>
            <a:spLocks noChangeArrowheads="1" noChangeShapeType="1" noTextEdit="1"/>
          </p:cNvSpPr>
          <p:nvPr/>
        </p:nvSpPr>
        <p:spPr bwMode="auto">
          <a:xfrm>
            <a:off x="94297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8229" name="WordArt 37"/>
          <p:cNvSpPr>
            <a:spLocks noChangeArrowheads="1" noChangeShapeType="1" noTextEdit="1"/>
          </p:cNvSpPr>
          <p:nvPr/>
        </p:nvSpPr>
        <p:spPr bwMode="auto">
          <a:xfrm>
            <a:off x="93964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8230" name="WordArt 38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8231" name="WordArt 39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8232" name="WordArt 40"/>
          <p:cNvSpPr>
            <a:spLocks noChangeArrowheads="1" noChangeShapeType="1" noTextEdit="1"/>
          </p:cNvSpPr>
          <p:nvPr/>
        </p:nvSpPr>
        <p:spPr bwMode="auto">
          <a:xfrm>
            <a:off x="93868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8233" name="WordArt 41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8234" name="WordArt 42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8235" name="WordArt 43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8236" name="WordArt 44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8237" name="WordArt 45"/>
          <p:cNvSpPr>
            <a:spLocks noChangeArrowheads="1" noChangeShapeType="1" noTextEdit="1"/>
          </p:cNvSpPr>
          <p:nvPr/>
        </p:nvSpPr>
        <p:spPr bwMode="auto">
          <a:xfrm>
            <a:off x="93726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8238" name="WordArt 46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8239" name="WordArt 47"/>
          <p:cNvSpPr>
            <a:spLocks noChangeArrowheads="1" noChangeShapeType="1" noTextEdit="1"/>
          </p:cNvSpPr>
          <p:nvPr/>
        </p:nvSpPr>
        <p:spPr bwMode="auto">
          <a:xfrm>
            <a:off x="9382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25" name="Group 48"/>
          <p:cNvGrpSpPr>
            <a:grpSpLocks/>
          </p:cNvGrpSpPr>
          <p:nvPr/>
        </p:nvGrpSpPr>
        <p:grpSpPr bwMode="auto">
          <a:xfrm>
            <a:off x="8915400" y="2514600"/>
            <a:ext cx="1752600" cy="1752600"/>
            <a:chOff x="4320" y="2928"/>
            <a:chExt cx="1104" cy="1104"/>
          </a:xfrm>
        </p:grpSpPr>
        <p:sp>
          <p:nvSpPr>
            <p:cNvPr id="22" name="AutoShape 49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8240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23" name="Picture 5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319838"/>
            <a:ext cx="457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-193674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067050" y="996156"/>
            <a:ext cx="7143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Khi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?.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3355919" y="5324475"/>
            <a:ext cx="75533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en-US" sz="3600" dirty="0"/>
          </a:p>
        </p:txBody>
      </p:sp>
      <p:sp>
        <p:nvSpPr>
          <p:cNvPr id="56" name="WordArt 30"/>
          <p:cNvSpPr>
            <a:spLocks noChangeArrowheads="1" noChangeShapeType="1" noTextEdit="1"/>
          </p:cNvSpPr>
          <p:nvPr/>
        </p:nvSpPr>
        <p:spPr bwMode="auto">
          <a:xfrm>
            <a:off x="3222626" y="1270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H" panose="020BE200000000000000" pitchFamily="34" charset="0"/>
              </a:rPr>
              <a:t>AI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H" panose="020BE200000000000000" pitchFamily="34" charset="0"/>
              </a:rPr>
              <a:t>NHANH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H" panose="020BE200000000000000" pitchFamily="34" charset="0"/>
              </a:rPr>
              <a:t> AI </a:t>
            </a:r>
            <a:r>
              <a:rPr lang="en-US" sz="4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.VnBahamasBH" panose="020BE200000000000000" pitchFamily="34" charset="0"/>
              </a:rPr>
              <a:t>ĐÚ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H" panose="020BE200000000000000" pitchFamily="34" charset="0"/>
              </a:rPr>
              <a:t>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ahamasBH" panose="020BE200000000000000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317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1.85185E-6 L -1.875E-6 -0.07222 " pathEditMode="relative" rAng="0" ptsTypes="AA">
                                      <p:cBhvr>
                                        <p:cTn id="25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9" grpId="0" animBg="1"/>
      <p:bldP spid="8219" grpId="0" animBg="1"/>
      <p:bldP spid="82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312" y="1866313"/>
            <a:ext cx="1141940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THẦY, CÔ GIÁO</a:t>
            </a:r>
          </a:p>
          <a:p>
            <a:pPr algn="ctr"/>
            <a:r>
              <a:rPr lang="en-US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 KHỎE, HẠNH PHÚC !</a:t>
            </a:r>
          </a:p>
          <a:p>
            <a:pPr algn="ctr"/>
            <a:r>
              <a:rPr lang="en-US" sz="54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SINH</a:t>
            </a:r>
          </a:p>
          <a:p>
            <a:pPr algn="ctr"/>
            <a:r>
              <a:rPr lang="en-US" sz="54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NGOAN, HỌC GIỎI !</a:t>
            </a:r>
            <a:endParaRPr lang="en-US" sz="5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79" y="-1928554"/>
            <a:ext cx="6742646" cy="5503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16" y="-1928554"/>
            <a:ext cx="5992446" cy="5503026"/>
          </a:xfrm>
          <a:prstGeom prst="rect">
            <a:avLst/>
          </a:prstGeom>
        </p:spPr>
      </p:pic>
      <p:pic>
        <p:nvPicPr>
          <p:cNvPr id="3" name="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27016" y="71641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3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prstClr val="black"/>
                </a:solidFill>
              </a:rPr>
              <a:t>36 + 17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/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56009"/>
            <a:ext cx="1362891" cy="3372931"/>
          </a:xfrm>
          <a:custGeom>
            <a:avLst/>
            <a:gdLst>
              <a:gd name="connsiteX0" fmla="*/ 0 w 1053340"/>
              <a:gd name="connsiteY0" fmla="*/ 175560 h 3352793"/>
              <a:gd name="connsiteX1" fmla="*/ 175560 w 1053340"/>
              <a:gd name="connsiteY1" fmla="*/ 0 h 3352793"/>
              <a:gd name="connsiteX2" fmla="*/ 877780 w 1053340"/>
              <a:gd name="connsiteY2" fmla="*/ 0 h 3352793"/>
              <a:gd name="connsiteX3" fmla="*/ 1053340 w 1053340"/>
              <a:gd name="connsiteY3" fmla="*/ 175560 h 3352793"/>
              <a:gd name="connsiteX4" fmla="*/ 1053340 w 1053340"/>
              <a:gd name="connsiteY4" fmla="*/ 3177233 h 3352793"/>
              <a:gd name="connsiteX5" fmla="*/ 877780 w 1053340"/>
              <a:gd name="connsiteY5" fmla="*/ 3352793 h 3352793"/>
              <a:gd name="connsiteX6" fmla="*/ 175560 w 1053340"/>
              <a:gd name="connsiteY6" fmla="*/ 3352793 h 3352793"/>
              <a:gd name="connsiteX7" fmla="*/ 0 w 1053340"/>
              <a:gd name="connsiteY7" fmla="*/ 3177233 h 3352793"/>
              <a:gd name="connsiteX8" fmla="*/ 0 w 1053340"/>
              <a:gd name="connsiteY8" fmla="*/ 175560 h 3352793"/>
              <a:gd name="connsiteX0" fmla="*/ 0 w 1320040"/>
              <a:gd name="connsiteY0" fmla="*/ 190960 h 3368193"/>
              <a:gd name="connsiteX1" fmla="*/ 175560 w 1320040"/>
              <a:gd name="connsiteY1" fmla="*/ 15400 h 3368193"/>
              <a:gd name="connsiteX2" fmla="*/ 877780 w 1320040"/>
              <a:gd name="connsiteY2" fmla="*/ 15400 h 3368193"/>
              <a:gd name="connsiteX3" fmla="*/ 1320040 w 1320040"/>
              <a:gd name="connsiteY3" fmla="*/ 57610 h 3368193"/>
              <a:gd name="connsiteX4" fmla="*/ 1053340 w 1320040"/>
              <a:gd name="connsiteY4" fmla="*/ 3192633 h 3368193"/>
              <a:gd name="connsiteX5" fmla="*/ 877780 w 1320040"/>
              <a:gd name="connsiteY5" fmla="*/ 3368193 h 3368193"/>
              <a:gd name="connsiteX6" fmla="*/ 175560 w 1320040"/>
              <a:gd name="connsiteY6" fmla="*/ 3368193 h 3368193"/>
              <a:gd name="connsiteX7" fmla="*/ 0 w 1320040"/>
              <a:gd name="connsiteY7" fmla="*/ 3192633 h 3368193"/>
              <a:gd name="connsiteX8" fmla="*/ 0 w 1320040"/>
              <a:gd name="connsiteY8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1053340 w 1350052"/>
              <a:gd name="connsiteY6" fmla="*/ 3192633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877780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753955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195698 h 3372931"/>
              <a:gd name="connsiteX1" fmla="*/ 175560 w 1350052"/>
              <a:gd name="connsiteY1" fmla="*/ 20138 h 3372931"/>
              <a:gd name="connsiteX2" fmla="*/ 877780 w 1350052"/>
              <a:gd name="connsiteY2" fmla="*/ 1088 h 3372931"/>
              <a:gd name="connsiteX3" fmla="*/ 1320040 w 1350052"/>
              <a:gd name="connsiteY3" fmla="*/ 81398 h 3372931"/>
              <a:gd name="connsiteX4" fmla="*/ 1303321 w 1350052"/>
              <a:gd name="connsiteY4" fmla="*/ 1482616 h 3372931"/>
              <a:gd name="connsiteX5" fmla="*/ 884221 w 1350052"/>
              <a:gd name="connsiteY5" fmla="*/ 2025541 h 3372931"/>
              <a:gd name="connsiteX6" fmla="*/ 872365 w 1350052"/>
              <a:gd name="connsiteY6" fmla="*/ 3206896 h 3372931"/>
              <a:gd name="connsiteX7" fmla="*/ 753955 w 1350052"/>
              <a:gd name="connsiteY7" fmla="*/ 3372931 h 3372931"/>
              <a:gd name="connsiteX8" fmla="*/ 175560 w 1350052"/>
              <a:gd name="connsiteY8" fmla="*/ 3372931 h 3372931"/>
              <a:gd name="connsiteX9" fmla="*/ 0 w 1350052"/>
              <a:gd name="connsiteY9" fmla="*/ 3197371 h 3372931"/>
              <a:gd name="connsiteX10" fmla="*/ 0 w 1350052"/>
              <a:gd name="connsiteY10" fmla="*/ 195698 h 3372931"/>
              <a:gd name="connsiteX0" fmla="*/ 0 w 1362891"/>
              <a:gd name="connsiteY0" fmla="*/ 195698 h 3372931"/>
              <a:gd name="connsiteX1" fmla="*/ 175560 w 1362891"/>
              <a:gd name="connsiteY1" fmla="*/ 20138 h 3372931"/>
              <a:gd name="connsiteX2" fmla="*/ 877780 w 1362891"/>
              <a:gd name="connsiteY2" fmla="*/ 1088 h 3372931"/>
              <a:gd name="connsiteX3" fmla="*/ 1320040 w 1362891"/>
              <a:gd name="connsiteY3" fmla="*/ 81398 h 3372931"/>
              <a:gd name="connsiteX4" fmla="*/ 1331896 w 1362891"/>
              <a:gd name="connsiteY4" fmla="*/ 1482616 h 3372931"/>
              <a:gd name="connsiteX5" fmla="*/ 884221 w 1362891"/>
              <a:gd name="connsiteY5" fmla="*/ 2025541 h 3372931"/>
              <a:gd name="connsiteX6" fmla="*/ 872365 w 1362891"/>
              <a:gd name="connsiteY6" fmla="*/ 3206896 h 3372931"/>
              <a:gd name="connsiteX7" fmla="*/ 753955 w 1362891"/>
              <a:gd name="connsiteY7" fmla="*/ 3372931 h 3372931"/>
              <a:gd name="connsiteX8" fmla="*/ 175560 w 1362891"/>
              <a:gd name="connsiteY8" fmla="*/ 3372931 h 3372931"/>
              <a:gd name="connsiteX9" fmla="*/ 0 w 1362891"/>
              <a:gd name="connsiteY9" fmla="*/ 3197371 h 3372931"/>
              <a:gd name="connsiteX10" fmla="*/ 0 w 1362891"/>
              <a:gd name="connsiteY10" fmla="*/ 195698 h 337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2891" h="3372931">
                <a:moveTo>
                  <a:pt x="0" y="195698"/>
                </a:moveTo>
                <a:cubicBezTo>
                  <a:pt x="0" y="98739"/>
                  <a:pt x="78601" y="20138"/>
                  <a:pt x="175560" y="20138"/>
                </a:cubicBezTo>
                <a:lnTo>
                  <a:pt x="877780" y="1088"/>
                </a:lnTo>
                <a:cubicBezTo>
                  <a:pt x="974739" y="1088"/>
                  <a:pt x="1320040" y="-15561"/>
                  <a:pt x="1320040" y="81398"/>
                </a:cubicBezTo>
                <a:cubicBezTo>
                  <a:pt x="1373501" y="321969"/>
                  <a:pt x="1376346" y="960112"/>
                  <a:pt x="1331896" y="1482616"/>
                </a:cubicBezTo>
                <a:cubicBezTo>
                  <a:pt x="1295772" y="1808227"/>
                  <a:pt x="925885" y="1739749"/>
                  <a:pt x="884221" y="2025541"/>
                </a:cubicBezTo>
                <a:cubicBezTo>
                  <a:pt x="842558" y="2311334"/>
                  <a:pt x="890901" y="2980744"/>
                  <a:pt x="872365" y="3206896"/>
                </a:cubicBezTo>
                <a:cubicBezTo>
                  <a:pt x="872365" y="3303855"/>
                  <a:pt x="850914" y="3372931"/>
                  <a:pt x="753955" y="3372931"/>
                </a:cubicBezTo>
                <a:lnTo>
                  <a:pt x="175560" y="3372931"/>
                </a:lnTo>
                <a:cubicBezTo>
                  <a:pt x="78601" y="3372931"/>
                  <a:pt x="0" y="3294330"/>
                  <a:pt x="0" y="3197371"/>
                </a:cubicBezTo>
                <a:lnTo>
                  <a:pt x="0" y="195698"/>
                </a:lnTo>
                <a:close/>
              </a:path>
            </a:pathLst>
          </a:cu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48902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2796873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8101593" y="597814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prstClr val="black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8336164" y="687761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prstClr val="black"/>
                </a:solidFill>
              </a:rPr>
              <a:t>36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8052777" y="1168629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8324647" y="1584128"/>
            <a:ext cx="872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prstClr val="black"/>
                </a:solidFill>
              </a:rPr>
              <a:t>17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8227966" y="2398727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8679206" y="2452257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8324646" y="2463765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6658940" y="3352531"/>
            <a:ext cx="39407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prstClr val="black"/>
                </a:solidFill>
                <a:cs typeface="Arial" panose="020B0604020202020204" pitchFamily="34" charset="0"/>
              </a:rPr>
              <a:t>6 cộng 7 bằng 13, viết 3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prstClr val="black"/>
                </a:solidFill>
                <a:cs typeface="Arial" panose="020B0604020202020204" pitchFamily="34" charset="0"/>
              </a:rPr>
              <a:t>3 thêm 1 bằng 4, 4 cộng 1 bằng 5, viết 5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634871" y="5341063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prstClr val="black"/>
                </a:solidFill>
              </a:rPr>
              <a:t>36 + 17 = </a:t>
            </a:r>
            <a:r>
              <a:rPr lang="vi-VN" sz="2800" dirty="0">
                <a:solidFill>
                  <a:srgbClr val="FF0000"/>
                </a:solidFill>
              </a:rPr>
              <a:t>53</a:t>
            </a:r>
            <a:endParaRPr lang="vi-VN" sz="2800" dirty="0">
              <a:solidFill>
                <a:prstClr val="black"/>
              </a:solidFill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6DEE4911-50A4-4102-A465-19C2AF905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912" y="4832760"/>
            <a:ext cx="401802" cy="1171968"/>
          </a:xfrm>
          <a:prstGeom prst="rect">
            <a:avLst/>
          </a:prstGeom>
        </p:spPr>
      </p:pic>
      <p:sp>
        <p:nvSpPr>
          <p:cNvPr id="61" name="Can 33">
            <a:extLst>
              <a:ext uri="{FF2B5EF4-FFF2-40B4-BE49-F238E27FC236}">
                <a16:creationId xmlns:a16="http://schemas.microsoft.com/office/drawing/2014/main" id="{03EE3DA1-225A-47C1-BC3A-66ECDFBF266D}"/>
              </a:ext>
            </a:extLst>
          </p:cNvPr>
          <p:cNvSpPr/>
          <p:nvPr/>
        </p:nvSpPr>
        <p:spPr>
          <a:xfrm>
            <a:off x="4537589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83324" y="1518758"/>
            <a:ext cx="575035" cy="3571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31309" y="1518758"/>
            <a:ext cx="535922" cy="3571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967926" y="2603771"/>
            <a:ext cx="862350" cy="429054"/>
            <a:chOff x="4967926" y="2603771"/>
            <a:chExt cx="862350" cy="429054"/>
          </a:xfrm>
        </p:grpSpPr>
        <p:sp>
          <p:nvSpPr>
            <p:cNvPr id="22" name="Cloud Callout 21"/>
            <p:cNvSpPr/>
            <p:nvPr/>
          </p:nvSpPr>
          <p:spPr>
            <a:xfrm>
              <a:off x="4967926" y="2603771"/>
              <a:ext cx="862350" cy="429054"/>
            </a:xfrm>
            <a:prstGeom prst="cloudCallou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52727" y="2642885"/>
              <a:ext cx="48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367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0" grpId="0"/>
      <p:bldP spid="55" grpId="0"/>
      <p:bldP spid="56" grpId="0"/>
      <p:bldP spid="59" grpId="0" uiExpand="1"/>
      <p:bldP spid="60" grpId="0"/>
      <p:bldP spid="62" grpId="0" uiExpand="1" build="p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1425744" y="3093493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84995"/>
              <a:chOff x="2567706" y="1602691"/>
              <a:chExt cx="837249" cy="138499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4373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84995"/>
              <a:chOff x="2567706" y="1602691"/>
              <a:chExt cx="837249" cy="138499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4373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84995"/>
              <a:chOff x="2567706" y="1602691"/>
              <a:chExt cx="837249" cy="138499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4373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84995"/>
              <a:chOff x="2567706" y="1602691"/>
              <a:chExt cx="837249" cy="138499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4373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902543" y="543464"/>
            <a:ext cx="4109404" cy="141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39912" y="2163939"/>
            <a:ext cx="607138" cy="47162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667149" y="2103557"/>
            <a:ext cx="1662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1789780" y="440829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3998623" y="437631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6227269" y="44328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8488789" y="44266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236008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8"/>
            <a:ext cx="3284934" cy="151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1162980" y="228156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2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798710" y="2143530"/>
            <a:ext cx="3145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2866409"/>
            <a:ext cx="7625667" cy="658838"/>
            <a:chOff x="1824226" y="3918823"/>
            <a:chExt cx="7625667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</a:rPr>
                <a:t>23 + 67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</a:rPr>
                <a:t>46 + 18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</a:rPr>
                <a:t>59 + 21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</a:rPr>
                <a:t>64 + 19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3584714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</a:rPr>
                <a:t>23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</a:rPr>
                <a:t>67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</a:rPr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3577664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</a:rPr>
                <a:t>46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</a:rPr>
                <a:t>18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</a:rPr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3584714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</a:rPr>
                <a:t>59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</a:rPr>
                <a:t>21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</a:rPr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3577664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</a:rPr>
                <a:t>64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</a:rPr>
                <a:t>19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</a:rPr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490855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487767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490854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49085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83</a:t>
            </a:r>
          </a:p>
        </p:txBody>
      </p:sp>
    </p:spTree>
    <p:extLst>
      <p:ext uri="{BB962C8B-B14F-4D97-AF65-F5344CB8AC3E}">
        <p14:creationId xmlns:p14="http://schemas.microsoft.com/office/powerpoint/2010/main" val="8371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84763" y="556224"/>
            <a:ext cx="7348451" cy="11037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756458" y="1927107"/>
            <a:ext cx="10005356" cy="22116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43 + 8  </a:t>
            </a:r>
          </a:p>
          <a:p>
            <a:pPr algn="ctr">
              <a:lnSpc>
                <a:spcPct val="120000"/>
              </a:lnSpc>
            </a:pP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64 + 7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CCAA0-D604-2CCB-D180-4C156D54D669}"/>
              </a:ext>
            </a:extLst>
          </p:cNvPr>
          <p:cNvSpPr txBox="1"/>
          <p:nvPr/>
        </p:nvSpPr>
        <p:spPr>
          <a:xfrm>
            <a:off x="1180408" y="357447"/>
            <a:ext cx="997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u="sng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19537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844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1A2683-EE9E-4BD7-B194-E1563DFF91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8822" y="856715"/>
            <a:ext cx="5635453" cy="4064419"/>
          </a:xfrm>
          <a:prstGeom prst="rect">
            <a:avLst/>
          </a:prstGeom>
        </p:spPr>
      </p:pic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5342687" y="620196"/>
            <a:ext cx="2311618" cy="1167449"/>
            <a:chOff x="2243244" y="927419"/>
            <a:chExt cx="2311618" cy="1167449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43787" y="1127778"/>
              <a:ext cx="2097147" cy="967090"/>
            </a:xfrm>
            <a:prstGeom prst="wedgeEllipseCallout">
              <a:avLst>
                <a:gd name="adj1" fmla="val 17119"/>
                <a:gd name="adj2" fmla="val 15914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243244" y="927419"/>
              <a:ext cx="23116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Cháu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36 cục pin.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3742108" y="2083324"/>
            <a:ext cx="2045272" cy="1452535"/>
            <a:chOff x="2920297" y="2546599"/>
            <a:chExt cx="2045272" cy="1050323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3236907" y="2546599"/>
              <a:ext cx="1580338" cy="1050323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920297" y="2698386"/>
              <a:ext cx="2045272" cy="51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Cháu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17 cục pin.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270202" y="911830"/>
            <a:ext cx="2393819" cy="1311002"/>
            <a:chOff x="4584831" y="394347"/>
            <a:chExt cx="2393819" cy="122146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1221467"/>
            </a:xfrm>
            <a:prstGeom prst="wedgeEllipseCallout">
              <a:avLst>
                <a:gd name="adj1" fmla="val -29865"/>
                <a:gd name="adj2" fmla="val 697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 hai cháu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bao nhiêu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cục pin?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36 + 17 = ?</a:t>
            </a:r>
          </a:p>
        </p:txBody>
      </p:sp>
      <p:sp>
        <p:nvSpPr>
          <p:cNvPr id="2" name="Oval 1"/>
          <p:cNvSpPr/>
          <p:nvPr/>
        </p:nvSpPr>
        <p:spPr>
          <a:xfrm>
            <a:off x="5805424" y="1238596"/>
            <a:ext cx="454060" cy="3972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47904" y="2652062"/>
            <a:ext cx="488344" cy="3075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(Đồng hồ đếm ngược 1 phút)">
            <a:hlinkClick r:id="" action="ppaction://media"/>
            <a:extLst>
              <a:ext uri="{FF2B5EF4-FFF2-40B4-BE49-F238E27FC236}">
                <a16:creationId xmlns:a16="http://schemas.microsoft.com/office/drawing/2014/main" id="{063FCCD6-0996-5DC5-621C-DEC3ED25159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36 + 17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035280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56009"/>
            <a:ext cx="1362891" cy="3372931"/>
          </a:xfrm>
          <a:custGeom>
            <a:avLst/>
            <a:gdLst>
              <a:gd name="connsiteX0" fmla="*/ 0 w 1053340"/>
              <a:gd name="connsiteY0" fmla="*/ 175560 h 3352793"/>
              <a:gd name="connsiteX1" fmla="*/ 175560 w 1053340"/>
              <a:gd name="connsiteY1" fmla="*/ 0 h 3352793"/>
              <a:gd name="connsiteX2" fmla="*/ 877780 w 1053340"/>
              <a:gd name="connsiteY2" fmla="*/ 0 h 3352793"/>
              <a:gd name="connsiteX3" fmla="*/ 1053340 w 1053340"/>
              <a:gd name="connsiteY3" fmla="*/ 175560 h 3352793"/>
              <a:gd name="connsiteX4" fmla="*/ 1053340 w 1053340"/>
              <a:gd name="connsiteY4" fmla="*/ 3177233 h 3352793"/>
              <a:gd name="connsiteX5" fmla="*/ 877780 w 1053340"/>
              <a:gd name="connsiteY5" fmla="*/ 3352793 h 3352793"/>
              <a:gd name="connsiteX6" fmla="*/ 175560 w 1053340"/>
              <a:gd name="connsiteY6" fmla="*/ 3352793 h 3352793"/>
              <a:gd name="connsiteX7" fmla="*/ 0 w 1053340"/>
              <a:gd name="connsiteY7" fmla="*/ 3177233 h 3352793"/>
              <a:gd name="connsiteX8" fmla="*/ 0 w 1053340"/>
              <a:gd name="connsiteY8" fmla="*/ 175560 h 3352793"/>
              <a:gd name="connsiteX0" fmla="*/ 0 w 1320040"/>
              <a:gd name="connsiteY0" fmla="*/ 190960 h 3368193"/>
              <a:gd name="connsiteX1" fmla="*/ 175560 w 1320040"/>
              <a:gd name="connsiteY1" fmla="*/ 15400 h 3368193"/>
              <a:gd name="connsiteX2" fmla="*/ 877780 w 1320040"/>
              <a:gd name="connsiteY2" fmla="*/ 15400 h 3368193"/>
              <a:gd name="connsiteX3" fmla="*/ 1320040 w 1320040"/>
              <a:gd name="connsiteY3" fmla="*/ 57610 h 3368193"/>
              <a:gd name="connsiteX4" fmla="*/ 1053340 w 1320040"/>
              <a:gd name="connsiteY4" fmla="*/ 3192633 h 3368193"/>
              <a:gd name="connsiteX5" fmla="*/ 877780 w 1320040"/>
              <a:gd name="connsiteY5" fmla="*/ 3368193 h 3368193"/>
              <a:gd name="connsiteX6" fmla="*/ 175560 w 1320040"/>
              <a:gd name="connsiteY6" fmla="*/ 3368193 h 3368193"/>
              <a:gd name="connsiteX7" fmla="*/ 0 w 1320040"/>
              <a:gd name="connsiteY7" fmla="*/ 3192633 h 3368193"/>
              <a:gd name="connsiteX8" fmla="*/ 0 w 1320040"/>
              <a:gd name="connsiteY8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1053340 w 1350052"/>
              <a:gd name="connsiteY6" fmla="*/ 3192633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877780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753955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195698 h 3372931"/>
              <a:gd name="connsiteX1" fmla="*/ 175560 w 1350052"/>
              <a:gd name="connsiteY1" fmla="*/ 20138 h 3372931"/>
              <a:gd name="connsiteX2" fmla="*/ 877780 w 1350052"/>
              <a:gd name="connsiteY2" fmla="*/ 1088 h 3372931"/>
              <a:gd name="connsiteX3" fmla="*/ 1320040 w 1350052"/>
              <a:gd name="connsiteY3" fmla="*/ 81398 h 3372931"/>
              <a:gd name="connsiteX4" fmla="*/ 1303321 w 1350052"/>
              <a:gd name="connsiteY4" fmla="*/ 1482616 h 3372931"/>
              <a:gd name="connsiteX5" fmla="*/ 884221 w 1350052"/>
              <a:gd name="connsiteY5" fmla="*/ 2025541 h 3372931"/>
              <a:gd name="connsiteX6" fmla="*/ 872365 w 1350052"/>
              <a:gd name="connsiteY6" fmla="*/ 3206896 h 3372931"/>
              <a:gd name="connsiteX7" fmla="*/ 753955 w 1350052"/>
              <a:gd name="connsiteY7" fmla="*/ 3372931 h 3372931"/>
              <a:gd name="connsiteX8" fmla="*/ 175560 w 1350052"/>
              <a:gd name="connsiteY8" fmla="*/ 3372931 h 3372931"/>
              <a:gd name="connsiteX9" fmla="*/ 0 w 1350052"/>
              <a:gd name="connsiteY9" fmla="*/ 3197371 h 3372931"/>
              <a:gd name="connsiteX10" fmla="*/ 0 w 1350052"/>
              <a:gd name="connsiteY10" fmla="*/ 195698 h 3372931"/>
              <a:gd name="connsiteX0" fmla="*/ 0 w 1362891"/>
              <a:gd name="connsiteY0" fmla="*/ 195698 h 3372931"/>
              <a:gd name="connsiteX1" fmla="*/ 175560 w 1362891"/>
              <a:gd name="connsiteY1" fmla="*/ 20138 h 3372931"/>
              <a:gd name="connsiteX2" fmla="*/ 877780 w 1362891"/>
              <a:gd name="connsiteY2" fmla="*/ 1088 h 3372931"/>
              <a:gd name="connsiteX3" fmla="*/ 1320040 w 1362891"/>
              <a:gd name="connsiteY3" fmla="*/ 81398 h 3372931"/>
              <a:gd name="connsiteX4" fmla="*/ 1331896 w 1362891"/>
              <a:gd name="connsiteY4" fmla="*/ 1482616 h 3372931"/>
              <a:gd name="connsiteX5" fmla="*/ 884221 w 1362891"/>
              <a:gd name="connsiteY5" fmla="*/ 2025541 h 3372931"/>
              <a:gd name="connsiteX6" fmla="*/ 872365 w 1362891"/>
              <a:gd name="connsiteY6" fmla="*/ 3206896 h 3372931"/>
              <a:gd name="connsiteX7" fmla="*/ 753955 w 1362891"/>
              <a:gd name="connsiteY7" fmla="*/ 3372931 h 3372931"/>
              <a:gd name="connsiteX8" fmla="*/ 175560 w 1362891"/>
              <a:gd name="connsiteY8" fmla="*/ 3372931 h 3372931"/>
              <a:gd name="connsiteX9" fmla="*/ 0 w 1362891"/>
              <a:gd name="connsiteY9" fmla="*/ 3197371 h 3372931"/>
              <a:gd name="connsiteX10" fmla="*/ 0 w 1362891"/>
              <a:gd name="connsiteY10" fmla="*/ 195698 h 337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2891" h="3372931">
                <a:moveTo>
                  <a:pt x="0" y="195698"/>
                </a:moveTo>
                <a:cubicBezTo>
                  <a:pt x="0" y="98739"/>
                  <a:pt x="78601" y="20138"/>
                  <a:pt x="175560" y="20138"/>
                </a:cubicBezTo>
                <a:lnTo>
                  <a:pt x="877780" y="1088"/>
                </a:lnTo>
                <a:cubicBezTo>
                  <a:pt x="974739" y="1088"/>
                  <a:pt x="1320040" y="-15561"/>
                  <a:pt x="1320040" y="81398"/>
                </a:cubicBezTo>
                <a:cubicBezTo>
                  <a:pt x="1373501" y="321969"/>
                  <a:pt x="1376346" y="960112"/>
                  <a:pt x="1331896" y="1482616"/>
                </a:cubicBezTo>
                <a:cubicBezTo>
                  <a:pt x="1295772" y="1808227"/>
                  <a:pt x="925885" y="1739749"/>
                  <a:pt x="884221" y="2025541"/>
                </a:cubicBezTo>
                <a:cubicBezTo>
                  <a:pt x="842558" y="2311334"/>
                  <a:pt x="890901" y="2980744"/>
                  <a:pt x="872365" y="3206896"/>
                </a:cubicBezTo>
                <a:cubicBezTo>
                  <a:pt x="872365" y="3303855"/>
                  <a:pt x="850914" y="3372931"/>
                  <a:pt x="753955" y="3372931"/>
                </a:cubicBezTo>
                <a:lnTo>
                  <a:pt x="175560" y="3372931"/>
                </a:lnTo>
                <a:cubicBezTo>
                  <a:pt x="78601" y="3372931"/>
                  <a:pt x="0" y="3294330"/>
                  <a:pt x="0" y="3197371"/>
                </a:cubicBezTo>
                <a:lnTo>
                  <a:pt x="0" y="195698"/>
                </a:lnTo>
                <a:close/>
              </a:path>
            </a:pathLst>
          </a:cu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48902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2796873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469492" y="3491345"/>
            <a:ext cx="3503307" cy="1591316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36 + 17 = </a:t>
            </a:r>
            <a:r>
              <a:rPr lang="vi-VN" sz="2800" dirty="0">
                <a:solidFill>
                  <a:srgbClr val="FF0000"/>
                </a:solidFill>
              </a:rPr>
              <a:t>53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6DEE4911-50A4-4102-A465-19C2AF905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912" y="4832760"/>
            <a:ext cx="401802" cy="1171968"/>
          </a:xfrm>
          <a:prstGeom prst="rect">
            <a:avLst/>
          </a:prstGeom>
        </p:spPr>
      </p:pic>
      <p:sp>
        <p:nvSpPr>
          <p:cNvPr id="61" name="Can 33">
            <a:extLst>
              <a:ext uri="{FF2B5EF4-FFF2-40B4-BE49-F238E27FC236}">
                <a16:creationId xmlns:a16="http://schemas.microsoft.com/office/drawing/2014/main" id="{03EE3DA1-225A-47C1-BC3A-66ECDFBF266D}"/>
              </a:ext>
            </a:extLst>
          </p:cNvPr>
          <p:cNvSpPr/>
          <p:nvPr/>
        </p:nvSpPr>
        <p:spPr>
          <a:xfrm>
            <a:off x="4537589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83324" y="1518758"/>
            <a:ext cx="575035" cy="3571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31309" y="1518758"/>
            <a:ext cx="535922" cy="3571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334219" y="2756009"/>
            <a:ext cx="1588714" cy="33729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967926" y="2603771"/>
            <a:ext cx="862350" cy="429054"/>
            <a:chOff x="4967926" y="2603771"/>
            <a:chExt cx="862350" cy="429054"/>
          </a:xfrm>
        </p:grpSpPr>
        <p:sp>
          <p:nvSpPr>
            <p:cNvPr id="22" name="Cloud Callout 21"/>
            <p:cNvSpPr/>
            <p:nvPr/>
          </p:nvSpPr>
          <p:spPr>
            <a:xfrm>
              <a:off x="4967926" y="2603771"/>
              <a:ext cx="862350" cy="429054"/>
            </a:xfrm>
            <a:prstGeom prst="cloudCallou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52727" y="2642885"/>
              <a:ext cx="48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3174278" y="2756009"/>
            <a:ext cx="1874377" cy="33729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5097293" y="4832760"/>
            <a:ext cx="1933723" cy="663368"/>
            <a:chOff x="5097293" y="4832760"/>
            <a:chExt cx="1933723" cy="663368"/>
          </a:xfrm>
        </p:grpSpPr>
        <p:sp>
          <p:nvSpPr>
            <p:cNvPr id="36" name="Cloud Callout 35"/>
            <p:cNvSpPr/>
            <p:nvPr/>
          </p:nvSpPr>
          <p:spPr>
            <a:xfrm>
              <a:off x="5097293" y="4832760"/>
              <a:ext cx="1933723" cy="663368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30551" y="4863824"/>
              <a:ext cx="1644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924128" y="2756009"/>
            <a:ext cx="2024774" cy="33729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1399717" y="4599685"/>
            <a:ext cx="1498031" cy="617611"/>
            <a:chOff x="1399717" y="4599685"/>
            <a:chExt cx="1498031" cy="617611"/>
          </a:xfrm>
        </p:grpSpPr>
        <p:sp>
          <p:nvSpPr>
            <p:cNvPr id="40" name="Cloud Callout 39"/>
            <p:cNvSpPr/>
            <p:nvPr/>
          </p:nvSpPr>
          <p:spPr>
            <a:xfrm>
              <a:off x="1399717" y="4599685"/>
              <a:ext cx="1498031" cy="617611"/>
            </a:xfrm>
            <a:prstGeom prst="cloudCallou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34247" y="4620996"/>
              <a:ext cx="1024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775098" y="2565725"/>
            <a:ext cx="5059264" cy="2450392"/>
            <a:chOff x="2772383" y="2607425"/>
            <a:chExt cx="5059264" cy="2450392"/>
          </a:xfrm>
        </p:grpSpPr>
        <p:cxnSp>
          <p:nvCxnSpPr>
            <p:cNvPr id="65" name="Straight Connector 64"/>
            <p:cNvCxnSpPr>
              <a:cxnSpLocks/>
            </p:cNvCxnSpPr>
            <p:nvPr/>
          </p:nvCxnSpPr>
          <p:spPr>
            <a:xfrm flipV="1">
              <a:off x="2772383" y="2607425"/>
              <a:ext cx="5054422" cy="20647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cxnSpLocks/>
            </p:cNvCxnSpPr>
            <p:nvPr/>
          </p:nvCxnSpPr>
          <p:spPr>
            <a:xfrm flipH="1">
              <a:off x="5910361" y="2622757"/>
              <a:ext cx="1921286" cy="24350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7752945" y="1999627"/>
            <a:ext cx="1225690" cy="535755"/>
            <a:chOff x="7752945" y="3599234"/>
            <a:chExt cx="1225690" cy="525762"/>
          </a:xfrm>
        </p:grpSpPr>
        <p:sp>
          <p:nvSpPr>
            <p:cNvPr id="69" name="Rectangle 68"/>
            <p:cNvSpPr/>
            <p:nvPr/>
          </p:nvSpPr>
          <p:spPr>
            <a:xfrm>
              <a:off x="7752945" y="3599234"/>
              <a:ext cx="1128408" cy="52569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073962" y="3601776"/>
              <a:ext cx="904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786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4" grpId="0" uiExpand="1" animBg="1"/>
      <p:bldP spid="2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8" grpId="0" animBg="1"/>
      <p:bldP spid="49" grpId="0" animBg="1"/>
      <p:bldP spid="63" grpId="0" animBg="1"/>
      <p:bldP spid="61" grpId="0" animBg="1"/>
      <p:bldP spid="61" grpId="1" animBg="1"/>
      <p:bldP spid="10" grpId="0" animBg="1"/>
      <p:bldP spid="12" grpId="0" animBg="1"/>
      <p:bldP spid="21" grpId="0" animBg="1"/>
      <p:bldP spid="21" grpId="1" animBg="1"/>
      <p:bldP spid="21" grpId="2" animBg="1"/>
      <p:bldP spid="6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472882" y="1723173"/>
            <a:ext cx="9473792" cy="17104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6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9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9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96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20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1425744" y="3093493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84995"/>
              <a:chOff x="2567706" y="1602691"/>
              <a:chExt cx="837249" cy="138499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4373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84995"/>
              <a:chOff x="2567706" y="1602691"/>
              <a:chExt cx="837249" cy="138499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4373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84995"/>
              <a:chOff x="2567706" y="1602691"/>
              <a:chExt cx="837249" cy="138499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4373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84995"/>
              <a:chOff x="2567706" y="1602691"/>
              <a:chExt cx="837249" cy="138499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4373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902543" y="543464"/>
            <a:ext cx="4109404" cy="141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39912" y="2163939"/>
            <a:ext cx="607138" cy="47162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667149" y="2103557"/>
            <a:ext cx="1662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Tính.</a:t>
            </a:r>
          </a:p>
        </p:txBody>
      </p:sp>
    </p:spTree>
    <p:extLst>
      <p:ext uri="{BB962C8B-B14F-4D97-AF65-F5344CB8AC3E}">
        <p14:creationId xmlns:p14="http://schemas.microsoft.com/office/powerpoint/2010/main" val="422275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8"/>
            <a:ext cx="3284934" cy="151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1162980" y="228156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2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798710" y="2143530"/>
            <a:ext cx="3145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2866409"/>
            <a:ext cx="7625667" cy="658838"/>
            <a:chOff x="1824226" y="3918823"/>
            <a:chExt cx="7625667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</a:rPr>
                <a:t>23 + 67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</a:rPr>
                <a:t>46 + 18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</a:rPr>
                <a:t>59 + 21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solidFill>
                    <a:prstClr val="black"/>
                  </a:solidFill>
                </a:rPr>
                <a:t>64 + 19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999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479</Words>
  <Application>Microsoft Office PowerPoint</Application>
  <PresentationFormat>Widescreen</PresentationFormat>
  <Paragraphs>198</Paragraphs>
  <Slides>17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.VnBahamasBH</vt:lpstr>
      <vt:lpstr>.VnHelvetInsH</vt:lpstr>
      <vt:lpstr>.VnTime</vt:lpstr>
      <vt:lpstr>.VnTimeH</vt:lpstr>
      <vt:lpstr>Arial</vt:lpstr>
      <vt:lpstr>Calibri</vt:lpstr>
      <vt:lpstr>Calibri Light</vt:lpstr>
      <vt:lpstr>Impact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Pham Van Thien</cp:lastModifiedBy>
  <cp:revision>56</cp:revision>
  <dcterms:created xsi:type="dcterms:W3CDTF">2022-11-22T13:14:18Z</dcterms:created>
  <dcterms:modified xsi:type="dcterms:W3CDTF">2023-11-08T21:38:26Z</dcterms:modified>
</cp:coreProperties>
</file>