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0" r:id="rId5"/>
    <p:sldMasterId id="2147483723" r:id="rId6"/>
    <p:sldMasterId id="2147483736" r:id="rId7"/>
    <p:sldMasterId id="2147483749" r:id="rId8"/>
    <p:sldMasterId id="2147483762" r:id="rId9"/>
    <p:sldMasterId id="2147483775" r:id="rId10"/>
    <p:sldMasterId id="2147483788" r:id="rId11"/>
    <p:sldMasterId id="2147483801" r:id="rId12"/>
    <p:sldMasterId id="2147483814" r:id="rId13"/>
    <p:sldMasterId id="2147483827" r:id="rId14"/>
    <p:sldMasterId id="2147483840" r:id="rId15"/>
    <p:sldMasterId id="2147483853" r:id="rId16"/>
    <p:sldMasterId id="2147483866" r:id="rId17"/>
  </p:sldMasterIdLst>
  <p:notesMasterIdLst>
    <p:notesMasterId r:id="rId44"/>
  </p:notesMasterIdLst>
  <p:sldIdLst>
    <p:sldId id="257" r:id="rId18"/>
    <p:sldId id="258" r:id="rId19"/>
    <p:sldId id="259" r:id="rId20"/>
    <p:sldId id="282" r:id="rId21"/>
    <p:sldId id="283" r:id="rId22"/>
    <p:sldId id="260" r:id="rId23"/>
    <p:sldId id="297" r:id="rId24"/>
    <p:sldId id="265" r:id="rId25"/>
    <p:sldId id="284" r:id="rId26"/>
    <p:sldId id="294" r:id="rId27"/>
    <p:sldId id="285" r:id="rId28"/>
    <p:sldId id="295" r:id="rId29"/>
    <p:sldId id="293" r:id="rId30"/>
    <p:sldId id="268" r:id="rId31"/>
    <p:sldId id="288" r:id="rId32"/>
    <p:sldId id="287" r:id="rId33"/>
    <p:sldId id="292" r:id="rId34"/>
    <p:sldId id="289" r:id="rId35"/>
    <p:sldId id="270" r:id="rId36"/>
    <p:sldId id="271" r:id="rId37"/>
    <p:sldId id="272" r:id="rId38"/>
    <p:sldId id="273" r:id="rId39"/>
    <p:sldId id="296" r:id="rId40"/>
    <p:sldId id="290" r:id="rId41"/>
    <p:sldId id="291" r:id="rId42"/>
    <p:sldId id="28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9E928-213E-4FDD-9797-283070E3EC76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5237-FE8A-4D90-B020-60892B074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0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55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94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49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30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defTabSz="457200"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457200">
                <a:defRPr/>
              </a:pPr>
              <a:t>26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405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59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Hiện chữ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4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8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6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91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9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9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9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93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312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931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515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784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927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644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562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4860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826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573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157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224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374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698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159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409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530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222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014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7735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0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33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939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236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067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983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957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247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716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136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163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95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D019-5ABB-474F-B42C-A9349FD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B374C-8A5A-4D1B-ABBB-92C5FA9B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BA2ED-7ED8-41DC-8440-EAD43750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27E63-5B08-48D1-883F-C78A68F0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2DE04-A29D-4A9B-8A4F-8FC1C2C3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198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52381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185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789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908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090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185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716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526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512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89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8B09E-2F14-4701-B9E4-68F7F556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D0898-B6CA-4C1C-894A-83875E9A7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983B6-FDA6-4173-B789-44C98F76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C2E8E-1029-4B90-8DDE-C740CBC3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CFBA-5980-4D56-B4FF-6DE94CF6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590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661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31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510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747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303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359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540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8317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252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42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750A-AF90-4D6B-9E13-699E46E9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852D-9832-44FD-835E-DC7AE850D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2A189-E236-4696-BC6F-BDC195E1A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E00CE-1242-4A55-B04C-EA4D0FD1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658EC-06C2-4FCD-B3F9-B153C4B7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7375B-F746-49B6-8CE4-1E30927F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704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9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094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973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410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98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650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693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112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591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12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3B43-27D8-4D8C-A01B-4369429D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6B1A-FDD6-41B3-885A-AA84C918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54A31-6332-46CA-B667-A1A5523F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15EE0-15C8-4178-A0CD-E4EB0AEE6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5A257-FF66-410A-8EF2-ECE039E2D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E5691-7532-4F5E-BC2F-05C82D4B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D3F6C3-E05A-4CA0-A38E-38ADC19D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43249-C533-4537-BB9B-42E2D7FE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278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244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111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517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146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634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5563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9010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986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6692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13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73D9-068F-4E3B-8523-A699428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BBBEC-9DC7-46C5-847C-E365390C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3F508-E084-41B0-A14A-0F9C45A7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1F159-A3EB-4A1C-A0BC-75295673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392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543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4177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372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567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380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973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7428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041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01783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47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2267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7161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2504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773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509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412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7347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0623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78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4232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97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D102-6705-46E5-B30F-BBBA5E3D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85DE-9DAF-4B3B-B076-398C1F42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ACE21-27EE-4889-AAA4-D7F71576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2D49D-6AFA-4EEF-9103-D1A057BE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936FB-506B-4582-92F9-CBFA260F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B7164-4F31-4E41-8C0F-1EBED52D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188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3961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993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6755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61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1827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7233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3790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841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8505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3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79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2992-7AD2-4D4A-B856-2ADC14C0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4D4F9-D9DB-48A9-AACA-C66582668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6A3F-E2F7-468C-A39D-912CD3C65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EF956-4FB3-410A-AFD1-3E30E3A1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ECAC5-27E9-447B-AF2F-20B49C96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3D944-839E-491C-B6F5-BFFD2DC2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2925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4751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3478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98152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9B913-7EB3-4211-9053-91E12352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D58A0-512B-40AE-88B5-7F8F9FC44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111E8-B463-4FC1-B597-5C883990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0A6E7-414D-4816-AE2F-6DFE1BD6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8CE3-9343-4BAC-A8A2-88696482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10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A98F6-54B5-4A83-94AC-CE4C0B437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FAD98-D314-4BA7-8346-E47AEAF24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462A7-8F84-437D-8299-F3949751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648A4-3BC4-4703-A45C-10357EEA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A014F-91FD-4275-B3C2-8C075E7A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62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4028D9-91CF-41E0-B8E3-2612BB926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6714C-1F76-4C4E-8EEB-D782DB1C2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6AFCB-ECCE-421C-A1B5-A026CF6CF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BEEDD-F33F-4DAF-88FB-C72BF81FFD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69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A830E-F409-4FD4-9331-633D44D41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BBBE3-C319-4336-A923-0B61E0A04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BC254C-E5B1-42F4-A31B-51C91924A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0F380-ACCE-47BC-B4C6-97E16B85A5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11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8CCACE-3A38-4CA2-B838-D730F52E5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1A7ECC-B07C-4F48-8618-DB5249546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404DC4-3FD6-4A2A-9983-5C21186EA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C570E-AEC3-46BC-A436-8AF975F44E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84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EC88DE-4759-414E-A843-CAB415D3F3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CFC48-70BE-4DCA-BCDE-BEF42682F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74E6A-1004-4A09-BB41-BF6A21FFF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16A57-A64A-4F43-B2DE-B8C1A49A72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82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705CA4-64A0-4190-B149-0126ADBA8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4CCB3A-E21A-46AB-B876-E286C4C6C6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62AE6-4BA0-46D7-80BF-BC9414B1C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0824C-8350-4C43-BD5A-5A2BD51731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334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6FCBDE-B132-472C-8B60-231103669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012C09-C15C-4493-920A-EFC468B67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A5782E-8DE1-4E48-89C8-8532ECB1C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BA170-664B-4C65-BE35-AF65E798FE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74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DB261E-FE08-4EC8-9206-336F6F78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2349C2-F53A-4A7A-95FE-1F033EA1A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341101-CABC-4817-9020-1C4B28D61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BC1C6-157B-4B52-A491-1B825FBF9E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2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529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ABA5D-7AC3-4941-82D0-137C17322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CA67D-07BC-4B2F-AF28-56E0E9A8C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64E49-1274-42A5-A7FB-A2CF6C77E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FDDD0-7AE6-44EE-84BA-E07C2E73FD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9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6406AA-2299-4BA2-807A-BD26F7FFC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6580E-2A8B-4E3F-B83C-1479D8713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E2B9C-799F-402C-AB45-394F62D3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B3C4C-D2A8-45BE-BD8D-21C908C6F0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60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3560E9-1DA4-468E-970D-914BB4D6B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E6C9DB-DE3A-426B-973B-AD32749E7F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D40055-9D37-40F8-B630-E7BC8962A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68AA-50FF-4D34-96B2-51C53902CE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96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8B3263-7232-47EF-8692-BE7DB2DF2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924839-9475-420B-A0CE-5AC56B64F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8738F1-039F-4EE4-9515-66F60B3B6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76C84-2087-4AAB-81CB-4B1C5130FA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38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24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1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82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39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081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1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31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77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69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79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27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44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dirty="0">
                <a:solidFill>
                  <a:srgbClr val="00B050"/>
                </a:solidFill>
              </a:rPr>
              <a:t>Click here to add a title</a:t>
            </a:r>
            <a:endParaRPr lang="zh-CN" altLang="en-US" sz="2667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839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842431"/>
      </p:ext>
    </p:extLst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7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72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0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612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02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910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793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969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545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883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16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34843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8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12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029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030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317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093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145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741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487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808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5914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32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319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709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00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115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406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888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159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390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142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861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0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208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113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74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1955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387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154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965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487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352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087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71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850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430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851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616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326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58668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6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339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770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598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7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4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2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4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9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3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1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2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3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AA3BCE-B7A1-42FB-B9F2-47B37245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0A240-F0C9-41F3-89CE-DC5A96AAC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B737F-2CEA-4C19-9FF7-65E473FAB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6CBE-BC5A-43CE-8392-D8DE819A9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F80BB-60FD-43B9-8CDC-F528F5DC9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7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453898-CAED-4D1C-B231-B93D8D956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1B48E1-6EFC-4A21-9282-31B6DF984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E33F3D-76A7-4465-A1B6-8036A6C4A0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FA46666-6835-402E-867D-A35CF85413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9206A5-39C6-444A-A878-7C69DD6A75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6F6A181-CCC8-4D9E-ACEF-509B6A6F06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6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5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8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1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4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4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8.xml"/><Relationship Id="rId5" Type="http://schemas.openxmlformats.org/officeDocument/2006/relationships/image" Target="../media/image18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20.tmp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21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openxmlformats.org/officeDocument/2006/relationships/audio" Target="../media/media6.m4a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25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30.pn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30.png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7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4205288"/>
            <a:ext cx="289560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HCA20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5100637"/>
            <a:ext cx="3048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BUBBL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37" y="-272257"/>
            <a:ext cx="2125663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2614613" y="919163"/>
            <a:ext cx="7451724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2A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506511" y="2652712"/>
            <a:ext cx="9178977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Môn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: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TIẾNG VIỆT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983635" y="5100636"/>
            <a:ext cx="5565099" cy="919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98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GV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thực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hiện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: </a:t>
            </a:r>
            <a:r>
              <a:rPr lang="vi-VN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Nguyễn Thị Vân</a:t>
            </a:r>
            <a:endParaRPr lang="en-US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Sinh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năm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:  </a:t>
            </a:r>
            <a:r>
              <a:rPr lang="vi-VN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1985</a:t>
            </a:r>
            <a:endParaRPr lang="en-US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7399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5721" y="1329801"/>
            <a:ext cx="10018294" cy="1365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0" y="0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53900" r="48435"/>
          <a:stretch/>
        </p:blipFill>
        <p:spPr>
          <a:xfrm>
            <a:off x="1269507" y="2867487"/>
            <a:ext cx="8948691" cy="338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6372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1225260073670237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6568"/>
            <a:ext cx="12248148" cy="719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8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2389" y="1540629"/>
            <a:ext cx="9348537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0" y="0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26" y="3161074"/>
            <a:ext cx="7326229" cy="336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5400486"/>
      </p:ext>
    </p:extLst>
  </p:cSld>
  <p:clrMapOvr>
    <a:masterClrMapping/>
  </p:clrMapOvr>
  <p:transition>
    <p:wedge/>
    <p:sndAc>
      <p:stSnd>
        <p:snd r:embed="rId3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4937"/>
      </p:ext>
    </p:extLst>
  </p:cSld>
  <p:clrMapOvr>
    <a:masterClrMapping/>
  </p:clrMapOvr>
  <p:transition>
    <p:wedge/>
    <p:sndAc>
      <p:stSnd>
        <p:snd r:embed="rId3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5" end="1304.5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-297"/>
            <a:ext cx="12192000" cy="6858298"/>
          </a:xfrm>
          <a:prstGeom prst="rect">
            <a:avLst/>
          </a:prstGeom>
        </p:spPr>
      </p:pic>
      <p:pic>
        <p:nvPicPr>
          <p:cNvPr id="2" name="FILE_20211001_163346_Thoại 0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5003" y="467983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-297"/>
            <a:ext cx="12192528" cy="6858594"/>
          </a:xfrm>
          <a:custGeom>
            <a:avLst/>
            <a:gdLst>
              <a:gd name="connsiteX0" fmla="*/ 6287029 w 12193057"/>
              <a:gd name="connsiteY0" fmla="*/ 296 h 6858594"/>
              <a:gd name="connsiteX1" fmla="*/ 686329 w 12193057"/>
              <a:gd name="connsiteY1" fmla="*/ 3429297 h 6858594"/>
              <a:gd name="connsiteX2" fmla="*/ 6287029 w 12193057"/>
              <a:gd name="connsiteY2" fmla="*/ 6858298 h 6858594"/>
              <a:gd name="connsiteX3" fmla="*/ 11887729 w 12193057"/>
              <a:gd name="connsiteY3" fmla="*/ 3429297 h 6858594"/>
              <a:gd name="connsiteX4" fmla="*/ 6287029 w 12193057"/>
              <a:gd name="connsiteY4" fmla="*/ 296 h 6858594"/>
              <a:gd name="connsiteX5" fmla="*/ 0 w 12193057"/>
              <a:gd name="connsiteY5" fmla="*/ 0 h 6858594"/>
              <a:gd name="connsiteX6" fmla="*/ 12193057 w 12193057"/>
              <a:gd name="connsiteY6" fmla="*/ 0 h 6858594"/>
              <a:gd name="connsiteX7" fmla="*/ 12193057 w 12193057"/>
              <a:gd name="connsiteY7" fmla="*/ 6858594 h 6858594"/>
              <a:gd name="connsiteX8" fmla="*/ 0 w 12193057"/>
              <a:gd name="connsiteY8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057" h="6858594">
                <a:moveTo>
                  <a:pt x="6287029" y="296"/>
                </a:moveTo>
                <a:cubicBezTo>
                  <a:pt x="3193848" y="296"/>
                  <a:pt x="686329" y="1535512"/>
                  <a:pt x="686329" y="3429297"/>
                </a:cubicBezTo>
                <a:cubicBezTo>
                  <a:pt x="686329" y="5323082"/>
                  <a:pt x="3193848" y="6858298"/>
                  <a:pt x="6287029" y="6858298"/>
                </a:cubicBezTo>
                <a:cubicBezTo>
                  <a:pt x="9380210" y="6858298"/>
                  <a:pt x="11887729" y="5323082"/>
                  <a:pt x="11887729" y="3429297"/>
                </a:cubicBezTo>
                <a:cubicBezTo>
                  <a:pt x="11887729" y="1535512"/>
                  <a:pt x="9380210" y="296"/>
                  <a:pt x="6287029" y="296"/>
                </a:cubicBezTo>
                <a:close/>
                <a:moveTo>
                  <a:pt x="0" y="0"/>
                </a:moveTo>
                <a:lnTo>
                  <a:pt x="12193057" y="0"/>
                </a:lnTo>
                <a:lnTo>
                  <a:pt x="12193057" y="6858594"/>
                </a:lnTo>
                <a:lnTo>
                  <a:pt x="0" y="6858594"/>
                </a:lnTo>
                <a:close/>
              </a:path>
            </a:pathLst>
          </a:cu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82" b="78058" l="1644" r="97431">
                        <a14:backgroundMark x1="27749" y1="70777" x2="26824" y2="69612"/>
                        <a14:backgroundMark x1="22097" y1="61748" x2="20349" y2="60388"/>
                        <a14:backgroundMark x1="19836" y1="63495" x2="20349" y2="63107"/>
                        <a14:backgroundMark x1="24666" y1="69126" x2="24152" y2="70097"/>
                        <a14:backgroundMark x1="25694" y1="71553" x2="26002" y2="71845"/>
                        <a14:backgroundMark x1="22610" y1="70000" x2="22508" y2="69515"/>
                        <a14:backgroundMark x1="74409" y1="70583" x2="75642" y2="68738"/>
                        <a14:backgroundMark x1="77903" y1="66505" x2="77287" y2="65243"/>
                        <a14:backgroundMark x1="79959" y1="67670" x2="79651" y2="65243"/>
                        <a14:backgroundMark x1="82117" y1="62039" x2="83350" y2="61942"/>
                        <a14:backgroundMark x1="81501" y1="63204" x2="82117" y2="63981"/>
                        <a14:backgroundMark x1="81706" y1="59612" x2="82939" y2="59612"/>
                        <a14:backgroundMark x1="81192" y1="58155" x2="82220" y2="57767"/>
                        <a14:backgroundMark x1="79342" y1="56893" x2="79342" y2="55437"/>
                        <a14:backgroundMark x1="78931" y1="52718" x2="80473" y2="52039"/>
                        <a14:backgroundMark x1="76876" y1="57573" x2="77081" y2="56893"/>
                        <a14:backgroundMark x1="75540" y1="64175" x2="75540" y2="63398"/>
                        <a14:backgroundMark x1="74409" y1="62233" x2="73895" y2="62233"/>
                        <a14:backgroundMark x1="76259" y1="55437" x2="77287" y2="54951"/>
                        <a14:backgroundMark x1="74820" y1="57961" x2="75540" y2="58058"/>
                        <a14:backgroundMark x1="49949" y1="76214" x2="49949" y2="76214"/>
                        <a14:backgroundMark x1="41521" y1="9223" x2="41521" y2="9223"/>
                        <a14:backgroundMark x1="41521" y1="9223" x2="41521" y2="9223"/>
                        <a14:backgroundMark x1="41521" y1="9223" x2="41521" y2="9223"/>
                        <a14:backgroundMark x1="41727" y1="9223" x2="41727" y2="9223"/>
                      </a14:backgroundRemoval>
                    </a14:imgEffect>
                  </a14:imgLayer>
                </a14:imgProps>
              </a:ext>
            </a:extLst>
          </a:blip>
          <a:srcRect l="-160" t="15734" b="20010"/>
          <a:stretch/>
        </p:blipFill>
        <p:spPr>
          <a:xfrm rot="21540000">
            <a:off x="13113" y="5316531"/>
            <a:ext cx="2241406" cy="15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3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485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33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4102" y="2354912"/>
            <a:ext cx="9659935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022" y="177719"/>
            <a:ext cx="2843463" cy="15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57894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85057"/>
            <a:ext cx="12107779" cy="25659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7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021671" y="1417955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448381" y="1417955"/>
            <a:ext cx="542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</a:p>
        </p:txBody>
      </p:sp>
      <p:sp>
        <p:nvSpPr>
          <p:cNvPr id="4" name="Rectangle 3"/>
          <p:cNvSpPr/>
          <p:nvPr/>
        </p:nvSpPr>
        <p:spPr>
          <a:xfrm>
            <a:off x="4791623" y="242669"/>
            <a:ext cx="25506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3537" y="5690941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9961" y="535738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96401" y="4054197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0" y="-9288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555299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2050" name="Picture 2" descr="Background thiếu nhi">
            <a:extLst>
              <a:ext uri="{FF2B5EF4-FFF2-40B4-BE49-F238E27FC236}">
                <a16:creationId xmlns:a16="http://schemas.microsoft.com/office/drawing/2014/main" id="{47655569-87B5-4C1B-B5D1-80FAFEDE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7FC66B-8112-4D8B-81C8-FBA38C675F15}"/>
              </a:ext>
            </a:extLst>
          </p:cNvPr>
          <p:cNvSpPr txBox="1"/>
          <p:nvPr/>
        </p:nvSpPr>
        <p:spPr>
          <a:xfrm>
            <a:off x="1768912" y="1405505"/>
            <a:ext cx="8654176" cy="143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  <p:pic>
        <p:nvPicPr>
          <p:cNvPr id="6" name="bensound-goodtoge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7930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0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2 Vector trẻ em vui chơi - file vector - Kho Stock Việt Nam">
            <a:extLst>
              <a:ext uri="{FF2B5EF4-FFF2-40B4-BE49-F238E27FC236}">
                <a16:creationId xmlns:a16="http://schemas.microsoft.com/office/drawing/2014/main" id="{79729307-EF02-4F26-9C6F-1596C791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D94F9C8D-4216-4CE1-AD7E-D82938D24FF0}"/>
              </a:ext>
            </a:extLst>
          </p:cNvPr>
          <p:cNvSpPr/>
          <p:nvPr/>
        </p:nvSpPr>
        <p:spPr>
          <a:xfrm>
            <a:off x="3022120" y="2158939"/>
            <a:ext cx="5794075" cy="1472781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bensound-goodtogeth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901.2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7930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5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693378" y="419100"/>
            <a:ext cx="6222022" cy="5848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4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2" b="97207" l="3514" r="76997">
                        <a14:foregroundMark x1="27316" y1="24022" x2="41214" y2="22905"/>
                        <a14:foregroundMark x1="32268" y1="37709" x2="36262" y2="36034"/>
                        <a14:foregroundMark x1="38498" y1="46369" x2="42492" y2="43575"/>
                        <a14:foregroundMark x1="45847" y1="41341" x2="49681" y2="58659"/>
                        <a14:foregroundMark x1="23003" y1="77654" x2="62620" y2="77933"/>
                        <a14:foregroundMark x1="17572" y1="87989" x2="75240" y2="87989"/>
                        <a14:foregroundMark x1="31629" y1="45810" x2="29872" y2="50559"/>
                        <a14:foregroundMark x1="13419" y1="67877" x2="15655" y2="67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620"/>
          <a:stretch/>
        </p:blipFill>
        <p:spPr>
          <a:xfrm>
            <a:off x="8753639" y="4456113"/>
            <a:ext cx="3476931" cy="2569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1216" y="-123492"/>
            <a:ext cx="646279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8600BC12-88B8-480F-9BEB-3FD117DB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960" y="105525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9E68EAE-47A4-4A45-A6FB-52D06BC8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812" y="1696600"/>
            <a:ext cx="4343400" cy="20467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dê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FD75057-8B34-4D47-8BB1-AB1F5153D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012" y="3991610"/>
            <a:ext cx="4267200" cy="2046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</a:t>
            </a: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nuôi đôi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34137" y="973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4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693378" y="419100"/>
            <a:ext cx="6222022" cy="5848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4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2" b="97207" l="3514" r="76997">
                        <a14:foregroundMark x1="27316" y1="24022" x2="41214" y2="22905"/>
                        <a14:foregroundMark x1="32268" y1="37709" x2="36262" y2="36034"/>
                        <a14:foregroundMark x1="38498" y1="46369" x2="42492" y2="43575"/>
                        <a14:foregroundMark x1="45847" y1="41341" x2="49681" y2="58659"/>
                        <a14:foregroundMark x1="23003" y1="77654" x2="62620" y2="77933"/>
                        <a14:foregroundMark x1="17572" y1="87989" x2="75240" y2="87989"/>
                        <a14:foregroundMark x1="31629" y1="45810" x2="29872" y2="50559"/>
                        <a14:foregroundMark x1="13419" y1="67877" x2="15655" y2="67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620"/>
          <a:stretch/>
        </p:blipFill>
        <p:spPr>
          <a:xfrm>
            <a:off x="8753639" y="4456113"/>
            <a:ext cx="3476931" cy="2569670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8600BC12-88B8-480F-9BEB-3FD117DB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171" y="1127985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9E68EAE-47A4-4A45-A6FB-52D06BC8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023" y="1769335"/>
            <a:ext cx="4343400" cy="20467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 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…………......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FD75057-8B34-4D47-8BB1-AB1F5153D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223" y="4064345"/>
            <a:ext cx="4267200" cy="2046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cỏ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…………...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gì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 mưa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……………...?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81216" y="-123492"/>
            <a:ext cx="646279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105011698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693378" y="419100"/>
            <a:ext cx="6222022" cy="5848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4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2" b="97207" l="3514" r="76997">
                        <a14:foregroundMark x1="27316" y1="24022" x2="41214" y2="22905"/>
                        <a14:foregroundMark x1="32268" y1="37709" x2="36262" y2="36034"/>
                        <a14:foregroundMark x1="38498" y1="46369" x2="42492" y2="43575"/>
                        <a14:foregroundMark x1="45847" y1="41341" x2="49681" y2="58659"/>
                        <a14:foregroundMark x1="23003" y1="77654" x2="62620" y2="77933"/>
                        <a14:foregroundMark x1="17572" y1="87989" x2="75240" y2="87989"/>
                        <a14:foregroundMark x1="31629" y1="45810" x2="29872" y2="50559"/>
                        <a14:foregroundMark x1="13419" y1="67877" x2="15655" y2="67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620"/>
          <a:stretch/>
        </p:blipFill>
        <p:spPr>
          <a:xfrm>
            <a:off x="8753639" y="4456113"/>
            <a:ext cx="3476931" cy="2569670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8600BC12-88B8-480F-9BEB-3FD117DB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060" y="105525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9E68EAE-47A4-4A45-A6FB-52D06BC8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912" y="1696600"/>
            <a:ext cx="4343400" cy="20467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……………………….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……………………...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……………………….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FD75057-8B34-4D47-8BB1-AB1F5153D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112" y="3991610"/>
            <a:ext cx="4267200" cy="2046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…………………….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…………………….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………………….. ?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81216" y="-123492"/>
            <a:ext cx="646279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116317355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34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72980" y="-30389"/>
            <a:ext cx="8999622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25" y="120317"/>
            <a:ext cx="1540043" cy="1155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714" y="1559094"/>
            <a:ext cx="10555907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6"/>
          <p:cNvSpPr txBox="1"/>
          <p:nvPr/>
        </p:nvSpPr>
        <p:spPr>
          <a:xfrm>
            <a:off x="5858911" y="2683398"/>
            <a:ext cx="5426710" cy="3416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2242" y="2989685"/>
            <a:ext cx="15159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0478" y="809373"/>
            <a:ext cx="21095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</a:p>
        </p:txBody>
      </p:sp>
    </p:spTree>
    <p:extLst>
      <p:ext uri="{BB962C8B-B14F-4D97-AF65-F5344CB8AC3E}">
        <p14:creationId xmlns:p14="http://schemas.microsoft.com/office/powerpoint/2010/main" val="3771642910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681586" y="36096"/>
            <a:ext cx="8999622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88" y="24028"/>
            <a:ext cx="1540043" cy="11550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2316" y="1125569"/>
            <a:ext cx="10555907" cy="217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4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399" y="2504492"/>
          <a:ext cx="10631700" cy="3583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34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FF8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rgbClr val="DFF8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37250" y="3662772"/>
            <a:ext cx="5205663" cy="11462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4606" y="4821050"/>
            <a:ext cx="5188307" cy="11462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1194" y="2550199"/>
            <a:ext cx="517690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1193" y="3858714"/>
            <a:ext cx="5176899" cy="6192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1193" y="4808983"/>
            <a:ext cx="5118329" cy="11462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7251" y="2520368"/>
            <a:ext cx="5205663" cy="11462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589009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8" grpId="0" animBg="1"/>
      <p:bldP spid="12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4884404"/>
            <a:ext cx="5471844" cy="17811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157B8A-AED1-4CCB-89A5-CB7FBE65F02B}"/>
              </a:ext>
            </a:extLst>
          </p:cNvPr>
          <p:cNvSpPr/>
          <p:nvPr/>
        </p:nvSpPr>
        <p:spPr>
          <a:xfrm>
            <a:off x="213343" y="1530154"/>
            <a:ext cx="11906535" cy="4433237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9915012"/>
              </a:avLst>
            </a:prstTxWarp>
            <a:spAutoFit/>
          </a:bodyPr>
          <a:lstStyle/>
          <a:p>
            <a:pPr algn="ctr" defTabSz="609585"/>
            <a:r>
              <a:rPr lang="en-US" sz="72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CHÂN THÀNH CẢM ƠN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E99A6-6D8A-4235-9D28-8E02CE20AEC3}"/>
              </a:ext>
            </a:extLst>
          </p:cNvPr>
          <p:cNvSpPr/>
          <p:nvPr/>
        </p:nvSpPr>
        <p:spPr>
          <a:xfrm>
            <a:off x="142227" y="2401329"/>
            <a:ext cx="11160275" cy="233910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609585"/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</a:t>
            </a:r>
          </a:p>
          <a:p>
            <a:pPr algn="ctr" defTabSz="609585"/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</a:t>
            </a:r>
            <a:endParaRPr lang="en-US" sz="7200" b="1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309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Nhạc hát Mẫu  Tình Bạn  Âm Nhạc Lớp 2 Bộ Sách Cánh Diều  lớp nhạc doremi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878"/>
            <a:ext cx="12192000" cy="68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653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76725" y="0"/>
          <a:ext cx="11802979" cy="6737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942857" imgH="5020376" progId="Paint.Picture">
                  <p:embed/>
                </p:oleObj>
              </mc:Choice>
              <mc:Fallback>
                <p:oleObj name="Bitmap Image" r:id="rId3" imgW="6942857" imgH="50203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25" y="0"/>
                        <a:ext cx="11802979" cy="673768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92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02941" y="823785"/>
            <a:ext cx="8122508" cy="4143632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Trả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lời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hỏi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11670"/>
      </p:ext>
    </p:extLst>
  </p:cSld>
  <p:clrMapOvr>
    <a:masterClrMapping/>
  </p:clrMapOvr>
  <p:transition>
    <p:wedge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Aft>
                <a:spcPct val="0"/>
              </a:spcAft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Aft>
                <a:spcPct val="0"/>
              </a:spcAft>
              <a:defRPr/>
            </a:pP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06" y="-45244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id="{0E7B584D-55A2-4D64-BB0E-4FDDDDDE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33" y="539263"/>
            <a:ext cx="4568334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dê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hạn hán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fontAlgn="base"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 đi tìm cỏ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quên đường về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 thương bạn quá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khắp nẻo tìm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bây giờ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gọi hoà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!”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94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084" y="1423903"/>
            <a:ext cx="10672011" cy="1325563"/>
          </a:xfrm>
        </p:spPr>
        <p:txBody>
          <a:bodyPr>
            <a:noAutofit/>
          </a:bodyPr>
          <a:lstStyle/>
          <a:p>
            <a:r>
              <a:rPr lang="en-US" sz="5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0" y="0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64554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0" t="15734" b="20010"/>
          <a:stretch/>
        </p:blipFill>
        <p:spPr>
          <a:xfrm rot="21540000">
            <a:off x="1011185" y="1428725"/>
            <a:ext cx="2572463" cy="1747000"/>
          </a:xfrm>
          <a:prstGeom prst="rect">
            <a:avLst/>
          </a:prstGeom>
        </p:spPr>
      </p:pic>
      <p:pic>
        <p:nvPicPr>
          <p:cNvPr id="2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634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2225" y="-14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1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1232" y="1801615"/>
            <a:ext cx="10018294" cy="282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159" y="426118"/>
            <a:ext cx="3108409" cy="12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66537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656</Words>
  <Application>Microsoft Office PowerPoint</Application>
  <PresentationFormat>Widescreen</PresentationFormat>
  <Paragraphs>124</Paragraphs>
  <Slides>26</Slides>
  <Notes>13</Notes>
  <HiddenSlides>0</HiddenSlides>
  <MMClips>8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Microsoft YaHei</vt:lpstr>
      <vt:lpstr>Arial</vt:lpstr>
      <vt:lpstr>Calibri</vt:lpstr>
      <vt:lpstr>Calibri Light</vt:lpstr>
      <vt:lpstr>Times New Roman</vt:lpstr>
      <vt:lpstr>1_Blank</vt:lpstr>
      <vt:lpstr>1_Office Theme</vt:lpstr>
      <vt:lpstr>Default Design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Câu chuyện được kể trong bài thơ diễn ra khi nào? Ở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12</cp:revision>
  <dcterms:created xsi:type="dcterms:W3CDTF">2022-11-04T03:30:02Z</dcterms:created>
  <dcterms:modified xsi:type="dcterms:W3CDTF">2024-11-11T14:47:38Z</dcterms:modified>
</cp:coreProperties>
</file>