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  <p:sldId id="34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746" autoAdjust="0"/>
  </p:normalViewPr>
  <p:slideViewPr>
    <p:cSldViewPr snapToGrid="0">
      <p:cViewPr varScale="1">
        <p:scale>
          <a:sx n="59" d="100"/>
          <a:sy n="59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752-0692-5524-3F7E-F64EA847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343F3-12DE-3997-D933-ADFE04C5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7F5CD-C6F7-8D49-B921-F9A9E1E2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DDC9-91FA-ADDB-3F21-A15190C7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7975-EFE7-DB0C-82AA-4A0B6DC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5F55-CEE0-1570-CF1C-3A93B2B2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2D359-21D5-F718-BE03-85051F7E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F6C8E-AE69-2600-CCD8-27022FE8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B5D2-1079-5AB4-EA43-9BE105CA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9E88-F47F-F89C-EB58-9079BE7C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C335A-09B0-95AF-938B-4B7E3E513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43A73-EC80-A931-8F12-AE4F7130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3BF0-5627-F2C2-6A4C-7F3F26B1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59B-4295-BB37-F719-823F7791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98168-0F07-9544-6C96-71B4FB6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F5EE-2ECC-7D41-DF82-59320161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9BDE-FD28-0686-195E-27A937F3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E807-CEA6-D030-64DC-D49F88E4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E42C-01E6-E5BE-0B3B-EE314B3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BB07-70EB-A42C-5558-265E6DC6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8F4C-79CE-5ED0-47A1-60383C88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AF66B-1D44-ECAB-06EB-A44CBF37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05D04-FEEA-60DB-EE24-C7BD1719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96E07-CE26-3466-65EC-BFC19310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36D2-9B9C-0B35-DE02-9CD3CAC7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722E-82C6-2161-C47E-71AFC1AB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90AE1-21A4-4ADD-1FDB-1B2F8AB9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47FB5-371B-5790-7D70-87214A92F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D6FD-47D2-1904-CA03-2DB18679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33BC-C703-A998-24F6-CE567063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B30-DA70-F046-CA19-36C705A6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5628-72E5-B43B-2705-B2A0233E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EA612-C904-F008-DCB2-15D8186A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2CBA5-7B3D-DF8D-0057-6946CF9C3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76504-11B8-27B9-C463-3FF137E20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91114-00BB-A46B-F63D-2315B4B63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AC875-219F-4C1C-6CA8-317D2AE1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4FC1D-F8BB-2FF5-A07F-40A5DEFD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0F2EC-C5FA-99E4-AEBC-DAABE3C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8CA9-267E-8BDD-6C91-0916EA4C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7C847-B1C2-7E54-5C43-998DC6D1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4730-685A-F1D1-1D7B-4D1B5EA9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BC60C-D48A-6838-57EE-EA5EB5F3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695B0-9E06-7822-0C46-6247AA6C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7F1DA-DC19-0E41-7BA1-A2E95480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3A59-887E-6C8E-77DC-5DD1835E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7EBC-B6B7-1720-501B-003DFFA4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9FCFB-25CB-2AD4-EA54-84DE6665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6302D-5C0C-F01F-4EFD-E49BB9A8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780C-8058-6826-22C3-74CEED50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E52FE-1C9A-DAF0-2119-AE2E1AD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A4077-91DB-F9DD-E1C8-2E92B161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8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0878-11F1-EA73-C8B8-72EDBA18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E17D8-A500-35A1-8FC8-470700BEC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81E9A-4DE4-E74C-C3F8-C5A7CD784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5D9E-FA06-1018-6C51-3F47D165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2051-1F80-D78D-5B6A-37B3990B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23268-FBE8-E1DC-48D1-EBF21040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3FC57-7BB4-AF94-5B4C-7298D41C99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1E72D-3BE7-109B-D1A0-600487F0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ACD7-2313-2799-E707-19227821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1A98-549C-FD0D-EB42-EC7872251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311D-6901-4CB5-A5ED-451E54805BE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E499-6020-0CA1-94F1-037353672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7C664-3D4A-AECC-0C12-08DFE43B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F0F55D-5445-4AAF-66CA-F21F9B4CEC7C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28D7EC-B548-027D-5958-74D315B17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DA1E88-B23C-655D-440F-4B72AA35D16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D48373-60FC-54AD-9870-B7707D839ED0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9830FF-AD98-AF12-B50E-54957225691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2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1074" y="17750"/>
          <a:ext cx="11669852" cy="662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9143596" imgH="5143342" progId="Acrobat.Document.DC">
                  <p:embed/>
                </p:oleObj>
              </mc:Choice>
              <mc:Fallback>
                <p:oleObj name="Acrobat Document" r:id="rId5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074" y="17750"/>
                        <a:ext cx="11669852" cy="662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71689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420727" y="60546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243</TotalTime>
  <Words>541</Words>
  <Application>Microsoft Office PowerPoint</Application>
  <PresentationFormat>Widescreen</PresentationFormat>
  <Paragraphs>46</Paragraphs>
  <Slides>20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맑은 고딕</vt:lpstr>
      <vt:lpstr>微软雅黑</vt:lpstr>
      <vt:lpstr>Arial</vt:lpstr>
      <vt:lpstr>Calibri</vt:lpstr>
      <vt:lpstr>Calibri Light</vt:lpstr>
      <vt:lpstr>Cambria</vt:lpstr>
      <vt:lpstr>等线</vt:lpstr>
      <vt:lpstr>Rammetto One</vt:lpstr>
      <vt:lpstr>Tahoma</vt:lpstr>
      <vt:lpstr>Times New Roman</vt:lpstr>
      <vt:lpstr>胡晓波男神体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minhkhanh.t93@gmail.com</cp:lastModifiedBy>
  <cp:revision>37</cp:revision>
  <dcterms:created xsi:type="dcterms:W3CDTF">2023-08-27T09:36:55Z</dcterms:created>
  <dcterms:modified xsi:type="dcterms:W3CDTF">2024-11-11T13:34:11Z</dcterms:modified>
  <cp:category>9Slide.vn</cp:category>
</cp:coreProperties>
</file>