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96" r:id="rId3"/>
    <p:sldMasterId id="2147483708" r:id="rId4"/>
    <p:sldMasterId id="2147483720" r:id="rId5"/>
  </p:sldMasterIdLst>
  <p:notesMasterIdLst>
    <p:notesMasterId r:id="rId28"/>
  </p:notesMasterIdLst>
  <p:sldIdLst>
    <p:sldId id="337" r:id="rId6"/>
    <p:sldId id="2007577216" r:id="rId7"/>
    <p:sldId id="344" r:id="rId8"/>
    <p:sldId id="346" r:id="rId9"/>
    <p:sldId id="348" r:id="rId10"/>
    <p:sldId id="349" r:id="rId11"/>
    <p:sldId id="350" r:id="rId12"/>
    <p:sldId id="563" r:id="rId13"/>
    <p:sldId id="362" r:id="rId14"/>
    <p:sldId id="565" r:id="rId15"/>
    <p:sldId id="566" r:id="rId16"/>
    <p:sldId id="567" r:id="rId17"/>
    <p:sldId id="568" r:id="rId18"/>
    <p:sldId id="352" r:id="rId19"/>
    <p:sldId id="351" r:id="rId20"/>
    <p:sldId id="561" r:id="rId21"/>
    <p:sldId id="569" r:id="rId22"/>
    <p:sldId id="2007577215" r:id="rId23"/>
    <p:sldId id="273" r:id="rId24"/>
    <p:sldId id="276" r:id="rId25"/>
    <p:sldId id="573" r:id="rId26"/>
    <p:sldId id="317" r:id="rId27"/>
  </p:sldIdLst>
  <p:sldSz cx="18288000" cy="10287000"/>
  <p:notesSz cx="6858000" cy="9144000"/>
  <p:embeddedFontLst>
    <p:embeddedFont>
      <p:font typeface="Tahoma" panose="020B0604030504040204" pitchFamily="34" charset="0"/>
      <p:regular r:id="rId29"/>
      <p:bold r:id="rId30"/>
    </p:embeddedFont>
    <p:embeddedFont>
      <p:font typeface="VNI-Times" pitchFamily="2" charset="0"/>
      <p:regular r:id="rId31"/>
      <p:bold r:id="rId32"/>
      <p:italic r:id="rId33"/>
      <p:boldItalic r:id="rId34"/>
    </p:embeddedFont>
    <p:embeddedFont>
      <p:font typeface="Impact" panose="020B0806030902050204" pitchFamily="34" charset="0"/>
      <p:regular r:id="rId35"/>
    </p:embeddedFont>
    <p:embeddedFont>
      <p:font typeface=".VnHelvetInsH" panose="020B7200000000000000" pitchFamily="34" charset="0"/>
      <p:regular r:id="rId36"/>
    </p:embeddedFont>
    <p:embeddedFont>
      <p:font typeface="Calibri Light" panose="020F0302020204030204" pitchFamily="34" charset="0"/>
      <p:regular r:id="rId37"/>
      <p:italic r:id="rId38"/>
    </p:embeddedFont>
    <p:embeddedFont>
      <p:font typeface="Calibri" panose="020F0502020204030204" pitchFamily="34" charset="0"/>
      <p:regular r:id="rId39"/>
      <p:bold r:id="rId40"/>
      <p:italic r:id="rId41"/>
      <p:boldItalic r:id="rId42"/>
    </p:embeddedFont>
    <p:embeddedFont>
      <p:font typeface=".VnTime" panose="020B7200000000000000" pitchFamily="34" charset="0"/>
      <p:regular r:id="rId43"/>
      <p:bold r:id="rId44"/>
      <p:italic r:id="rId45"/>
      <p:boldItalic r:id="rId46"/>
    </p:embeddedFont>
    <p:embeddedFont>
      <p:font typeface="等线" panose="020B0604020202020204" charset="-122"/>
      <p:regular r:id="rId47"/>
    </p:embeddedFont>
    <p:embeddedFont>
      <p:font typeface=".VnTimeH" panose="020B7200000000000000" pitchFamily="34"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7BA5"/>
    <a:srgbClr val="FFFF66"/>
    <a:srgbClr val="FF99CC"/>
    <a:srgbClr val="F3296C"/>
    <a:srgbClr val="D4E270"/>
    <a:srgbClr val="F33493"/>
    <a:srgbClr val="4A2020"/>
    <a:srgbClr val="F66495"/>
    <a:srgbClr val="008000"/>
    <a:srgbClr val="FF66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Không có Kiểu, Không có Lướ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27F97BB-C833-4FB7-BDE5-3F7075034690}" styleName="Kiểu Có chủ đề 2 - Màu chủ đề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Kiểu Có chủ đề 1 - Màu chủ đề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Kiểu Có chủ đề 1 - Màu chủ đề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Kiểu Sáng 2 - Màu chủ đề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Kiểu Sáng 3 - Màu chủ đề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16DA210-FB5B-4158-B5E0-FEB733F419BA}" styleName="Kiểu Sáng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3551" autoAdjust="0"/>
  </p:normalViewPr>
  <p:slideViewPr>
    <p:cSldViewPr>
      <p:cViewPr varScale="1">
        <p:scale>
          <a:sx n="53" d="100"/>
          <a:sy n="53" d="100"/>
        </p:scale>
        <p:origin x="42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1.fntdata"/><Relationship Id="rId21" Type="http://schemas.openxmlformats.org/officeDocument/2006/relationships/slide" Target="slides/slide16.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1.fntdata"/><Relationship Id="rId41" Type="http://schemas.openxmlformats.org/officeDocument/2006/relationships/font" Target="fonts/font1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3.xml"/><Relationship Id="rId51" Type="http://schemas.openxmlformats.org/officeDocument/2006/relationships/font" Target="fonts/font23.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649C0C-BB17-4AA0-8252-42264B2C3B1E}" type="datetimeFigureOut">
              <a:rPr lang="en-US" smtClean="0"/>
              <a:t>11/12/2024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29C060-03AA-4C03-B1A4-881930BE6EC0}" type="slidenum">
              <a:rPr lang="en-US" smtClean="0"/>
              <a:t>‹#›</a:t>
            </a:fld>
            <a:endParaRPr lang="en-US" dirty="0"/>
          </a:p>
        </p:txBody>
      </p:sp>
    </p:spTree>
    <p:extLst>
      <p:ext uri="{BB962C8B-B14F-4D97-AF65-F5344CB8AC3E}">
        <p14:creationId xmlns:p14="http://schemas.microsoft.com/office/powerpoint/2010/main" val="3059652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Như chúng mình thấy, hoạt động trồng trọt không chỉ có trồng cây lương thực, cây ăn quả, hay là cây hoa , cây cảnh để làm đẹp cho cảnh quan xung quanh.</a:t>
            </a:r>
          </a:p>
          <a:p>
            <a:r>
              <a:rPr lang="vi-VN" dirty="0"/>
              <a:t>Hay hoạt động chăn nuôi thì không chỉ có chăn nuôi trên cạn mà còn ở dưới nước cung cấp thực phẩm cho chúng mình hằng ngày đấy.</a:t>
            </a:r>
          </a:p>
          <a:p>
            <a:r>
              <a:rPr lang="vi-VN" dirty="0"/>
              <a:t>Một bạn cho cô biết bức tranh số 7 nói về hoạt động gì?</a:t>
            </a:r>
          </a:p>
          <a:p>
            <a:r>
              <a:rPr lang="vi-VN" dirty="0"/>
              <a:t>Bức tranh số 4 và tranh số 8 nói về hoạt động gì.</a:t>
            </a:r>
          </a:p>
          <a:p>
            <a:pPr marL="171450" indent="-171450">
              <a:buFont typeface="Symbol" panose="05050102010706020507" pitchFamily="18" charset="2"/>
              <a:buChar char="Þ"/>
            </a:pPr>
            <a:r>
              <a:rPr lang="vi-VN" dirty="0"/>
              <a:t>Như vậy chúng mình đã tìm được các hoạt động sản xuất nông nghiệp và tên sản phẩm của chúng.</a:t>
            </a:r>
          </a:p>
          <a:p>
            <a:pPr marL="171450" indent="-171450">
              <a:buFont typeface="Symbol" panose="05050102010706020507" pitchFamily="18" charset="2"/>
              <a:buChar char="Þ"/>
            </a:pPr>
            <a:r>
              <a:rPr lang="vi-VN" dirty="0"/>
              <a:t>Vậy chúng mình còn biết thêm những hoạt động sản xuất gì nữa thì chúng mình cùng vào hoạt động 2.</a:t>
            </a:r>
          </a:p>
          <a:p>
            <a:pPr marL="171450" indent="-171450">
              <a:buFont typeface="Symbol" panose="05050102010706020507" pitchFamily="18" charset="2"/>
              <a:buChar char="Þ"/>
            </a:pPr>
            <a:r>
              <a:rPr lang="vi-VN" dirty="0"/>
              <a:t>Để đồng hành với hoạt động 2 này thì có một bạn rất thân thiết với nhà nông xuất hiện rồi đấy, đó là ông mặt trời. Chúng mình cùng nghe xem ông mặt trời giao việc gì nhé.</a:t>
            </a:r>
            <a:endParaRPr lang="en-GB" dirty="0"/>
          </a:p>
        </p:txBody>
      </p:sp>
      <p:sp>
        <p:nvSpPr>
          <p:cNvPr id="4" name="Slide Number Placeholder 3"/>
          <p:cNvSpPr>
            <a:spLocks noGrp="1"/>
          </p:cNvSpPr>
          <p:nvPr>
            <p:ph type="sldNum" sz="quarter" idx="5"/>
          </p:nvPr>
        </p:nvSpPr>
        <p:spPr/>
        <p:txBody>
          <a:bodyPr/>
          <a:lstStyle/>
          <a:p>
            <a:fld id="{A629C060-03AA-4C03-B1A4-881930BE6EC0}" type="slidenum">
              <a:rPr lang="en-US" smtClean="0"/>
              <a:t>8</a:t>
            </a:fld>
            <a:endParaRPr lang="en-US" dirty="0"/>
          </a:p>
        </p:txBody>
      </p:sp>
    </p:spTree>
    <p:extLst>
      <p:ext uri="{BB962C8B-B14F-4D97-AF65-F5344CB8AC3E}">
        <p14:creationId xmlns:p14="http://schemas.microsoft.com/office/powerpoint/2010/main" val="2359923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 1 </a:t>
            </a:r>
            <a:r>
              <a:rPr lang="en-US" dirty="0" err="1"/>
              <a:t>thời</a:t>
            </a:r>
            <a:r>
              <a:rPr lang="en-US" dirty="0"/>
              <a:t> </a:t>
            </a:r>
            <a:r>
              <a:rPr lang="en-US" dirty="0" err="1"/>
              <a:t>gian</a:t>
            </a:r>
            <a:r>
              <a:rPr lang="en-US" dirty="0"/>
              <a:t> </a:t>
            </a:r>
            <a:r>
              <a:rPr lang="en-US" dirty="0" err="1"/>
              <a:t>ngắn</a:t>
            </a:r>
            <a:r>
              <a:rPr lang="en-US" dirty="0"/>
              <a:t> </a:t>
            </a:r>
            <a:r>
              <a:rPr lang="en-US" dirty="0" err="1"/>
              <a:t>cô</a:t>
            </a:r>
            <a:r>
              <a:rPr lang="en-US" dirty="0"/>
              <a:t> </a:t>
            </a:r>
            <a:r>
              <a:rPr lang="en-US" dirty="0" err="1"/>
              <a:t>thấy</a:t>
            </a:r>
            <a:r>
              <a:rPr lang="en-US" dirty="0"/>
              <a:t> </a:t>
            </a:r>
            <a:r>
              <a:rPr lang="en-US" dirty="0" err="1"/>
              <a:t>các</a:t>
            </a:r>
            <a:r>
              <a:rPr lang="en-US" dirty="0"/>
              <a:t> con </a:t>
            </a:r>
            <a:r>
              <a:rPr lang="en-US" dirty="0" err="1"/>
              <a:t>đã</a:t>
            </a:r>
            <a:r>
              <a:rPr lang="en-US" dirty="0"/>
              <a:t> </a:t>
            </a:r>
            <a:r>
              <a:rPr lang="en-US" dirty="0" err="1"/>
              <a:t>tìm</a:t>
            </a:r>
            <a:r>
              <a:rPr lang="en-US" dirty="0"/>
              <a:t> đ</a:t>
            </a:r>
            <a:r>
              <a:rPr lang="vi-VN" dirty="0"/>
              <a:t>ư</a:t>
            </a:r>
            <a:r>
              <a:rPr lang="en-US" dirty="0" err="1"/>
              <a:t>ợc</a:t>
            </a:r>
            <a:r>
              <a:rPr lang="en-US" dirty="0"/>
              <a:t> </a:t>
            </a:r>
            <a:r>
              <a:rPr lang="en-US" dirty="0" err="1"/>
              <a:t>rát</a:t>
            </a:r>
            <a:r>
              <a:rPr lang="en-US" dirty="0"/>
              <a:t> </a:t>
            </a:r>
            <a:r>
              <a:rPr lang="en-US" dirty="0" err="1"/>
              <a:t>nhiều</a:t>
            </a:r>
            <a:r>
              <a:rPr lang="en-US" dirty="0"/>
              <a:t> </a:t>
            </a:r>
            <a:r>
              <a:rPr lang="en-US" dirty="0" err="1"/>
              <a:t>các</a:t>
            </a:r>
            <a:r>
              <a:rPr lang="en-US" dirty="0"/>
              <a:t> </a:t>
            </a:r>
            <a:r>
              <a:rPr lang="en-US" dirty="0" err="1"/>
              <a:t>hoạt</a:t>
            </a:r>
            <a:r>
              <a:rPr lang="en-US" dirty="0"/>
              <a:t> </a:t>
            </a:r>
            <a:r>
              <a:rPr lang="en-US" dirty="0" err="1"/>
              <a:t>động</a:t>
            </a:r>
            <a:r>
              <a:rPr lang="en-US" dirty="0"/>
              <a:t> </a:t>
            </a:r>
            <a:r>
              <a:rPr lang="en-US" dirty="0" err="1"/>
              <a:t>sản</a:t>
            </a:r>
            <a:r>
              <a:rPr lang="en-US" dirty="0"/>
              <a:t> </a:t>
            </a:r>
            <a:r>
              <a:rPr lang="en-US" dirty="0" err="1"/>
              <a:t>xuất</a:t>
            </a:r>
            <a:r>
              <a:rPr lang="en-US" dirty="0"/>
              <a:t> </a:t>
            </a:r>
            <a:r>
              <a:rPr lang="en-US" dirty="0" err="1"/>
              <a:t>nông</a:t>
            </a:r>
            <a:r>
              <a:rPr lang="en-US" dirty="0"/>
              <a:t> </a:t>
            </a:r>
            <a:r>
              <a:rPr lang="en-US" dirty="0" err="1"/>
              <a:t>nghiệp</a:t>
            </a:r>
            <a:r>
              <a:rPr lang="en-US" dirty="0"/>
              <a:t> </a:t>
            </a:r>
            <a:r>
              <a:rPr lang="en-US" dirty="0" err="1"/>
              <a:t>và</a:t>
            </a:r>
            <a:r>
              <a:rPr lang="en-US" dirty="0"/>
              <a:t> </a:t>
            </a:r>
            <a:r>
              <a:rPr lang="en-US" dirty="0" err="1"/>
              <a:t>sản</a:t>
            </a:r>
            <a:r>
              <a:rPr lang="en-US" dirty="0"/>
              <a:t> </a:t>
            </a:r>
            <a:r>
              <a:rPr lang="en-US" dirty="0" err="1"/>
              <a:t>phẩm</a:t>
            </a:r>
            <a:r>
              <a:rPr lang="en-US" dirty="0"/>
              <a:t> </a:t>
            </a:r>
            <a:r>
              <a:rPr lang="en-US" dirty="0" err="1"/>
              <a:t>của</a:t>
            </a:r>
            <a:r>
              <a:rPr lang="en-US" dirty="0"/>
              <a:t> </a:t>
            </a:r>
            <a:r>
              <a:rPr lang="en-US" dirty="0" err="1"/>
              <a:t>nó</a:t>
            </a:r>
            <a:r>
              <a:rPr lang="en-US" dirty="0"/>
              <a:t>.</a:t>
            </a:r>
          </a:p>
          <a:p>
            <a:r>
              <a:rPr lang="en-US" dirty="0" err="1"/>
              <a:t>Vậy</a:t>
            </a:r>
            <a:r>
              <a:rPr lang="en-US" dirty="0"/>
              <a:t> </a:t>
            </a:r>
            <a:r>
              <a:rPr lang="en-US" dirty="0" err="1"/>
              <a:t>sau</a:t>
            </a:r>
            <a:r>
              <a:rPr lang="en-US" dirty="0"/>
              <a:t> </a:t>
            </a:r>
            <a:r>
              <a:rPr lang="en-US" dirty="0" err="1"/>
              <a:t>đây</a:t>
            </a:r>
            <a:r>
              <a:rPr lang="en-US" dirty="0"/>
              <a:t> </a:t>
            </a:r>
            <a:r>
              <a:rPr lang="en-US" dirty="0" err="1"/>
              <a:t>cô</a:t>
            </a:r>
            <a:r>
              <a:rPr lang="en-US" dirty="0"/>
              <a:t> </a:t>
            </a:r>
            <a:r>
              <a:rPr lang="en-US" dirty="0" err="1"/>
              <a:t>mời</a:t>
            </a:r>
            <a:r>
              <a:rPr lang="en-US" dirty="0"/>
              <a:t> </a:t>
            </a:r>
            <a:r>
              <a:rPr lang="en-US" dirty="0" err="1"/>
              <a:t>cả</a:t>
            </a:r>
            <a:r>
              <a:rPr lang="en-US" dirty="0"/>
              <a:t> </a:t>
            </a:r>
            <a:r>
              <a:rPr lang="en-US" dirty="0" err="1"/>
              <a:t>lớp</a:t>
            </a:r>
            <a:r>
              <a:rPr lang="en-US" dirty="0"/>
              <a:t> </a:t>
            </a:r>
            <a:r>
              <a:rPr lang="en-US" dirty="0" err="1"/>
              <a:t>mình</a:t>
            </a:r>
            <a:r>
              <a:rPr lang="en-US" dirty="0"/>
              <a:t> </a:t>
            </a:r>
            <a:r>
              <a:rPr lang="en-US" dirty="0" err="1"/>
              <a:t>xem</a:t>
            </a:r>
            <a:r>
              <a:rPr lang="en-US" dirty="0"/>
              <a:t> 1 </a:t>
            </a:r>
            <a:r>
              <a:rPr lang="en-US" dirty="0" err="1"/>
              <a:t>vài</a:t>
            </a:r>
            <a:r>
              <a:rPr lang="en-US" dirty="0"/>
              <a:t> </a:t>
            </a:r>
            <a:r>
              <a:rPr lang="en-US" dirty="0" err="1"/>
              <a:t>hình</a:t>
            </a:r>
            <a:r>
              <a:rPr lang="en-US" dirty="0"/>
              <a:t> </a:t>
            </a:r>
            <a:r>
              <a:rPr lang="en-US" dirty="0" err="1"/>
              <a:t>ảnh</a:t>
            </a:r>
            <a:r>
              <a:rPr lang="en-US" dirty="0"/>
              <a:t> </a:t>
            </a:r>
            <a:r>
              <a:rPr lang="en-US" dirty="0" err="1"/>
              <a:t>về</a:t>
            </a:r>
            <a:r>
              <a:rPr lang="en-US" dirty="0"/>
              <a:t> </a:t>
            </a:r>
            <a:r>
              <a:rPr lang="en-US" dirty="0" err="1"/>
              <a:t>hoạt</a:t>
            </a:r>
            <a:r>
              <a:rPr lang="en-US" dirty="0"/>
              <a:t> </a:t>
            </a:r>
            <a:r>
              <a:rPr lang="en-US" dirty="0" err="1"/>
              <a:t>động</a:t>
            </a:r>
            <a:r>
              <a:rPr lang="en-US" dirty="0"/>
              <a:t> </a:t>
            </a:r>
            <a:r>
              <a:rPr lang="en-US" dirty="0" err="1"/>
              <a:t>sản</a:t>
            </a:r>
            <a:r>
              <a:rPr lang="en-US" dirty="0"/>
              <a:t> </a:t>
            </a:r>
            <a:r>
              <a:rPr lang="en-US" dirty="0" err="1"/>
              <a:t>xuất</a:t>
            </a:r>
            <a:r>
              <a:rPr lang="en-US" dirty="0"/>
              <a:t> </a:t>
            </a:r>
            <a:r>
              <a:rPr lang="en-US" dirty="0" err="1"/>
              <a:t>nông</a:t>
            </a:r>
            <a:r>
              <a:rPr lang="en-US" dirty="0"/>
              <a:t> </a:t>
            </a:r>
            <a:r>
              <a:rPr lang="en-US" dirty="0" err="1"/>
              <a:t>nghiệp</a:t>
            </a:r>
            <a:r>
              <a:rPr lang="en-US" dirty="0"/>
              <a:t> </a:t>
            </a:r>
            <a:r>
              <a:rPr lang="en-US" dirty="0" err="1"/>
              <a:t>và</a:t>
            </a:r>
            <a:r>
              <a:rPr lang="en-US" dirty="0"/>
              <a:t> </a:t>
            </a:r>
            <a:r>
              <a:rPr lang="en-US" dirty="0" err="1"/>
              <a:t>các</a:t>
            </a:r>
            <a:r>
              <a:rPr lang="en-US" dirty="0"/>
              <a:t> con </a:t>
            </a:r>
            <a:r>
              <a:rPr lang="en-US" dirty="0" err="1"/>
              <a:t>hãy</a:t>
            </a:r>
            <a:r>
              <a:rPr lang="en-US" dirty="0"/>
              <a:t> </a:t>
            </a:r>
            <a:r>
              <a:rPr lang="en-US" dirty="0" err="1"/>
              <a:t>đoán</a:t>
            </a:r>
            <a:r>
              <a:rPr lang="en-US" dirty="0"/>
              <a:t> </a:t>
            </a:r>
            <a:r>
              <a:rPr lang="en-US" dirty="0" err="1"/>
              <a:t>xem</a:t>
            </a:r>
            <a:r>
              <a:rPr lang="en-US" dirty="0"/>
              <a:t> </a:t>
            </a:r>
            <a:r>
              <a:rPr lang="en-US" dirty="0" err="1"/>
              <a:t>đó</a:t>
            </a:r>
            <a:r>
              <a:rPr lang="en-US" dirty="0"/>
              <a:t> </a:t>
            </a:r>
            <a:r>
              <a:rPr lang="en-US" dirty="0" err="1"/>
              <a:t>là</a:t>
            </a:r>
            <a:r>
              <a:rPr lang="en-US" dirty="0"/>
              <a:t> </a:t>
            </a:r>
            <a:r>
              <a:rPr lang="en-US" dirty="0" err="1"/>
              <a:t>hoạt</a:t>
            </a:r>
            <a:r>
              <a:rPr lang="en-US" dirty="0"/>
              <a:t> </a:t>
            </a:r>
            <a:r>
              <a:rPr lang="en-US" dirty="0" err="1"/>
              <a:t>động</a:t>
            </a:r>
            <a:r>
              <a:rPr lang="en-US" dirty="0"/>
              <a:t> </a:t>
            </a:r>
            <a:r>
              <a:rPr lang="en-US" dirty="0" err="1"/>
              <a:t>gì</a:t>
            </a:r>
            <a:r>
              <a:rPr lang="en-US" dirty="0"/>
              <a:t>?</a:t>
            </a:r>
            <a:endParaRPr lang="en-GB" dirty="0"/>
          </a:p>
        </p:txBody>
      </p:sp>
      <p:sp>
        <p:nvSpPr>
          <p:cNvPr id="4" name="Slide Number Placeholder 3"/>
          <p:cNvSpPr>
            <a:spLocks noGrp="1"/>
          </p:cNvSpPr>
          <p:nvPr>
            <p:ph type="sldNum" sz="quarter" idx="5"/>
          </p:nvPr>
        </p:nvSpPr>
        <p:spPr/>
        <p:txBody>
          <a:bodyPr/>
          <a:lstStyle/>
          <a:p>
            <a:fld id="{A629C060-03AA-4C03-B1A4-881930BE6EC0}" type="slidenum">
              <a:rPr lang="en-US" smtClean="0"/>
              <a:t>9</a:t>
            </a:fld>
            <a:endParaRPr lang="en-US" dirty="0"/>
          </a:p>
        </p:txBody>
      </p:sp>
    </p:spTree>
    <p:extLst>
      <p:ext uri="{BB962C8B-B14F-4D97-AF65-F5344CB8AC3E}">
        <p14:creationId xmlns:p14="http://schemas.microsoft.com/office/powerpoint/2010/main" val="3725520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Vậy</a:t>
            </a:r>
            <a:r>
              <a:rPr lang="en-US" dirty="0"/>
              <a:t> </a:t>
            </a:r>
            <a:r>
              <a:rPr lang="en-US" dirty="0" err="1"/>
              <a:t>là</a:t>
            </a:r>
            <a:r>
              <a:rPr lang="en-US" dirty="0"/>
              <a:t> </a:t>
            </a:r>
            <a:r>
              <a:rPr lang="en-US" dirty="0" err="1"/>
              <a:t>vừa</a:t>
            </a:r>
            <a:r>
              <a:rPr lang="en-US" dirty="0"/>
              <a:t> </a:t>
            </a:r>
            <a:r>
              <a:rPr lang="en-US" dirty="0" err="1"/>
              <a:t>nhìn</a:t>
            </a:r>
            <a:r>
              <a:rPr lang="en-US" dirty="0"/>
              <a:t> </a:t>
            </a:r>
            <a:r>
              <a:rPr lang="en-US" dirty="0" err="1"/>
              <a:t>vào</a:t>
            </a:r>
            <a:r>
              <a:rPr lang="en-US" dirty="0"/>
              <a:t> </a:t>
            </a:r>
            <a:r>
              <a:rPr lang="en-US" dirty="0" err="1"/>
              <a:t>tranh</a:t>
            </a:r>
            <a:r>
              <a:rPr lang="en-US" dirty="0"/>
              <a:t> </a:t>
            </a:r>
            <a:r>
              <a:rPr lang="en-US" dirty="0" err="1"/>
              <a:t>các</a:t>
            </a:r>
            <a:r>
              <a:rPr lang="en-US" dirty="0"/>
              <a:t> con </a:t>
            </a:r>
            <a:r>
              <a:rPr lang="en-US" dirty="0" err="1"/>
              <a:t>đã</a:t>
            </a:r>
            <a:r>
              <a:rPr lang="en-US" dirty="0"/>
              <a:t> </a:t>
            </a:r>
            <a:r>
              <a:rPr lang="en-US" dirty="0" err="1"/>
              <a:t>đoán</a:t>
            </a:r>
            <a:r>
              <a:rPr lang="en-US" dirty="0"/>
              <a:t> đ</a:t>
            </a:r>
            <a:r>
              <a:rPr lang="vi-VN" dirty="0"/>
              <a:t>ư</a:t>
            </a:r>
            <a:r>
              <a:rPr lang="en-US" dirty="0" err="1"/>
              <a:t>ợc</a:t>
            </a:r>
            <a:r>
              <a:rPr lang="en-US" dirty="0"/>
              <a:t> </a:t>
            </a:r>
            <a:r>
              <a:rPr lang="en-US" dirty="0" err="1"/>
              <a:t>tên</a:t>
            </a:r>
            <a:r>
              <a:rPr lang="en-US" dirty="0"/>
              <a:t> </a:t>
            </a:r>
            <a:r>
              <a:rPr lang="en-US" dirty="0" err="1"/>
              <a:t>của</a:t>
            </a:r>
            <a:r>
              <a:rPr lang="en-US" dirty="0"/>
              <a:t> </a:t>
            </a:r>
            <a:r>
              <a:rPr lang="en-US" dirty="0" err="1"/>
              <a:t>hoạt</a:t>
            </a:r>
            <a:r>
              <a:rPr lang="en-US" dirty="0"/>
              <a:t> </a:t>
            </a:r>
            <a:r>
              <a:rPr lang="en-US" dirty="0" err="1"/>
              <a:t>động</a:t>
            </a:r>
            <a:r>
              <a:rPr lang="en-US" dirty="0"/>
              <a:t> </a:t>
            </a:r>
            <a:r>
              <a:rPr lang="en-US" dirty="0" err="1"/>
              <a:t>sản</a:t>
            </a:r>
            <a:r>
              <a:rPr lang="en-US" dirty="0"/>
              <a:t> </a:t>
            </a:r>
            <a:r>
              <a:rPr lang="en-US" dirty="0" err="1"/>
              <a:t>xuất</a:t>
            </a:r>
            <a:r>
              <a:rPr lang="en-US" dirty="0"/>
              <a:t> </a:t>
            </a:r>
            <a:r>
              <a:rPr lang="en-US" dirty="0" err="1"/>
              <a:t>đó</a:t>
            </a:r>
            <a:r>
              <a:rPr lang="en-US" dirty="0"/>
              <a:t>, </a:t>
            </a:r>
            <a:r>
              <a:rPr lang="en-US" dirty="0" err="1"/>
              <a:t>cô</a:t>
            </a:r>
            <a:r>
              <a:rPr lang="en-US" dirty="0"/>
              <a:t> </a:t>
            </a:r>
            <a:r>
              <a:rPr lang="en-US" dirty="0" err="1"/>
              <a:t>thấy</a:t>
            </a:r>
            <a:r>
              <a:rPr lang="en-US" dirty="0"/>
              <a:t> </a:t>
            </a:r>
            <a:r>
              <a:rPr lang="en-US" dirty="0" err="1"/>
              <a:t>chúng</a:t>
            </a:r>
            <a:r>
              <a:rPr lang="en-US" dirty="0"/>
              <a:t> </a:t>
            </a:r>
            <a:r>
              <a:rPr lang="en-US" dirty="0" err="1"/>
              <a:t>mình</a:t>
            </a:r>
            <a:r>
              <a:rPr lang="en-US" dirty="0"/>
              <a:t> </a:t>
            </a:r>
            <a:r>
              <a:rPr lang="en-US" dirty="0" err="1"/>
              <a:t>rất</a:t>
            </a:r>
            <a:r>
              <a:rPr lang="en-US" dirty="0"/>
              <a:t> </a:t>
            </a:r>
            <a:r>
              <a:rPr lang="en-US" dirty="0" err="1"/>
              <a:t>giỏi</a:t>
            </a:r>
            <a:r>
              <a:rPr lang="en-US" dirty="0"/>
              <a:t> </a:t>
            </a:r>
            <a:r>
              <a:rPr lang="en-US" dirty="0" err="1"/>
              <a:t>đấy</a:t>
            </a:r>
            <a:r>
              <a:rPr lang="en-US" dirty="0"/>
              <a:t>.</a:t>
            </a:r>
          </a:p>
          <a:p>
            <a:r>
              <a:rPr lang="en-US" dirty="0" err="1"/>
              <a:t>Vậy</a:t>
            </a:r>
            <a:r>
              <a:rPr lang="en-US" dirty="0"/>
              <a:t> </a:t>
            </a:r>
            <a:r>
              <a:rPr lang="en-US" dirty="0" err="1"/>
              <a:t>đó</a:t>
            </a:r>
            <a:r>
              <a:rPr lang="en-US" dirty="0"/>
              <a:t> </a:t>
            </a:r>
            <a:r>
              <a:rPr lang="en-US" dirty="0" err="1"/>
              <a:t>cũng</a:t>
            </a:r>
            <a:r>
              <a:rPr lang="en-US" dirty="0"/>
              <a:t> </a:t>
            </a:r>
            <a:r>
              <a:rPr lang="en-US" dirty="0" err="1"/>
              <a:t>là</a:t>
            </a:r>
            <a:r>
              <a:rPr lang="en-US" dirty="0"/>
              <a:t> </a:t>
            </a:r>
            <a:r>
              <a:rPr lang="en-US" dirty="0" err="1"/>
              <a:t>phần</a:t>
            </a:r>
            <a:r>
              <a:rPr lang="en-US" dirty="0"/>
              <a:t> </a:t>
            </a:r>
            <a:r>
              <a:rPr lang="en-US" dirty="0" err="1"/>
              <a:t>ghi</a:t>
            </a:r>
            <a:r>
              <a:rPr lang="en-US" dirty="0"/>
              <a:t> </a:t>
            </a:r>
            <a:r>
              <a:rPr lang="en-US" dirty="0" err="1"/>
              <a:t>nhớ</a:t>
            </a:r>
            <a:r>
              <a:rPr lang="en-US" dirty="0"/>
              <a:t> </a:t>
            </a:r>
            <a:r>
              <a:rPr lang="en-US" dirty="0" err="1"/>
              <a:t>của</a:t>
            </a:r>
            <a:r>
              <a:rPr lang="en-US" dirty="0"/>
              <a:t> </a:t>
            </a:r>
            <a:r>
              <a:rPr lang="en-US" dirty="0" err="1"/>
              <a:t>chúng</a:t>
            </a:r>
            <a:r>
              <a:rPr lang="en-US" dirty="0"/>
              <a:t> ta.</a:t>
            </a:r>
          </a:p>
          <a:p>
            <a:r>
              <a:rPr lang="en-US" dirty="0" err="1"/>
              <a:t>Cô</a:t>
            </a:r>
            <a:r>
              <a:rPr lang="en-US" dirty="0"/>
              <a:t> </a:t>
            </a:r>
            <a:r>
              <a:rPr lang="en-US" dirty="0" err="1"/>
              <a:t>mời</a:t>
            </a:r>
            <a:r>
              <a:rPr lang="en-US" dirty="0"/>
              <a:t> 1 </a:t>
            </a:r>
            <a:r>
              <a:rPr lang="en-US" dirty="0" err="1"/>
              <a:t>bạn</a:t>
            </a:r>
            <a:r>
              <a:rPr lang="en-US" dirty="0"/>
              <a:t> </a:t>
            </a:r>
            <a:r>
              <a:rPr lang="en-US" dirty="0" err="1"/>
              <a:t>đọc</a:t>
            </a:r>
            <a:r>
              <a:rPr lang="en-US" dirty="0"/>
              <a:t> to </a:t>
            </a:r>
            <a:r>
              <a:rPr lang="en-US" dirty="0" err="1"/>
              <a:t>ghi</a:t>
            </a:r>
            <a:r>
              <a:rPr lang="en-US" dirty="0"/>
              <a:t> </a:t>
            </a:r>
            <a:r>
              <a:rPr lang="en-US" dirty="0" err="1"/>
              <a:t>nhớ</a:t>
            </a:r>
            <a:endParaRPr lang="en-GB" dirty="0"/>
          </a:p>
        </p:txBody>
      </p:sp>
      <p:sp>
        <p:nvSpPr>
          <p:cNvPr id="4" name="Slide Number Placeholder 3"/>
          <p:cNvSpPr>
            <a:spLocks noGrp="1"/>
          </p:cNvSpPr>
          <p:nvPr>
            <p:ph type="sldNum" sz="quarter" idx="5"/>
          </p:nvPr>
        </p:nvSpPr>
        <p:spPr/>
        <p:txBody>
          <a:bodyPr/>
          <a:lstStyle/>
          <a:p>
            <a:fld id="{A629C060-03AA-4C03-B1A4-881930BE6EC0}" type="slidenum">
              <a:rPr lang="en-US" smtClean="0"/>
              <a:t>13</a:t>
            </a:fld>
            <a:endParaRPr lang="en-US" dirty="0"/>
          </a:p>
        </p:txBody>
      </p:sp>
    </p:spTree>
    <p:extLst>
      <p:ext uri="{BB962C8B-B14F-4D97-AF65-F5344CB8AC3E}">
        <p14:creationId xmlns:p14="http://schemas.microsoft.com/office/powerpoint/2010/main" val="3102828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nh</a:t>
            </a:r>
            <a:r>
              <a:rPr lang="vi-VN" dirty="0"/>
              <a:t>ư</a:t>
            </a:r>
            <a:r>
              <a:rPr lang="en-US" dirty="0"/>
              <a:t> </a:t>
            </a:r>
            <a:r>
              <a:rPr lang="en-US" dirty="0" err="1"/>
              <a:t>vậy</a:t>
            </a:r>
            <a:r>
              <a:rPr lang="en-US" dirty="0"/>
              <a:t> </a:t>
            </a:r>
            <a:r>
              <a:rPr lang="en-US" dirty="0" err="1"/>
              <a:t>các</a:t>
            </a:r>
            <a:r>
              <a:rPr lang="en-US" dirty="0"/>
              <a:t> con </a:t>
            </a:r>
            <a:r>
              <a:rPr lang="en-US" dirty="0" err="1"/>
              <a:t>đã</a:t>
            </a:r>
            <a:r>
              <a:rPr lang="en-US" dirty="0"/>
              <a:t> </a:t>
            </a:r>
            <a:r>
              <a:rPr lang="en-US" dirty="0" err="1"/>
              <a:t>biết</a:t>
            </a:r>
            <a:r>
              <a:rPr lang="en-US" dirty="0"/>
              <a:t> </a:t>
            </a:r>
            <a:r>
              <a:rPr lang="en-US" dirty="0" err="1"/>
              <a:t>hoạt</a:t>
            </a:r>
            <a:r>
              <a:rPr lang="en-US" dirty="0"/>
              <a:t> </a:t>
            </a:r>
            <a:r>
              <a:rPr lang="en-US" dirty="0" err="1"/>
              <a:t>động</a:t>
            </a:r>
            <a:r>
              <a:rPr lang="en-US" dirty="0"/>
              <a:t> </a:t>
            </a:r>
            <a:r>
              <a:rPr lang="en-US" dirty="0" err="1"/>
              <a:t>nông</a:t>
            </a:r>
            <a:r>
              <a:rPr lang="en-US" dirty="0"/>
              <a:t> </a:t>
            </a:r>
            <a:r>
              <a:rPr lang="en-US" dirty="0" err="1"/>
              <a:t>nghiệp</a:t>
            </a:r>
            <a:r>
              <a:rPr lang="en-US" dirty="0"/>
              <a:t> </a:t>
            </a:r>
            <a:r>
              <a:rPr lang="en-US" dirty="0" err="1"/>
              <a:t>là</a:t>
            </a:r>
            <a:r>
              <a:rPr lang="en-US" dirty="0"/>
              <a:t> </a:t>
            </a:r>
            <a:r>
              <a:rPr lang="en-US" dirty="0" err="1"/>
              <a:t>gì</a:t>
            </a:r>
            <a:r>
              <a:rPr lang="en-US" dirty="0"/>
              <a:t> </a:t>
            </a:r>
            <a:r>
              <a:rPr lang="en-US" dirty="0" err="1"/>
              <a:t>rồi</a:t>
            </a:r>
            <a:r>
              <a:rPr lang="en-US" dirty="0"/>
              <a:t>. </a:t>
            </a:r>
            <a:r>
              <a:rPr lang="en-US" dirty="0" err="1"/>
              <a:t>Bây</a:t>
            </a:r>
            <a:r>
              <a:rPr lang="en-US" dirty="0"/>
              <a:t> </a:t>
            </a:r>
            <a:r>
              <a:rPr lang="en-US" dirty="0" err="1"/>
              <a:t>giờ</a:t>
            </a:r>
            <a:r>
              <a:rPr lang="en-US" dirty="0"/>
              <a:t> </a:t>
            </a:r>
            <a:r>
              <a:rPr lang="en-US" dirty="0" err="1"/>
              <a:t>chúng</a:t>
            </a:r>
            <a:r>
              <a:rPr lang="en-US" dirty="0"/>
              <a:t> </a:t>
            </a:r>
            <a:r>
              <a:rPr lang="en-US" dirty="0" err="1"/>
              <a:t>mình</a:t>
            </a:r>
            <a:r>
              <a:rPr lang="en-US" dirty="0"/>
              <a:t> </a:t>
            </a:r>
            <a:r>
              <a:rPr lang="en-US" dirty="0" err="1"/>
              <a:t>cùng</a:t>
            </a:r>
            <a:r>
              <a:rPr lang="en-US" dirty="0"/>
              <a:t> di </a:t>
            </a:r>
            <a:r>
              <a:rPr lang="en-US" dirty="0" err="1"/>
              <a:t>chuyển</a:t>
            </a:r>
            <a:r>
              <a:rPr lang="en-US" dirty="0"/>
              <a:t> </a:t>
            </a:r>
            <a:r>
              <a:rPr lang="en-US" dirty="0" err="1"/>
              <a:t>vào</a:t>
            </a:r>
            <a:r>
              <a:rPr lang="en-US" dirty="0"/>
              <a:t> </a:t>
            </a:r>
            <a:r>
              <a:rPr lang="en-US" dirty="0" err="1"/>
              <a:t>thực</a:t>
            </a:r>
            <a:r>
              <a:rPr lang="en-US" dirty="0"/>
              <a:t> </a:t>
            </a:r>
            <a:r>
              <a:rPr lang="en-US" dirty="0" err="1"/>
              <a:t>hành</a:t>
            </a:r>
            <a:r>
              <a:rPr lang="en-US" dirty="0"/>
              <a:t> </a:t>
            </a:r>
            <a:r>
              <a:rPr lang="en-US" dirty="0" err="1"/>
              <a:t>nhé</a:t>
            </a:r>
            <a:r>
              <a:rPr lang="en-US" dirty="0"/>
              <a:t>.</a:t>
            </a:r>
          </a:p>
        </p:txBody>
      </p:sp>
      <p:sp>
        <p:nvSpPr>
          <p:cNvPr id="4" name="Slide Number Placeholder 3"/>
          <p:cNvSpPr>
            <a:spLocks noGrp="1"/>
          </p:cNvSpPr>
          <p:nvPr>
            <p:ph type="sldNum" sz="quarter" idx="5"/>
          </p:nvPr>
        </p:nvSpPr>
        <p:spPr/>
        <p:txBody>
          <a:bodyPr/>
          <a:lstStyle/>
          <a:p>
            <a:fld id="{A629C060-03AA-4C03-B1A4-881930BE6EC0}" type="slidenum">
              <a:rPr lang="en-US" smtClean="0"/>
              <a:t>14</a:t>
            </a:fld>
            <a:endParaRPr lang="en-US" dirty="0"/>
          </a:p>
        </p:txBody>
      </p:sp>
    </p:spTree>
    <p:extLst>
      <p:ext uri="{BB962C8B-B14F-4D97-AF65-F5344CB8AC3E}">
        <p14:creationId xmlns:p14="http://schemas.microsoft.com/office/powerpoint/2010/main" val="3753370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Ở </a:t>
            </a:r>
            <a:r>
              <a:rPr lang="en-US" dirty="0" err="1"/>
              <a:t>hoạt</a:t>
            </a:r>
            <a:r>
              <a:rPr lang="en-US" dirty="0"/>
              <a:t> </a:t>
            </a:r>
            <a:r>
              <a:rPr lang="en-US" dirty="0" err="1"/>
              <a:t>động</a:t>
            </a:r>
            <a:r>
              <a:rPr lang="en-US" dirty="0"/>
              <a:t> </a:t>
            </a:r>
            <a:r>
              <a:rPr lang="en-US" dirty="0" err="1"/>
              <a:t>này</a:t>
            </a:r>
            <a:r>
              <a:rPr lang="en-US" dirty="0"/>
              <a:t>, </a:t>
            </a:r>
            <a:r>
              <a:rPr lang="en-US" dirty="0" err="1"/>
              <a:t>các</a:t>
            </a:r>
            <a:r>
              <a:rPr lang="en-US" dirty="0"/>
              <a:t> </a:t>
            </a:r>
            <a:r>
              <a:rPr lang="en-US" dirty="0" err="1"/>
              <a:t>em</a:t>
            </a:r>
            <a:r>
              <a:rPr lang="en-US" dirty="0"/>
              <a:t> </a:t>
            </a:r>
            <a:r>
              <a:rPr lang="en-US" dirty="0" err="1"/>
              <a:t>phải</a:t>
            </a:r>
            <a:r>
              <a:rPr lang="en-US" dirty="0"/>
              <a:t> </a:t>
            </a:r>
            <a:r>
              <a:rPr lang="en-US" dirty="0" err="1"/>
              <a:t>vận</a:t>
            </a:r>
            <a:r>
              <a:rPr lang="en-US" dirty="0"/>
              <a:t> </a:t>
            </a:r>
            <a:r>
              <a:rPr lang="en-US" dirty="0" err="1"/>
              <a:t>dụng</a:t>
            </a:r>
            <a:r>
              <a:rPr lang="en-US" dirty="0"/>
              <a:t> </a:t>
            </a:r>
            <a:r>
              <a:rPr lang="en-US" dirty="0" err="1"/>
              <a:t>sự</a:t>
            </a:r>
            <a:r>
              <a:rPr lang="en-US" dirty="0"/>
              <a:t> </a:t>
            </a:r>
            <a:r>
              <a:rPr lang="en-US" dirty="0" err="1"/>
              <a:t>hiểu</a:t>
            </a:r>
            <a:r>
              <a:rPr lang="en-US" dirty="0"/>
              <a:t> </a:t>
            </a:r>
            <a:r>
              <a:rPr lang="en-US" dirty="0" err="1"/>
              <a:t>biết</a:t>
            </a:r>
            <a:r>
              <a:rPr lang="en-US" dirty="0"/>
              <a:t> </a:t>
            </a:r>
            <a:r>
              <a:rPr lang="en-US" dirty="0" err="1"/>
              <a:t>của</a:t>
            </a:r>
            <a:r>
              <a:rPr lang="en-US" dirty="0"/>
              <a:t> </a:t>
            </a:r>
            <a:r>
              <a:rPr lang="en-US" dirty="0" err="1"/>
              <a:t>mình</a:t>
            </a:r>
            <a:r>
              <a:rPr lang="en-US" dirty="0"/>
              <a:t> </a:t>
            </a:r>
            <a:r>
              <a:rPr lang="en-US" dirty="0" err="1"/>
              <a:t>về</a:t>
            </a:r>
            <a:r>
              <a:rPr lang="en-US" dirty="0"/>
              <a:t> </a:t>
            </a:r>
            <a:r>
              <a:rPr lang="en-US" dirty="0" err="1"/>
              <a:t>sản</a:t>
            </a:r>
            <a:r>
              <a:rPr lang="en-US" dirty="0"/>
              <a:t> </a:t>
            </a:r>
            <a:r>
              <a:rPr lang="en-US" dirty="0" err="1"/>
              <a:t>xuất</a:t>
            </a:r>
            <a:r>
              <a:rPr lang="en-US" dirty="0"/>
              <a:t> </a:t>
            </a:r>
            <a:r>
              <a:rPr lang="en-US" dirty="0" err="1"/>
              <a:t>nông</a:t>
            </a:r>
            <a:r>
              <a:rPr lang="en-US" dirty="0"/>
              <a:t> </a:t>
            </a:r>
            <a:r>
              <a:rPr lang="en-US" dirty="0" err="1"/>
              <a:t>nghiệp</a:t>
            </a:r>
            <a:r>
              <a:rPr lang="en-US" dirty="0"/>
              <a:t> </a:t>
            </a:r>
            <a:r>
              <a:rPr lang="en-US" dirty="0" err="1"/>
              <a:t>để</a:t>
            </a:r>
            <a:r>
              <a:rPr lang="en-US" dirty="0"/>
              <a:t> </a:t>
            </a:r>
            <a:r>
              <a:rPr lang="en-US" dirty="0" err="1"/>
              <a:t>có</a:t>
            </a:r>
            <a:r>
              <a:rPr lang="en-US" dirty="0"/>
              <a:t> </a:t>
            </a:r>
            <a:r>
              <a:rPr lang="en-US" dirty="0" err="1"/>
              <a:t>thể</a:t>
            </a:r>
            <a:r>
              <a:rPr lang="en-US" dirty="0"/>
              <a:t> </a:t>
            </a:r>
            <a:r>
              <a:rPr lang="en-US" dirty="0" err="1"/>
              <a:t>tìm</a:t>
            </a:r>
            <a:r>
              <a:rPr lang="en-US" dirty="0"/>
              <a:t> ra đ</a:t>
            </a:r>
            <a:r>
              <a:rPr lang="vi-VN" dirty="0"/>
              <a:t>ư</a:t>
            </a:r>
            <a:r>
              <a:rPr lang="en-US" dirty="0" err="1"/>
              <a:t>ợc</a:t>
            </a:r>
            <a:r>
              <a:rPr lang="en-US" dirty="0"/>
              <a:t> </a:t>
            </a:r>
            <a:r>
              <a:rPr lang="en-US" dirty="0" err="1"/>
              <a:t>tên</a:t>
            </a:r>
            <a:r>
              <a:rPr lang="en-US" dirty="0"/>
              <a:t> 1 </a:t>
            </a:r>
            <a:r>
              <a:rPr lang="en-US" dirty="0" err="1"/>
              <a:t>số</a:t>
            </a:r>
            <a:r>
              <a:rPr lang="en-US" dirty="0"/>
              <a:t> </a:t>
            </a:r>
            <a:r>
              <a:rPr lang="en-US" dirty="0" err="1"/>
              <a:t>sản</a:t>
            </a:r>
            <a:r>
              <a:rPr lang="en-US" dirty="0"/>
              <a:t> </a:t>
            </a:r>
            <a:r>
              <a:rPr lang="en-US" dirty="0" err="1"/>
              <a:t>phẩm</a:t>
            </a:r>
            <a:r>
              <a:rPr lang="en-US" dirty="0"/>
              <a:t> </a:t>
            </a:r>
            <a:r>
              <a:rPr lang="en-US" dirty="0" err="1"/>
              <a:t>nông</a:t>
            </a:r>
            <a:r>
              <a:rPr lang="en-US" dirty="0"/>
              <a:t> </a:t>
            </a:r>
            <a:r>
              <a:rPr lang="en-US" dirty="0" err="1"/>
              <a:t>nghiệp</a:t>
            </a:r>
            <a:r>
              <a:rPr lang="en-US" dirty="0"/>
              <a:t> ở </a:t>
            </a:r>
            <a:r>
              <a:rPr lang="en-US" dirty="0" err="1"/>
              <a:t>địa</a:t>
            </a:r>
            <a:r>
              <a:rPr lang="en-US" dirty="0"/>
              <a:t> </a:t>
            </a:r>
            <a:r>
              <a:rPr lang="en-US" dirty="0" err="1"/>
              <a:t>ph</a:t>
            </a:r>
            <a:r>
              <a:rPr lang="vi-VN" dirty="0"/>
              <a:t>ư</a:t>
            </a:r>
            <a:r>
              <a:rPr lang="en-US" dirty="0" err="1"/>
              <a:t>ơng</a:t>
            </a:r>
            <a:r>
              <a:rPr lang="en-US" dirty="0"/>
              <a:t> </a:t>
            </a:r>
            <a:r>
              <a:rPr lang="en-US" dirty="0" err="1"/>
              <a:t>em</a:t>
            </a:r>
            <a:r>
              <a:rPr lang="en-US" dirty="0"/>
              <a:t>.</a:t>
            </a:r>
          </a:p>
          <a:p>
            <a:r>
              <a:rPr lang="en-US" dirty="0" err="1"/>
              <a:t>Thì</a:t>
            </a:r>
            <a:r>
              <a:rPr lang="en-US" dirty="0"/>
              <a:t> </a:t>
            </a:r>
            <a:r>
              <a:rPr lang="en-US" dirty="0" err="1"/>
              <a:t>hoạt</a:t>
            </a:r>
            <a:r>
              <a:rPr lang="en-US" dirty="0"/>
              <a:t> </a:t>
            </a:r>
            <a:r>
              <a:rPr lang="en-US" dirty="0" err="1"/>
              <a:t>động</a:t>
            </a:r>
            <a:r>
              <a:rPr lang="en-US" dirty="0"/>
              <a:t> </a:t>
            </a:r>
            <a:r>
              <a:rPr lang="en-US" dirty="0" err="1"/>
              <a:t>này</a:t>
            </a:r>
            <a:r>
              <a:rPr lang="en-US" dirty="0"/>
              <a:t> </a:t>
            </a:r>
            <a:r>
              <a:rPr lang="en-US" dirty="0" err="1"/>
              <a:t>có</a:t>
            </a:r>
            <a:r>
              <a:rPr lang="en-US" dirty="0"/>
              <a:t> </a:t>
            </a:r>
            <a:r>
              <a:rPr lang="en-US" dirty="0" err="1"/>
              <a:t>thể</a:t>
            </a:r>
            <a:r>
              <a:rPr lang="en-US" dirty="0"/>
              <a:t> ở </a:t>
            </a:r>
            <a:r>
              <a:rPr lang="en-US" dirty="0" err="1"/>
              <a:t>gần</a:t>
            </a:r>
            <a:r>
              <a:rPr lang="en-US" dirty="0"/>
              <a:t> </a:t>
            </a:r>
            <a:r>
              <a:rPr lang="en-US" dirty="0" err="1"/>
              <a:t>nhà</a:t>
            </a:r>
            <a:r>
              <a:rPr lang="en-US" dirty="0"/>
              <a:t>, ở </a:t>
            </a:r>
            <a:r>
              <a:rPr lang="en-US" dirty="0" err="1"/>
              <a:t>xã</a:t>
            </a:r>
            <a:r>
              <a:rPr lang="en-US" dirty="0"/>
              <a:t>, ở </a:t>
            </a:r>
            <a:r>
              <a:rPr lang="en-US" dirty="0" err="1"/>
              <a:t>huyện</a:t>
            </a:r>
            <a:r>
              <a:rPr lang="en-US" dirty="0"/>
              <a:t>, ở </a:t>
            </a:r>
            <a:r>
              <a:rPr lang="en-US" dirty="0" err="1"/>
              <a:t>thành</a:t>
            </a:r>
            <a:r>
              <a:rPr lang="en-US" dirty="0"/>
              <a:t> </a:t>
            </a:r>
            <a:r>
              <a:rPr lang="en-US" dirty="0" err="1"/>
              <a:t>phố</a:t>
            </a:r>
            <a:r>
              <a:rPr lang="en-US" dirty="0"/>
              <a:t> n</a:t>
            </a:r>
            <a:r>
              <a:rPr lang="vi-VN" dirty="0"/>
              <a:t>ơ</a:t>
            </a:r>
            <a:r>
              <a:rPr lang="en-US" dirty="0" err="1"/>
              <a:t>i</a:t>
            </a:r>
            <a:r>
              <a:rPr lang="en-US" dirty="0"/>
              <a:t> </a:t>
            </a:r>
            <a:r>
              <a:rPr lang="en-US" dirty="0" err="1"/>
              <a:t>mình</a:t>
            </a:r>
            <a:r>
              <a:rPr lang="en-US" dirty="0"/>
              <a:t> </a:t>
            </a:r>
            <a:r>
              <a:rPr lang="en-US" dirty="0" err="1"/>
              <a:t>sống</a:t>
            </a:r>
            <a:r>
              <a:rPr lang="en-US" dirty="0"/>
              <a:t>.</a:t>
            </a:r>
          </a:p>
          <a:p>
            <a:r>
              <a:rPr lang="en-US" dirty="0" err="1"/>
              <a:t>Thời</a:t>
            </a:r>
            <a:r>
              <a:rPr lang="en-US" dirty="0"/>
              <a:t> </a:t>
            </a:r>
            <a:r>
              <a:rPr lang="en-US" dirty="0" err="1"/>
              <a:t>gian</a:t>
            </a:r>
            <a:r>
              <a:rPr lang="en-US" dirty="0"/>
              <a:t> </a:t>
            </a:r>
            <a:r>
              <a:rPr lang="en-US" dirty="0" err="1"/>
              <a:t>đã</a:t>
            </a:r>
            <a:r>
              <a:rPr lang="en-US" dirty="0"/>
              <a:t> </a:t>
            </a:r>
            <a:r>
              <a:rPr lang="en-US" dirty="0" err="1"/>
              <a:t>hết</a:t>
            </a:r>
            <a:r>
              <a:rPr lang="en-US" dirty="0"/>
              <a:t>. </a:t>
            </a:r>
            <a:r>
              <a:rPr lang="en-US" dirty="0" err="1"/>
              <a:t>Hôm</a:t>
            </a:r>
            <a:r>
              <a:rPr lang="en-US" dirty="0"/>
              <a:t> nay </a:t>
            </a:r>
            <a:r>
              <a:rPr lang="en-US" dirty="0" err="1"/>
              <a:t>cô</a:t>
            </a:r>
            <a:r>
              <a:rPr lang="en-US" dirty="0"/>
              <a:t> </a:t>
            </a:r>
            <a:r>
              <a:rPr lang="en-US" dirty="0" err="1"/>
              <a:t>sẽ</a:t>
            </a:r>
            <a:r>
              <a:rPr lang="en-US" dirty="0"/>
              <a:t> </a:t>
            </a:r>
            <a:r>
              <a:rPr lang="en-US" dirty="0" err="1"/>
              <a:t>mời</a:t>
            </a:r>
            <a:r>
              <a:rPr lang="en-US" dirty="0"/>
              <a:t> 1 </a:t>
            </a:r>
            <a:r>
              <a:rPr lang="en-US" dirty="0" err="1"/>
              <a:t>bạn</a:t>
            </a:r>
            <a:r>
              <a:rPr lang="en-US" dirty="0"/>
              <a:t> </a:t>
            </a:r>
            <a:r>
              <a:rPr lang="en-US" dirty="0" err="1"/>
              <a:t>phóng</a:t>
            </a:r>
            <a:r>
              <a:rPr lang="en-US" dirty="0"/>
              <a:t> </a:t>
            </a:r>
            <a:r>
              <a:rPr lang="en-US" dirty="0" err="1"/>
              <a:t>viên</a:t>
            </a:r>
            <a:r>
              <a:rPr lang="en-US" dirty="0"/>
              <a:t>, </a:t>
            </a:r>
            <a:r>
              <a:rPr lang="en-US" dirty="0" err="1"/>
              <a:t>bạn</a:t>
            </a:r>
            <a:r>
              <a:rPr lang="en-US" dirty="0"/>
              <a:t> </a:t>
            </a:r>
            <a:r>
              <a:rPr lang="en-US" dirty="0" err="1"/>
              <a:t>ấy</a:t>
            </a:r>
            <a:r>
              <a:rPr lang="en-US" dirty="0"/>
              <a:t> </a:t>
            </a:r>
            <a:r>
              <a:rPr lang="en-US" dirty="0" err="1"/>
              <a:t>sẽ</a:t>
            </a:r>
            <a:r>
              <a:rPr lang="en-US" dirty="0"/>
              <a:t> </a:t>
            </a:r>
            <a:r>
              <a:rPr lang="en-US" dirty="0" err="1"/>
              <a:t>đến</a:t>
            </a:r>
            <a:r>
              <a:rPr lang="en-US" dirty="0"/>
              <a:t> </a:t>
            </a:r>
            <a:r>
              <a:rPr lang="en-US" dirty="0" err="1"/>
              <a:t>và</a:t>
            </a:r>
            <a:r>
              <a:rPr lang="en-US" dirty="0"/>
              <a:t> </a:t>
            </a:r>
            <a:r>
              <a:rPr lang="en-US" dirty="0" err="1"/>
              <a:t>phỏng</a:t>
            </a:r>
            <a:r>
              <a:rPr lang="en-US" dirty="0"/>
              <a:t> </a:t>
            </a:r>
            <a:r>
              <a:rPr lang="en-US" dirty="0" err="1"/>
              <a:t>vấn</a:t>
            </a:r>
            <a:r>
              <a:rPr lang="en-US" dirty="0"/>
              <a:t> </a:t>
            </a:r>
            <a:r>
              <a:rPr lang="en-US" dirty="0" err="1"/>
              <a:t>chúng</a:t>
            </a:r>
            <a:r>
              <a:rPr lang="en-US" dirty="0"/>
              <a:t> ta </a:t>
            </a:r>
            <a:r>
              <a:rPr lang="en-US" dirty="0" err="1"/>
              <a:t>về</a:t>
            </a:r>
            <a:r>
              <a:rPr lang="en-US" dirty="0"/>
              <a:t> </a:t>
            </a:r>
            <a:r>
              <a:rPr lang="en-US" dirty="0" err="1"/>
              <a:t>hoạt</a:t>
            </a:r>
            <a:r>
              <a:rPr lang="en-US" dirty="0"/>
              <a:t> </a:t>
            </a:r>
            <a:r>
              <a:rPr lang="en-US" dirty="0" err="1"/>
              <a:t>động</a:t>
            </a:r>
            <a:r>
              <a:rPr lang="en-US" dirty="0"/>
              <a:t> </a:t>
            </a:r>
            <a:r>
              <a:rPr lang="en-US" dirty="0" err="1"/>
              <a:t>sản</a:t>
            </a:r>
            <a:r>
              <a:rPr lang="en-US" dirty="0"/>
              <a:t> </a:t>
            </a:r>
            <a:r>
              <a:rPr lang="en-US" dirty="0" err="1"/>
              <a:t>xuất</a:t>
            </a:r>
            <a:r>
              <a:rPr lang="en-US" dirty="0"/>
              <a:t> </a:t>
            </a:r>
            <a:r>
              <a:rPr lang="en-US" dirty="0" err="1"/>
              <a:t>nông</a:t>
            </a:r>
            <a:r>
              <a:rPr lang="en-US" dirty="0"/>
              <a:t> </a:t>
            </a:r>
            <a:r>
              <a:rPr lang="en-US" dirty="0" err="1"/>
              <a:t>nghiệp</a:t>
            </a:r>
            <a:r>
              <a:rPr lang="en-US" dirty="0"/>
              <a:t>. </a:t>
            </a:r>
            <a:r>
              <a:rPr lang="en-US" dirty="0" err="1"/>
              <a:t>Cô</a:t>
            </a:r>
            <a:r>
              <a:rPr lang="en-US" dirty="0"/>
              <a:t> </a:t>
            </a:r>
            <a:r>
              <a:rPr lang="en-US" dirty="0" err="1"/>
              <a:t>mời</a:t>
            </a:r>
            <a:r>
              <a:rPr lang="en-US" dirty="0"/>
              <a:t> </a:t>
            </a:r>
            <a:r>
              <a:rPr lang="en-US" dirty="0" err="1"/>
              <a:t>bạn</a:t>
            </a:r>
            <a:r>
              <a:rPr lang="en-US" dirty="0"/>
              <a:t> </a:t>
            </a:r>
            <a:r>
              <a:rPr lang="en-US" dirty="0" err="1"/>
              <a:t>lên</a:t>
            </a:r>
            <a:r>
              <a:rPr lang="en-US" dirty="0"/>
              <a:t> </a:t>
            </a:r>
            <a:r>
              <a:rPr lang="en-US" dirty="0" err="1"/>
              <a:t>nào</a:t>
            </a:r>
            <a:r>
              <a:rPr lang="en-US" dirty="0"/>
              <a:t>, </a:t>
            </a:r>
            <a:r>
              <a:rPr lang="en-US" dirty="0" err="1"/>
              <a:t>cả</a:t>
            </a:r>
            <a:r>
              <a:rPr lang="en-US" dirty="0"/>
              <a:t> </a:t>
            </a:r>
            <a:r>
              <a:rPr lang="en-US" dirty="0" err="1"/>
              <a:t>lớp</a:t>
            </a:r>
            <a:r>
              <a:rPr lang="en-US" dirty="0"/>
              <a:t> </a:t>
            </a:r>
            <a:r>
              <a:rPr lang="en-US" dirty="0" err="1"/>
              <a:t>cho</a:t>
            </a:r>
            <a:r>
              <a:rPr lang="en-US" dirty="0"/>
              <a:t> </a:t>
            </a:r>
            <a:r>
              <a:rPr lang="en-US" dirty="0" err="1"/>
              <a:t>bạn</a:t>
            </a:r>
            <a:r>
              <a:rPr lang="en-US" dirty="0"/>
              <a:t> 1 </a:t>
            </a:r>
            <a:r>
              <a:rPr lang="en-US" dirty="0" err="1"/>
              <a:t>tràng</a:t>
            </a:r>
            <a:r>
              <a:rPr lang="en-US" dirty="0"/>
              <a:t> </a:t>
            </a:r>
            <a:r>
              <a:rPr lang="en-US" dirty="0" err="1"/>
              <a:t>pháo</a:t>
            </a:r>
            <a:r>
              <a:rPr lang="en-US" dirty="0"/>
              <a:t> </a:t>
            </a:r>
            <a:r>
              <a:rPr lang="en-US" dirty="0" err="1"/>
              <a:t>tay</a:t>
            </a:r>
            <a:r>
              <a:rPr lang="en-US" dirty="0"/>
              <a:t>.</a:t>
            </a:r>
            <a:endParaRPr lang="en-GB" dirty="0"/>
          </a:p>
        </p:txBody>
      </p:sp>
      <p:sp>
        <p:nvSpPr>
          <p:cNvPr id="4" name="Slide Number Placeholder 3"/>
          <p:cNvSpPr>
            <a:spLocks noGrp="1"/>
          </p:cNvSpPr>
          <p:nvPr>
            <p:ph type="sldNum" sz="quarter" idx="5"/>
          </p:nvPr>
        </p:nvSpPr>
        <p:spPr/>
        <p:txBody>
          <a:bodyPr/>
          <a:lstStyle/>
          <a:p>
            <a:fld id="{A629C060-03AA-4C03-B1A4-881930BE6EC0}" type="slidenum">
              <a:rPr lang="en-US" smtClean="0"/>
              <a:t>15</a:t>
            </a:fld>
            <a:endParaRPr lang="en-US" dirty="0"/>
          </a:p>
        </p:txBody>
      </p:sp>
    </p:spTree>
    <p:extLst>
      <p:ext uri="{BB962C8B-B14F-4D97-AF65-F5344CB8AC3E}">
        <p14:creationId xmlns:p14="http://schemas.microsoft.com/office/powerpoint/2010/main" val="3860447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 </a:t>
            </a:r>
            <a:r>
              <a:rPr lang="en-US" dirty="0" err="1"/>
              <a:t>phần</a:t>
            </a:r>
            <a:r>
              <a:rPr lang="en-US" dirty="0"/>
              <a:t> </a:t>
            </a:r>
            <a:r>
              <a:rPr lang="en-US" dirty="0" err="1"/>
              <a:t>phỏng</a:t>
            </a:r>
            <a:r>
              <a:rPr lang="en-US" dirty="0"/>
              <a:t> </a:t>
            </a:r>
            <a:r>
              <a:rPr lang="en-US" dirty="0" err="1"/>
              <a:t>vấn</a:t>
            </a:r>
            <a:r>
              <a:rPr lang="en-US" dirty="0"/>
              <a:t> </a:t>
            </a:r>
            <a:r>
              <a:rPr lang="en-US" dirty="0" err="1"/>
              <a:t>vừa</a:t>
            </a:r>
            <a:r>
              <a:rPr lang="en-US" dirty="0"/>
              <a:t> </a:t>
            </a:r>
            <a:r>
              <a:rPr lang="en-US" dirty="0" err="1"/>
              <a:t>rồi</a:t>
            </a:r>
            <a:r>
              <a:rPr lang="en-US" dirty="0"/>
              <a:t>, </a:t>
            </a:r>
            <a:r>
              <a:rPr lang="en-US" dirty="0" err="1"/>
              <a:t>cô</a:t>
            </a:r>
            <a:r>
              <a:rPr lang="en-US" dirty="0"/>
              <a:t> </a:t>
            </a:r>
            <a:r>
              <a:rPr lang="en-US" dirty="0" err="1"/>
              <a:t>thấy</a:t>
            </a:r>
            <a:r>
              <a:rPr lang="en-US" dirty="0"/>
              <a:t> </a:t>
            </a:r>
            <a:r>
              <a:rPr lang="en-US" dirty="0" err="1"/>
              <a:t>lớp</a:t>
            </a:r>
            <a:r>
              <a:rPr lang="en-US" dirty="0"/>
              <a:t> </a:t>
            </a:r>
            <a:r>
              <a:rPr lang="en-US" dirty="0" err="1"/>
              <a:t>mình</a:t>
            </a:r>
            <a:r>
              <a:rPr lang="en-US" dirty="0"/>
              <a:t> </a:t>
            </a:r>
            <a:r>
              <a:rPr lang="en-US" dirty="0" err="1"/>
              <a:t>có</a:t>
            </a:r>
            <a:r>
              <a:rPr lang="en-US" dirty="0"/>
              <a:t> 1 </a:t>
            </a:r>
            <a:r>
              <a:rPr lang="en-US" dirty="0" err="1"/>
              <a:t>số</a:t>
            </a:r>
            <a:r>
              <a:rPr lang="en-US" dirty="0"/>
              <a:t> </a:t>
            </a:r>
            <a:r>
              <a:rPr lang="en-US" dirty="0" err="1"/>
              <a:t>bạn</a:t>
            </a:r>
            <a:r>
              <a:rPr lang="en-US" dirty="0"/>
              <a:t> </a:t>
            </a:r>
            <a:r>
              <a:rPr lang="en-US" dirty="0" err="1"/>
              <a:t>có</a:t>
            </a:r>
            <a:r>
              <a:rPr lang="en-US" dirty="0"/>
              <a:t> </a:t>
            </a:r>
            <a:r>
              <a:rPr lang="en-US" dirty="0" err="1"/>
              <a:t>kiến</a:t>
            </a:r>
            <a:r>
              <a:rPr lang="en-US" dirty="0"/>
              <a:t> </a:t>
            </a:r>
            <a:r>
              <a:rPr lang="en-US" dirty="0" err="1"/>
              <a:t>thức</a:t>
            </a:r>
            <a:r>
              <a:rPr lang="en-US" dirty="0"/>
              <a:t> </a:t>
            </a:r>
            <a:r>
              <a:rPr lang="en-US" dirty="0" err="1"/>
              <a:t>hiểu</a:t>
            </a:r>
            <a:r>
              <a:rPr lang="en-US" dirty="0"/>
              <a:t> </a:t>
            </a:r>
            <a:r>
              <a:rPr lang="en-US" dirty="0" err="1"/>
              <a:t>biết</a:t>
            </a:r>
            <a:r>
              <a:rPr lang="en-US" dirty="0"/>
              <a:t> </a:t>
            </a:r>
            <a:r>
              <a:rPr lang="en-US" dirty="0" err="1"/>
              <a:t>rất</a:t>
            </a:r>
            <a:r>
              <a:rPr lang="en-US" dirty="0"/>
              <a:t> </a:t>
            </a:r>
            <a:r>
              <a:rPr lang="en-US" dirty="0" err="1"/>
              <a:t>rộng</a:t>
            </a:r>
            <a:r>
              <a:rPr lang="en-US" dirty="0"/>
              <a:t> </a:t>
            </a:r>
            <a:r>
              <a:rPr lang="en-US" dirty="0" err="1"/>
              <a:t>lớn</a:t>
            </a:r>
            <a:r>
              <a:rPr lang="en-US" dirty="0"/>
              <a:t>, </a:t>
            </a:r>
            <a:r>
              <a:rPr lang="en-US" dirty="0" err="1"/>
              <a:t>các</a:t>
            </a:r>
            <a:r>
              <a:rPr lang="en-US" dirty="0"/>
              <a:t> </a:t>
            </a:r>
            <a:r>
              <a:rPr lang="en-US" dirty="0" err="1"/>
              <a:t>bạn</a:t>
            </a:r>
            <a:r>
              <a:rPr lang="en-US" dirty="0"/>
              <a:t> </a:t>
            </a:r>
            <a:r>
              <a:rPr lang="en-US" dirty="0" err="1"/>
              <a:t>dã</a:t>
            </a:r>
            <a:r>
              <a:rPr lang="en-US" dirty="0"/>
              <a:t> </a:t>
            </a:r>
            <a:r>
              <a:rPr lang="en-US" dirty="0" err="1"/>
              <a:t>biết</a:t>
            </a:r>
            <a:r>
              <a:rPr lang="en-US" dirty="0"/>
              <a:t> đ</a:t>
            </a:r>
            <a:r>
              <a:rPr lang="vi-VN" dirty="0"/>
              <a:t>ư</a:t>
            </a:r>
            <a:r>
              <a:rPr lang="en-US" dirty="0" err="1"/>
              <a:t>ợc</a:t>
            </a:r>
            <a:r>
              <a:rPr lang="en-US" dirty="0"/>
              <a:t> </a:t>
            </a:r>
            <a:r>
              <a:rPr lang="en-US" dirty="0" err="1"/>
              <a:t>tên</a:t>
            </a:r>
            <a:r>
              <a:rPr lang="en-US" dirty="0"/>
              <a:t> </a:t>
            </a:r>
            <a:r>
              <a:rPr lang="en-US" dirty="0" err="1"/>
              <a:t>của</a:t>
            </a:r>
            <a:r>
              <a:rPr lang="en-US" dirty="0"/>
              <a:t> 1 </a:t>
            </a:r>
            <a:r>
              <a:rPr lang="en-US" dirty="0" err="1"/>
              <a:t>số</a:t>
            </a:r>
            <a:r>
              <a:rPr lang="en-US" dirty="0"/>
              <a:t> </a:t>
            </a:r>
            <a:r>
              <a:rPr lang="en-US" dirty="0" err="1"/>
              <a:t>sản</a:t>
            </a:r>
            <a:r>
              <a:rPr lang="en-US" dirty="0"/>
              <a:t> </a:t>
            </a:r>
            <a:r>
              <a:rPr lang="en-US" dirty="0" err="1"/>
              <a:t>phẩm</a:t>
            </a:r>
            <a:r>
              <a:rPr lang="en-US" dirty="0"/>
              <a:t> </a:t>
            </a:r>
            <a:r>
              <a:rPr lang="en-US" dirty="0" err="1"/>
              <a:t>nông</a:t>
            </a:r>
            <a:r>
              <a:rPr lang="en-US" dirty="0"/>
              <a:t> </a:t>
            </a:r>
            <a:r>
              <a:rPr lang="en-US" dirty="0" err="1"/>
              <a:t>nghiệp</a:t>
            </a:r>
            <a:r>
              <a:rPr lang="en-US" dirty="0"/>
              <a:t>.</a:t>
            </a:r>
          </a:p>
          <a:p>
            <a:r>
              <a:rPr lang="en-US" dirty="0" err="1"/>
              <a:t>Vậy</a:t>
            </a:r>
            <a:r>
              <a:rPr lang="en-US" dirty="0"/>
              <a:t> ai </a:t>
            </a:r>
            <a:r>
              <a:rPr lang="en-US" dirty="0" err="1"/>
              <a:t>có</a:t>
            </a:r>
            <a:r>
              <a:rPr lang="en-US" dirty="0"/>
              <a:t> </a:t>
            </a:r>
            <a:r>
              <a:rPr lang="en-US" dirty="0" err="1"/>
              <a:t>thể</a:t>
            </a:r>
            <a:r>
              <a:rPr lang="en-US" dirty="0"/>
              <a:t> </a:t>
            </a:r>
            <a:r>
              <a:rPr lang="en-US" dirty="0" err="1"/>
              <a:t>kể</a:t>
            </a:r>
            <a:r>
              <a:rPr lang="en-US" dirty="0"/>
              <a:t> </a:t>
            </a:r>
            <a:r>
              <a:rPr lang="en-US" dirty="0" err="1"/>
              <a:t>tên</a:t>
            </a:r>
            <a:r>
              <a:rPr lang="en-US" dirty="0"/>
              <a:t> </a:t>
            </a:r>
            <a:r>
              <a:rPr lang="en-US" dirty="0" err="1"/>
              <a:t>đặc</a:t>
            </a:r>
            <a:r>
              <a:rPr lang="en-US" dirty="0"/>
              <a:t> </a:t>
            </a:r>
            <a:r>
              <a:rPr lang="en-US" dirty="0" err="1"/>
              <a:t>sản</a:t>
            </a:r>
            <a:r>
              <a:rPr lang="en-US" dirty="0"/>
              <a:t> ở </a:t>
            </a:r>
            <a:r>
              <a:rPr lang="en-US" dirty="0" err="1"/>
              <a:t>địa</a:t>
            </a:r>
            <a:r>
              <a:rPr lang="en-US" dirty="0"/>
              <a:t> </a:t>
            </a:r>
            <a:r>
              <a:rPr lang="en-US" dirty="0" err="1"/>
              <a:t>ph</a:t>
            </a:r>
            <a:r>
              <a:rPr lang="vi-VN" dirty="0"/>
              <a:t>ư</a:t>
            </a:r>
            <a:r>
              <a:rPr lang="en-US" dirty="0" err="1"/>
              <a:t>ơng</a:t>
            </a:r>
            <a:r>
              <a:rPr lang="en-US" dirty="0"/>
              <a:t> </a:t>
            </a:r>
            <a:r>
              <a:rPr lang="en-US" dirty="0" err="1"/>
              <a:t>em</a:t>
            </a:r>
            <a:r>
              <a:rPr lang="en-US" dirty="0"/>
              <a:t> </a:t>
            </a:r>
            <a:r>
              <a:rPr lang="en-US" dirty="0" err="1"/>
              <a:t>không</a:t>
            </a:r>
            <a:r>
              <a:rPr lang="en-US" dirty="0"/>
              <a:t>?</a:t>
            </a:r>
          </a:p>
          <a:p>
            <a:r>
              <a:rPr lang="en-US" dirty="0" err="1"/>
              <a:t>Bây</a:t>
            </a:r>
            <a:r>
              <a:rPr lang="en-US" dirty="0"/>
              <a:t> </a:t>
            </a:r>
            <a:r>
              <a:rPr lang="en-US" dirty="0" err="1"/>
              <a:t>giờ</a:t>
            </a:r>
            <a:r>
              <a:rPr lang="en-US" dirty="0"/>
              <a:t> </a:t>
            </a:r>
            <a:r>
              <a:rPr lang="en-US" dirty="0" err="1"/>
              <a:t>cô</a:t>
            </a:r>
            <a:r>
              <a:rPr lang="en-US" dirty="0"/>
              <a:t> </a:t>
            </a:r>
            <a:r>
              <a:rPr lang="en-US" dirty="0" err="1"/>
              <a:t>sẽ</a:t>
            </a:r>
            <a:r>
              <a:rPr lang="en-US" dirty="0"/>
              <a:t> </a:t>
            </a:r>
            <a:r>
              <a:rPr lang="en-US" dirty="0" err="1"/>
              <a:t>cho</a:t>
            </a:r>
            <a:r>
              <a:rPr lang="en-US" dirty="0"/>
              <a:t> </a:t>
            </a:r>
            <a:r>
              <a:rPr lang="en-US" dirty="0" err="1"/>
              <a:t>chúng</a:t>
            </a:r>
            <a:r>
              <a:rPr lang="en-US" dirty="0"/>
              <a:t> </a:t>
            </a:r>
            <a:r>
              <a:rPr lang="en-US" dirty="0" err="1"/>
              <a:t>mình</a:t>
            </a:r>
            <a:r>
              <a:rPr lang="en-US" dirty="0"/>
              <a:t> </a:t>
            </a:r>
            <a:r>
              <a:rPr lang="en-US" dirty="0" err="1"/>
              <a:t>quan</a:t>
            </a:r>
            <a:r>
              <a:rPr lang="en-US" dirty="0"/>
              <a:t> </a:t>
            </a:r>
            <a:r>
              <a:rPr lang="en-US" dirty="0" err="1"/>
              <a:t>sát</a:t>
            </a:r>
            <a:r>
              <a:rPr lang="en-US" dirty="0"/>
              <a:t> </a:t>
            </a:r>
            <a:r>
              <a:rPr lang="en-US" dirty="0" err="1"/>
              <a:t>hình</a:t>
            </a:r>
            <a:r>
              <a:rPr lang="en-US" dirty="0"/>
              <a:t> </a:t>
            </a:r>
            <a:r>
              <a:rPr lang="en-US" dirty="0" err="1"/>
              <a:t>ảnh</a:t>
            </a:r>
            <a:r>
              <a:rPr lang="en-US" dirty="0"/>
              <a:t> </a:t>
            </a:r>
            <a:r>
              <a:rPr lang="en-US" dirty="0" err="1"/>
              <a:t>về</a:t>
            </a:r>
            <a:r>
              <a:rPr lang="en-US" dirty="0"/>
              <a:t>  </a:t>
            </a:r>
            <a:r>
              <a:rPr lang="en-US" dirty="0" err="1"/>
              <a:t>đặc</a:t>
            </a:r>
            <a:r>
              <a:rPr lang="en-US" dirty="0"/>
              <a:t> </a:t>
            </a:r>
            <a:r>
              <a:rPr lang="en-US" dirty="0" err="1"/>
              <a:t>sản</a:t>
            </a:r>
            <a:r>
              <a:rPr lang="en-US" dirty="0"/>
              <a:t> ở </a:t>
            </a:r>
            <a:r>
              <a:rPr lang="en-US" dirty="0" err="1"/>
              <a:t>Hải</a:t>
            </a:r>
            <a:r>
              <a:rPr lang="en-US" dirty="0"/>
              <a:t> </a:t>
            </a:r>
            <a:r>
              <a:rPr lang="en-US" dirty="0" err="1"/>
              <a:t>Phòng</a:t>
            </a:r>
            <a:r>
              <a:rPr lang="en-US" dirty="0"/>
              <a:t>.</a:t>
            </a:r>
          </a:p>
          <a:p>
            <a:r>
              <a:rPr lang="en-US" dirty="0" err="1"/>
              <a:t>Cô</a:t>
            </a:r>
            <a:r>
              <a:rPr lang="en-US" dirty="0"/>
              <a:t> </a:t>
            </a:r>
            <a:r>
              <a:rPr lang="en-US" dirty="0" err="1"/>
              <a:t>mời</a:t>
            </a:r>
            <a:r>
              <a:rPr lang="en-US" dirty="0"/>
              <a:t> </a:t>
            </a:r>
            <a:r>
              <a:rPr lang="en-US" dirty="0" err="1"/>
              <a:t>cacs</a:t>
            </a:r>
            <a:r>
              <a:rPr lang="en-US" dirty="0"/>
              <a:t> </a:t>
            </a:r>
            <a:r>
              <a:rPr lang="en-US" dirty="0" err="1"/>
              <a:t>em</a:t>
            </a:r>
            <a:r>
              <a:rPr lang="en-US" dirty="0"/>
              <a:t> </a:t>
            </a:r>
            <a:r>
              <a:rPr lang="en-US" dirty="0" err="1"/>
              <a:t>quan</a:t>
            </a:r>
            <a:r>
              <a:rPr lang="en-US" dirty="0"/>
              <a:t> </a:t>
            </a:r>
            <a:r>
              <a:rPr lang="en-US" dirty="0" err="1"/>
              <a:t>sát</a:t>
            </a:r>
            <a:r>
              <a:rPr lang="en-US" dirty="0"/>
              <a:t> </a:t>
            </a:r>
            <a:r>
              <a:rPr lang="en-US" dirty="0" err="1"/>
              <a:t>lên</a:t>
            </a:r>
            <a:r>
              <a:rPr lang="en-US" dirty="0"/>
              <a:t> </a:t>
            </a:r>
            <a:r>
              <a:rPr lang="en-US" dirty="0" err="1"/>
              <a:t>màn</a:t>
            </a:r>
            <a:r>
              <a:rPr lang="en-US" dirty="0"/>
              <a:t> </a:t>
            </a:r>
            <a:r>
              <a:rPr lang="en-US" dirty="0" err="1"/>
              <a:t>hình</a:t>
            </a:r>
            <a:endParaRPr lang="en-US" dirty="0"/>
          </a:p>
          <a:p>
            <a:endParaRPr lang="en-GB" dirty="0"/>
          </a:p>
        </p:txBody>
      </p:sp>
      <p:sp>
        <p:nvSpPr>
          <p:cNvPr id="4" name="Slide Number Placeholder 3"/>
          <p:cNvSpPr>
            <a:spLocks noGrp="1"/>
          </p:cNvSpPr>
          <p:nvPr>
            <p:ph type="sldNum" sz="quarter" idx="5"/>
          </p:nvPr>
        </p:nvSpPr>
        <p:spPr/>
        <p:txBody>
          <a:bodyPr/>
          <a:lstStyle/>
          <a:p>
            <a:fld id="{A629C060-03AA-4C03-B1A4-881930BE6EC0}" type="slidenum">
              <a:rPr lang="en-US" smtClean="0"/>
              <a:t>16</a:t>
            </a:fld>
            <a:endParaRPr lang="en-US" dirty="0"/>
          </a:p>
        </p:txBody>
      </p:sp>
    </p:spTree>
    <p:extLst>
      <p:ext uri="{BB962C8B-B14F-4D97-AF65-F5344CB8AC3E}">
        <p14:creationId xmlns:p14="http://schemas.microsoft.com/office/powerpoint/2010/main" val="1000655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Chúng</a:t>
            </a:r>
            <a:r>
              <a:rPr lang="en-US" dirty="0"/>
              <a:t> </a:t>
            </a:r>
            <a:r>
              <a:rPr lang="en-US" dirty="0" err="1"/>
              <a:t>mình</a:t>
            </a:r>
            <a:r>
              <a:rPr lang="en-US" dirty="0"/>
              <a:t> </a:t>
            </a:r>
            <a:r>
              <a:rPr lang="en-US" dirty="0" err="1"/>
              <a:t>thấy</a:t>
            </a:r>
            <a:r>
              <a:rPr lang="en-US" dirty="0"/>
              <a:t> </a:t>
            </a:r>
            <a:r>
              <a:rPr lang="en-US" dirty="0" err="1"/>
              <a:t>đây</a:t>
            </a:r>
            <a:r>
              <a:rPr lang="en-US" dirty="0"/>
              <a:t> </a:t>
            </a:r>
            <a:r>
              <a:rPr lang="en-US" dirty="0" err="1"/>
              <a:t>là</a:t>
            </a:r>
            <a:r>
              <a:rPr lang="en-US" dirty="0"/>
              <a:t> n</a:t>
            </a:r>
            <a:r>
              <a:rPr lang="vi-VN" dirty="0"/>
              <a:t>ư</a:t>
            </a:r>
            <a:r>
              <a:rPr lang="en-US" dirty="0" err="1"/>
              <a:t>ớc</a:t>
            </a:r>
            <a:r>
              <a:rPr lang="en-US" dirty="0"/>
              <a:t> </a:t>
            </a:r>
            <a:r>
              <a:rPr lang="en-US" dirty="0" err="1"/>
              <a:t>mắm</a:t>
            </a:r>
            <a:r>
              <a:rPr lang="en-US" dirty="0"/>
              <a:t> </a:t>
            </a:r>
            <a:r>
              <a:rPr lang="en-US" dirty="0" err="1"/>
              <a:t>Cát</a:t>
            </a:r>
            <a:r>
              <a:rPr lang="en-US" dirty="0"/>
              <a:t> </a:t>
            </a:r>
            <a:r>
              <a:rPr lang="en-US" dirty="0" err="1"/>
              <a:t>Hải</a:t>
            </a:r>
            <a:r>
              <a:rPr lang="en-US" dirty="0"/>
              <a:t>, </a:t>
            </a:r>
            <a:r>
              <a:rPr lang="en-US" dirty="0" err="1"/>
              <a:t>Cát</a:t>
            </a:r>
            <a:r>
              <a:rPr lang="en-US" dirty="0"/>
              <a:t> </a:t>
            </a:r>
            <a:r>
              <a:rPr lang="en-US" dirty="0" err="1"/>
              <a:t>Bà</a:t>
            </a:r>
            <a:r>
              <a:rPr lang="en-US" dirty="0"/>
              <a:t>. </a:t>
            </a:r>
            <a:r>
              <a:rPr lang="en-US" dirty="0" err="1"/>
              <a:t>Đây</a:t>
            </a:r>
            <a:r>
              <a:rPr lang="en-US" dirty="0"/>
              <a:t> </a:t>
            </a:r>
            <a:r>
              <a:rPr lang="en-US" dirty="0" err="1"/>
              <a:t>là</a:t>
            </a:r>
            <a:r>
              <a:rPr lang="en-US" dirty="0"/>
              <a:t> 1 </a:t>
            </a:r>
            <a:r>
              <a:rPr lang="en-US" dirty="0" err="1"/>
              <a:t>loại</a:t>
            </a:r>
            <a:r>
              <a:rPr lang="en-US" dirty="0"/>
              <a:t> </a:t>
            </a:r>
            <a:r>
              <a:rPr lang="en-US" dirty="0" err="1"/>
              <a:t>đặc</a:t>
            </a:r>
            <a:r>
              <a:rPr lang="en-US" dirty="0"/>
              <a:t> </a:t>
            </a:r>
            <a:r>
              <a:rPr lang="en-US" dirty="0" err="1"/>
              <a:t>sản</a:t>
            </a:r>
            <a:r>
              <a:rPr lang="en-US" dirty="0"/>
              <a:t> </a:t>
            </a:r>
            <a:r>
              <a:rPr lang="en-US" dirty="0" err="1"/>
              <a:t>của</a:t>
            </a:r>
            <a:r>
              <a:rPr lang="en-US" dirty="0"/>
              <a:t> </a:t>
            </a:r>
            <a:r>
              <a:rPr lang="en-US" dirty="0" err="1"/>
              <a:t>Thành</a:t>
            </a:r>
            <a:r>
              <a:rPr lang="en-US" dirty="0"/>
              <a:t> </a:t>
            </a:r>
            <a:r>
              <a:rPr lang="en-US" dirty="0" err="1"/>
              <a:t>phố</a:t>
            </a:r>
            <a:r>
              <a:rPr lang="en-US" dirty="0"/>
              <a:t> </a:t>
            </a:r>
            <a:r>
              <a:rPr lang="en-US" dirty="0" err="1"/>
              <a:t>Hải</a:t>
            </a:r>
            <a:r>
              <a:rPr lang="en-US" dirty="0"/>
              <a:t> </a:t>
            </a:r>
            <a:r>
              <a:rPr lang="en-US" dirty="0" err="1"/>
              <a:t>Phòng</a:t>
            </a:r>
            <a:r>
              <a:rPr lang="en-US" dirty="0"/>
              <a:t>. </a:t>
            </a:r>
            <a:endParaRPr lang="en-GB" dirty="0"/>
          </a:p>
          <a:p>
            <a:r>
              <a:rPr lang="en-GB" dirty="0" err="1"/>
              <a:t>Nhắc</a:t>
            </a:r>
            <a:r>
              <a:rPr lang="en-GB" dirty="0"/>
              <a:t> </a:t>
            </a:r>
            <a:r>
              <a:rPr lang="en-GB" dirty="0" err="1"/>
              <a:t>đến</a:t>
            </a:r>
            <a:r>
              <a:rPr lang="en-GB" dirty="0"/>
              <a:t> </a:t>
            </a:r>
            <a:r>
              <a:rPr lang="en-GB" dirty="0" err="1"/>
              <a:t>vùng</a:t>
            </a:r>
            <a:r>
              <a:rPr lang="en-GB" dirty="0"/>
              <a:t> </a:t>
            </a:r>
            <a:r>
              <a:rPr lang="en-GB" dirty="0" err="1"/>
              <a:t>quê</a:t>
            </a:r>
            <a:r>
              <a:rPr lang="en-GB" dirty="0"/>
              <a:t> </a:t>
            </a:r>
            <a:r>
              <a:rPr lang="en-GB" dirty="0" err="1"/>
              <a:t>biển</a:t>
            </a:r>
            <a:r>
              <a:rPr lang="en-GB" dirty="0"/>
              <a:t> </a:t>
            </a:r>
            <a:r>
              <a:rPr lang="en-GB" dirty="0" err="1"/>
              <a:t>thì</a:t>
            </a:r>
            <a:r>
              <a:rPr lang="en-GB" dirty="0"/>
              <a:t> </a:t>
            </a:r>
            <a:r>
              <a:rPr lang="en-GB" dirty="0" err="1"/>
              <a:t>không</a:t>
            </a:r>
            <a:r>
              <a:rPr lang="en-GB" dirty="0"/>
              <a:t> </a:t>
            </a:r>
            <a:r>
              <a:rPr lang="en-GB" dirty="0" err="1"/>
              <a:t>thể</a:t>
            </a:r>
            <a:r>
              <a:rPr lang="en-GB" dirty="0"/>
              <a:t> </a:t>
            </a:r>
            <a:r>
              <a:rPr lang="en-GB" dirty="0" err="1"/>
              <a:t>nào</a:t>
            </a:r>
            <a:r>
              <a:rPr lang="en-GB" dirty="0"/>
              <a:t> </a:t>
            </a:r>
            <a:r>
              <a:rPr lang="en-GB" dirty="0" err="1"/>
              <a:t>khoong</a:t>
            </a:r>
            <a:r>
              <a:rPr lang="en-GB" dirty="0"/>
              <a:t> </a:t>
            </a:r>
            <a:r>
              <a:rPr lang="en-GB" dirty="0" err="1"/>
              <a:t>nhắc</a:t>
            </a:r>
            <a:r>
              <a:rPr lang="en-GB" dirty="0"/>
              <a:t> </a:t>
            </a:r>
            <a:r>
              <a:rPr lang="en-GB" dirty="0" err="1"/>
              <a:t>đến</a:t>
            </a:r>
            <a:r>
              <a:rPr lang="en-GB" dirty="0"/>
              <a:t> </a:t>
            </a:r>
            <a:r>
              <a:rPr lang="en-GB" dirty="0" err="1"/>
              <a:t>hải</a:t>
            </a:r>
            <a:r>
              <a:rPr lang="en-GB" dirty="0"/>
              <a:t> </a:t>
            </a:r>
            <a:r>
              <a:rPr lang="en-GB" dirty="0" err="1"/>
              <a:t>sản</a:t>
            </a:r>
            <a:r>
              <a:rPr lang="en-GB" dirty="0"/>
              <a:t> t</a:t>
            </a:r>
            <a:r>
              <a:rPr lang="vi-VN" dirty="0"/>
              <a:t>ư</a:t>
            </a:r>
            <a:r>
              <a:rPr lang="en-US" dirty="0" err="1"/>
              <a:t>ơi</a:t>
            </a:r>
            <a:r>
              <a:rPr lang="en-US" dirty="0"/>
              <a:t> </a:t>
            </a:r>
            <a:r>
              <a:rPr lang="en-US" dirty="0" err="1"/>
              <a:t>sống</a:t>
            </a:r>
            <a:r>
              <a:rPr lang="en-US" dirty="0"/>
              <a:t>. </a:t>
            </a:r>
            <a:r>
              <a:rPr lang="en-US" dirty="0" err="1"/>
              <a:t>Và</a:t>
            </a:r>
            <a:r>
              <a:rPr lang="en-US" dirty="0"/>
              <a:t> </a:t>
            </a:r>
            <a:r>
              <a:rPr lang="en-US" dirty="0" err="1"/>
              <a:t>không</a:t>
            </a:r>
            <a:r>
              <a:rPr lang="en-US" dirty="0"/>
              <a:t> </a:t>
            </a:r>
            <a:r>
              <a:rPr lang="en-US" dirty="0" err="1"/>
              <a:t>kém</a:t>
            </a:r>
            <a:r>
              <a:rPr lang="en-US" dirty="0"/>
              <a:t> </a:t>
            </a:r>
            <a:r>
              <a:rPr lang="en-US" dirty="0" err="1"/>
              <a:t>cạnh</a:t>
            </a:r>
            <a:r>
              <a:rPr lang="en-US" dirty="0"/>
              <a:t> </a:t>
            </a:r>
            <a:r>
              <a:rPr lang="en-US" dirty="0" err="1"/>
              <a:t>đó</a:t>
            </a:r>
            <a:r>
              <a:rPr lang="en-US" dirty="0"/>
              <a:t> </a:t>
            </a:r>
            <a:r>
              <a:rPr lang="en-US" dirty="0" err="1"/>
              <a:t>là</a:t>
            </a:r>
            <a:r>
              <a:rPr lang="en-US" dirty="0"/>
              <a:t> </a:t>
            </a:r>
            <a:r>
              <a:rPr lang="en-US" dirty="0" err="1"/>
              <a:t>hải</a:t>
            </a:r>
            <a:r>
              <a:rPr lang="en-US" dirty="0"/>
              <a:t> </a:t>
            </a:r>
            <a:r>
              <a:rPr lang="en-US" dirty="0" err="1"/>
              <a:t>sản</a:t>
            </a:r>
            <a:r>
              <a:rPr lang="en-US" dirty="0"/>
              <a:t> </a:t>
            </a:r>
            <a:r>
              <a:rPr lang="en-US" dirty="0" err="1"/>
              <a:t>khô</a:t>
            </a:r>
            <a:r>
              <a:rPr lang="en-US" dirty="0"/>
              <a:t> </a:t>
            </a:r>
            <a:r>
              <a:rPr lang="en-US" dirty="0" err="1"/>
              <a:t>đây</a:t>
            </a:r>
            <a:r>
              <a:rPr lang="en-US" dirty="0"/>
              <a:t> </a:t>
            </a:r>
            <a:r>
              <a:rPr lang="en-US" dirty="0" err="1"/>
              <a:t>cũng</a:t>
            </a:r>
            <a:r>
              <a:rPr lang="en-US" dirty="0"/>
              <a:t> </a:t>
            </a:r>
            <a:r>
              <a:rPr lang="en-US" dirty="0" err="1"/>
              <a:t>là</a:t>
            </a:r>
            <a:r>
              <a:rPr lang="en-US" dirty="0"/>
              <a:t> </a:t>
            </a:r>
            <a:r>
              <a:rPr lang="en-US" dirty="0" err="1"/>
              <a:t>món</a:t>
            </a:r>
            <a:r>
              <a:rPr lang="en-US" dirty="0"/>
              <a:t> </a:t>
            </a:r>
            <a:r>
              <a:rPr lang="en-US" dirty="0" err="1"/>
              <a:t>quà</a:t>
            </a:r>
            <a:r>
              <a:rPr lang="en-US" dirty="0"/>
              <a:t> </a:t>
            </a:r>
            <a:r>
              <a:rPr lang="en-US" dirty="0" err="1"/>
              <a:t>để</a:t>
            </a:r>
            <a:r>
              <a:rPr lang="en-US" dirty="0"/>
              <a:t> du </a:t>
            </a:r>
            <a:r>
              <a:rPr lang="en-US" dirty="0" err="1"/>
              <a:t>khách</a:t>
            </a:r>
            <a:r>
              <a:rPr lang="en-US" dirty="0"/>
              <a:t> </a:t>
            </a:r>
            <a:r>
              <a:rPr lang="en-US" dirty="0" err="1"/>
              <a:t>đến</a:t>
            </a:r>
            <a:r>
              <a:rPr lang="en-US" dirty="0"/>
              <a:t> </a:t>
            </a:r>
            <a:r>
              <a:rPr lang="en-US" dirty="0" err="1"/>
              <a:t>Cát</a:t>
            </a:r>
            <a:r>
              <a:rPr lang="en-US" dirty="0"/>
              <a:t> </a:t>
            </a:r>
            <a:r>
              <a:rPr lang="en-US" dirty="0" err="1"/>
              <a:t>Bà</a:t>
            </a:r>
            <a:r>
              <a:rPr lang="en-US" dirty="0"/>
              <a:t> </a:t>
            </a:r>
            <a:r>
              <a:rPr lang="en-US" dirty="0" err="1"/>
              <a:t>th</a:t>
            </a:r>
            <a:r>
              <a:rPr lang="vi-VN" dirty="0"/>
              <a:t>ư</a:t>
            </a:r>
            <a:r>
              <a:rPr lang="en-US" dirty="0" err="1"/>
              <a:t>ơng</a:t>
            </a:r>
            <a:r>
              <a:rPr lang="en-US" dirty="0"/>
              <a:t> </a:t>
            </a:r>
            <a:r>
              <a:rPr lang="en-US" dirty="0" err="1"/>
              <a:t>nhớ</a:t>
            </a:r>
            <a:r>
              <a:rPr lang="en-US" dirty="0"/>
              <a:t>. </a:t>
            </a:r>
            <a:r>
              <a:rPr lang="en-US" dirty="0" err="1"/>
              <a:t>Hôm</a:t>
            </a:r>
            <a:r>
              <a:rPr lang="en-US" dirty="0"/>
              <a:t> nay </a:t>
            </a:r>
            <a:r>
              <a:rPr lang="en-US" dirty="0" err="1"/>
              <a:t>cô</a:t>
            </a:r>
            <a:r>
              <a:rPr lang="en-US" dirty="0"/>
              <a:t> </a:t>
            </a:r>
            <a:r>
              <a:rPr lang="en-US" dirty="0" err="1"/>
              <a:t>cũng</a:t>
            </a:r>
            <a:r>
              <a:rPr lang="en-US" dirty="0"/>
              <a:t> </a:t>
            </a:r>
            <a:r>
              <a:rPr lang="en-US" dirty="0" err="1"/>
              <a:t>sẽ</a:t>
            </a:r>
            <a:r>
              <a:rPr lang="en-US" dirty="0"/>
              <a:t> </a:t>
            </a:r>
            <a:r>
              <a:rPr lang="en-US" dirty="0" err="1"/>
              <a:t>cho</a:t>
            </a:r>
            <a:r>
              <a:rPr lang="en-US" dirty="0"/>
              <a:t> </a:t>
            </a:r>
            <a:r>
              <a:rPr lang="en-US" dirty="0" err="1"/>
              <a:t>lớp</a:t>
            </a:r>
            <a:r>
              <a:rPr lang="en-US" dirty="0"/>
              <a:t> </a:t>
            </a:r>
            <a:r>
              <a:rPr lang="en-US" dirty="0" err="1"/>
              <a:t>mình</a:t>
            </a:r>
            <a:r>
              <a:rPr lang="en-US" dirty="0"/>
              <a:t> </a:t>
            </a:r>
            <a:r>
              <a:rPr lang="en-US" dirty="0" err="1"/>
              <a:t>đi</a:t>
            </a:r>
            <a:r>
              <a:rPr lang="en-US" dirty="0"/>
              <a:t> </a:t>
            </a:r>
            <a:r>
              <a:rPr lang="en-US" dirty="0" err="1"/>
              <a:t>thăm</a:t>
            </a:r>
            <a:r>
              <a:rPr lang="en-US" dirty="0"/>
              <a:t> </a:t>
            </a:r>
            <a:r>
              <a:rPr lang="en-US" dirty="0" err="1"/>
              <a:t>quan</a:t>
            </a:r>
            <a:r>
              <a:rPr lang="en-US" dirty="0"/>
              <a:t> </a:t>
            </a:r>
            <a:r>
              <a:rPr lang="en-US" dirty="0" err="1"/>
              <a:t>về</a:t>
            </a:r>
            <a:r>
              <a:rPr lang="en-US" dirty="0"/>
              <a:t> </a:t>
            </a:r>
            <a:r>
              <a:rPr lang="en-US" dirty="0" err="1"/>
              <a:t>quy</a:t>
            </a:r>
            <a:r>
              <a:rPr lang="en-US" dirty="0"/>
              <a:t> </a:t>
            </a:r>
            <a:r>
              <a:rPr lang="en-US" dirty="0" err="1"/>
              <a:t>trình</a:t>
            </a:r>
            <a:r>
              <a:rPr lang="en-US" dirty="0"/>
              <a:t> </a:t>
            </a:r>
            <a:r>
              <a:rPr lang="en-US" dirty="0" err="1"/>
              <a:t>làm</a:t>
            </a:r>
            <a:r>
              <a:rPr lang="en-US" dirty="0"/>
              <a:t> </a:t>
            </a:r>
            <a:r>
              <a:rPr lang="en-US" dirty="0" err="1"/>
              <a:t>nên</a:t>
            </a:r>
            <a:r>
              <a:rPr lang="en-US" dirty="0"/>
              <a:t> </a:t>
            </a:r>
            <a:r>
              <a:rPr lang="en-US" dirty="0" err="1"/>
              <a:t>loại</a:t>
            </a:r>
            <a:r>
              <a:rPr lang="en-US" dirty="0"/>
              <a:t> n</a:t>
            </a:r>
            <a:r>
              <a:rPr lang="vi-VN" dirty="0"/>
              <a:t>ư</a:t>
            </a:r>
            <a:r>
              <a:rPr lang="en-US" dirty="0" err="1"/>
              <a:t>ớc</a:t>
            </a:r>
            <a:r>
              <a:rPr lang="en-US" dirty="0"/>
              <a:t> </a:t>
            </a:r>
            <a:r>
              <a:rPr lang="en-US" dirty="0" err="1"/>
              <a:t>mắm</a:t>
            </a:r>
            <a:r>
              <a:rPr lang="en-US" dirty="0"/>
              <a:t> </a:t>
            </a:r>
            <a:r>
              <a:rPr lang="en-US" dirty="0" err="1"/>
              <a:t>nổi</a:t>
            </a:r>
            <a:r>
              <a:rPr lang="en-US" dirty="0"/>
              <a:t> </a:t>
            </a:r>
            <a:r>
              <a:rPr lang="en-US" dirty="0" err="1"/>
              <a:t>tiếng</a:t>
            </a:r>
            <a:r>
              <a:rPr lang="en-US" dirty="0"/>
              <a:t> </a:t>
            </a:r>
            <a:r>
              <a:rPr lang="en-US" dirty="0" err="1"/>
              <a:t>này.Chúng</a:t>
            </a:r>
            <a:r>
              <a:rPr lang="en-US" dirty="0"/>
              <a:t> </a:t>
            </a:r>
            <a:r>
              <a:rPr lang="en-US" dirty="0" err="1"/>
              <a:t>mình</a:t>
            </a:r>
            <a:r>
              <a:rPr lang="en-US" dirty="0"/>
              <a:t> </a:t>
            </a:r>
            <a:r>
              <a:rPr lang="en-US" dirty="0" err="1"/>
              <a:t>cùng</a:t>
            </a:r>
            <a:r>
              <a:rPr lang="en-US" dirty="0"/>
              <a:t> </a:t>
            </a:r>
            <a:r>
              <a:rPr lang="en-US" dirty="0" err="1"/>
              <a:t>theo</a:t>
            </a:r>
            <a:r>
              <a:rPr lang="en-US" dirty="0"/>
              <a:t> </a:t>
            </a:r>
            <a:r>
              <a:rPr lang="en-US" dirty="0" err="1"/>
              <a:t>dõi</a:t>
            </a:r>
            <a:r>
              <a:rPr lang="en-US" dirty="0"/>
              <a:t> </a:t>
            </a:r>
            <a:r>
              <a:rPr lang="en-US" dirty="0" err="1"/>
              <a:t>nhé</a:t>
            </a:r>
            <a:r>
              <a:rPr lang="en-US" dirty="0"/>
              <a:t>.</a:t>
            </a:r>
          </a:p>
        </p:txBody>
      </p:sp>
      <p:sp>
        <p:nvSpPr>
          <p:cNvPr id="4" name="Slide Number Placeholder 3"/>
          <p:cNvSpPr>
            <a:spLocks noGrp="1"/>
          </p:cNvSpPr>
          <p:nvPr>
            <p:ph type="sldNum" sz="quarter" idx="5"/>
          </p:nvPr>
        </p:nvSpPr>
        <p:spPr/>
        <p:txBody>
          <a:bodyPr/>
          <a:lstStyle/>
          <a:p>
            <a:fld id="{A629C060-03AA-4C03-B1A4-881930BE6EC0}" type="slidenum">
              <a:rPr lang="en-US" smtClean="0"/>
              <a:t>17</a:t>
            </a:fld>
            <a:endParaRPr lang="en-US" dirty="0"/>
          </a:p>
        </p:txBody>
      </p:sp>
    </p:spTree>
    <p:extLst>
      <p:ext uri="{BB962C8B-B14F-4D97-AF65-F5344CB8AC3E}">
        <p14:creationId xmlns:p14="http://schemas.microsoft.com/office/powerpoint/2010/main" val="1410495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20066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11/12/2024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66482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11/12/2024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962304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11/12/2024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789524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11/12/2024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17718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11/12/2024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937307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11/12/2024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246185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11/12/2024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09738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11/12/2024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914189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11/12/2024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912743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11/12/2024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3300855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11/12/2024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7483298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7B888-9F6D-8DB5-CEE6-548394E5314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93061CAD-DB06-3060-90CC-78502AB9A98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5EF9C3F-CE21-B1E3-489C-1BC8E65235DF}"/>
              </a:ext>
            </a:extLst>
          </p:cNvPr>
          <p:cNvSpPr>
            <a:spLocks noGrp="1"/>
          </p:cNvSpPr>
          <p:nvPr>
            <p:ph type="dt" sz="half" idx="10"/>
          </p:nvPr>
        </p:nvSpPr>
        <p:spPr/>
        <p:txBody>
          <a:bodyPr/>
          <a:lstStyle/>
          <a:p>
            <a:fld id="{D8D1F878-0CB8-460B-A584-12D54E1B7CC5}" type="datetimeFigureOut">
              <a:rPr lang="en-US" smtClean="0"/>
              <a:t>11/12/2024</a:t>
            </a:fld>
            <a:endParaRPr lang="en-US"/>
          </a:p>
        </p:txBody>
      </p:sp>
      <p:sp>
        <p:nvSpPr>
          <p:cNvPr id="5" name="Footer Placeholder 4">
            <a:extLst>
              <a:ext uri="{FF2B5EF4-FFF2-40B4-BE49-F238E27FC236}">
                <a16:creationId xmlns:a16="http://schemas.microsoft.com/office/drawing/2014/main" id="{1982F5C7-93EB-796F-67FB-5E33C98E91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7644BC-A0D3-2DAA-A653-EE4B041A1C63}"/>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5445147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69217-7B25-2E76-3736-3DE8090DF1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12A94B-7244-A245-28B3-3CDFFC72E2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45EC37-D8E9-D6D6-E9F6-0B70CC437DBB}"/>
              </a:ext>
            </a:extLst>
          </p:cNvPr>
          <p:cNvSpPr>
            <a:spLocks noGrp="1"/>
          </p:cNvSpPr>
          <p:nvPr>
            <p:ph type="dt" sz="half" idx="10"/>
          </p:nvPr>
        </p:nvSpPr>
        <p:spPr/>
        <p:txBody>
          <a:bodyPr/>
          <a:lstStyle/>
          <a:p>
            <a:fld id="{D8D1F878-0CB8-460B-A584-12D54E1B7CC5}" type="datetimeFigureOut">
              <a:rPr lang="en-US" smtClean="0"/>
              <a:t>11/12/2024</a:t>
            </a:fld>
            <a:endParaRPr lang="en-US"/>
          </a:p>
        </p:txBody>
      </p:sp>
      <p:sp>
        <p:nvSpPr>
          <p:cNvPr id="5" name="Footer Placeholder 4">
            <a:extLst>
              <a:ext uri="{FF2B5EF4-FFF2-40B4-BE49-F238E27FC236}">
                <a16:creationId xmlns:a16="http://schemas.microsoft.com/office/drawing/2014/main" id="{A469E0EA-68E5-D548-19DC-400A8D9F32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3202B6-3668-F4F8-0DC7-2E8F611F14A2}"/>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114438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0825B-45FD-1248-178B-3BB7B7B3BE45}"/>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81075EAD-8F1C-1ED6-3016-3BD52A3A43D0}"/>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F34B03-1191-306B-86A9-88BA295B2275}"/>
              </a:ext>
            </a:extLst>
          </p:cNvPr>
          <p:cNvSpPr>
            <a:spLocks noGrp="1"/>
          </p:cNvSpPr>
          <p:nvPr>
            <p:ph type="dt" sz="half" idx="10"/>
          </p:nvPr>
        </p:nvSpPr>
        <p:spPr/>
        <p:txBody>
          <a:bodyPr/>
          <a:lstStyle/>
          <a:p>
            <a:fld id="{D8D1F878-0CB8-460B-A584-12D54E1B7CC5}" type="datetimeFigureOut">
              <a:rPr lang="en-US" smtClean="0"/>
              <a:t>11/12/2024</a:t>
            </a:fld>
            <a:endParaRPr lang="en-US"/>
          </a:p>
        </p:txBody>
      </p:sp>
      <p:sp>
        <p:nvSpPr>
          <p:cNvPr id="5" name="Footer Placeholder 4">
            <a:extLst>
              <a:ext uri="{FF2B5EF4-FFF2-40B4-BE49-F238E27FC236}">
                <a16:creationId xmlns:a16="http://schemas.microsoft.com/office/drawing/2014/main" id="{F96A6EFE-E391-3F9C-17B0-CBE917F1D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398DAD-C677-FA89-FD44-882A7190517C}"/>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385255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BD682-ED74-22F7-F393-D30E11A55C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27AEA3-09C9-7961-34F4-F13CC1E28A85}"/>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EDED81-8145-F0A2-3849-B80E006CF4AC}"/>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69D85F-49BD-9D42-05E1-287E5576C529}"/>
              </a:ext>
            </a:extLst>
          </p:cNvPr>
          <p:cNvSpPr>
            <a:spLocks noGrp="1"/>
          </p:cNvSpPr>
          <p:nvPr>
            <p:ph type="dt" sz="half" idx="10"/>
          </p:nvPr>
        </p:nvSpPr>
        <p:spPr/>
        <p:txBody>
          <a:bodyPr/>
          <a:lstStyle/>
          <a:p>
            <a:fld id="{D8D1F878-0CB8-460B-A584-12D54E1B7CC5}" type="datetimeFigureOut">
              <a:rPr lang="en-US" smtClean="0"/>
              <a:t>11/12/2024</a:t>
            </a:fld>
            <a:endParaRPr lang="en-US"/>
          </a:p>
        </p:txBody>
      </p:sp>
      <p:sp>
        <p:nvSpPr>
          <p:cNvPr id="6" name="Footer Placeholder 5">
            <a:extLst>
              <a:ext uri="{FF2B5EF4-FFF2-40B4-BE49-F238E27FC236}">
                <a16:creationId xmlns:a16="http://schemas.microsoft.com/office/drawing/2014/main" id="{7FBCC5DA-3E0B-D089-E15C-C89A7F4CC9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FA5A1E-3066-8072-8F7C-C6ABC1D1081A}"/>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40827177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7B1F4-2F7D-4D58-EFD2-39D56E31209D}"/>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798262-04D6-3C39-F965-82B46D8EEB8D}"/>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9EA6030-419C-2466-BD4D-D20FC01048EC}"/>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01ED0C-487F-4690-4777-E75FC1EA45C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9B97570-8C14-151D-D4C7-1CE4E3D65D17}"/>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9ABFD5-E465-C790-CBC7-B485033D6450}"/>
              </a:ext>
            </a:extLst>
          </p:cNvPr>
          <p:cNvSpPr>
            <a:spLocks noGrp="1"/>
          </p:cNvSpPr>
          <p:nvPr>
            <p:ph type="dt" sz="half" idx="10"/>
          </p:nvPr>
        </p:nvSpPr>
        <p:spPr/>
        <p:txBody>
          <a:bodyPr/>
          <a:lstStyle/>
          <a:p>
            <a:fld id="{D8D1F878-0CB8-460B-A584-12D54E1B7CC5}" type="datetimeFigureOut">
              <a:rPr lang="en-US" smtClean="0"/>
              <a:t>11/12/2024</a:t>
            </a:fld>
            <a:endParaRPr lang="en-US"/>
          </a:p>
        </p:txBody>
      </p:sp>
      <p:sp>
        <p:nvSpPr>
          <p:cNvPr id="8" name="Footer Placeholder 7">
            <a:extLst>
              <a:ext uri="{FF2B5EF4-FFF2-40B4-BE49-F238E27FC236}">
                <a16:creationId xmlns:a16="http://schemas.microsoft.com/office/drawing/2014/main" id="{275D340A-C167-B866-83D7-79742690B3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4FABD4-0852-0511-D063-0BBFC4722D86}"/>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1179319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123B3-8D93-6A81-4F04-A143503D45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0443AD-257A-1545-EF93-CDB0D2D2096B}"/>
              </a:ext>
            </a:extLst>
          </p:cNvPr>
          <p:cNvSpPr>
            <a:spLocks noGrp="1"/>
          </p:cNvSpPr>
          <p:nvPr>
            <p:ph type="dt" sz="half" idx="10"/>
          </p:nvPr>
        </p:nvSpPr>
        <p:spPr/>
        <p:txBody>
          <a:bodyPr/>
          <a:lstStyle/>
          <a:p>
            <a:fld id="{D8D1F878-0CB8-460B-A584-12D54E1B7CC5}" type="datetimeFigureOut">
              <a:rPr lang="en-US" smtClean="0"/>
              <a:t>11/12/2024</a:t>
            </a:fld>
            <a:endParaRPr lang="en-US"/>
          </a:p>
        </p:txBody>
      </p:sp>
      <p:sp>
        <p:nvSpPr>
          <p:cNvPr id="4" name="Footer Placeholder 3">
            <a:extLst>
              <a:ext uri="{FF2B5EF4-FFF2-40B4-BE49-F238E27FC236}">
                <a16:creationId xmlns:a16="http://schemas.microsoft.com/office/drawing/2014/main" id="{48640CFC-8A6D-4E9E-8F6F-D544DD7A2D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36D19A-3049-AE51-EEDA-B008A5AFDBE3}"/>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2386640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A99412-78A0-331A-870A-E26CC74C232C}"/>
              </a:ext>
            </a:extLst>
          </p:cNvPr>
          <p:cNvSpPr>
            <a:spLocks noGrp="1"/>
          </p:cNvSpPr>
          <p:nvPr>
            <p:ph type="dt" sz="half" idx="10"/>
          </p:nvPr>
        </p:nvSpPr>
        <p:spPr/>
        <p:txBody>
          <a:bodyPr/>
          <a:lstStyle/>
          <a:p>
            <a:fld id="{D8D1F878-0CB8-460B-A584-12D54E1B7CC5}" type="datetimeFigureOut">
              <a:rPr lang="en-US" smtClean="0"/>
              <a:t>11/12/2024</a:t>
            </a:fld>
            <a:endParaRPr lang="en-US"/>
          </a:p>
        </p:txBody>
      </p:sp>
      <p:sp>
        <p:nvSpPr>
          <p:cNvPr id="3" name="Footer Placeholder 2">
            <a:extLst>
              <a:ext uri="{FF2B5EF4-FFF2-40B4-BE49-F238E27FC236}">
                <a16:creationId xmlns:a16="http://schemas.microsoft.com/office/drawing/2014/main" id="{3452E0F3-75A0-D68F-1834-D953961A56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FF3776-7BDC-E035-638A-88F553AB0218}"/>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3313828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A8C92-F471-03CF-BB62-5E424528514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B5BE655-5B71-49A2-43BE-2390FFEB98DD}"/>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AB24F0-85D1-3F29-060F-924D86A08A5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59E712A-A2F3-7D1E-7ED7-48A35E1DE53B}"/>
              </a:ext>
            </a:extLst>
          </p:cNvPr>
          <p:cNvSpPr>
            <a:spLocks noGrp="1"/>
          </p:cNvSpPr>
          <p:nvPr>
            <p:ph type="dt" sz="half" idx="10"/>
          </p:nvPr>
        </p:nvSpPr>
        <p:spPr/>
        <p:txBody>
          <a:bodyPr/>
          <a:lstStyle/>
          <a:p>
            <a:fld id="{D8D1F878-0CB8-460B-A584-12D54E1B7CC5}" type="datetimeFigureOut">
              <a:rPr lang="en-US" smtClean="0"/>
              <a:t>11/12/2024</a:t>
            </a:fld>
            <a:endParaRPr lang="en-US"/>
          </a:p>
        </p:txBody>
      </p:sp>
      <p:sp>
        <p:nvSpPr>
          <p:cNvPr id="6" name="Footer Placeholder 5">
            <a:extLst>
              <a:ext uri="{FF2B5EF4-FFF2-40B4-BE49-F238E27FC236}">
                <a16:creationId xmlns:a16="http://schemas.microsoft.com/office/drawing/2014/main" id="{E6ADEDBD-6C7B-FCEC-E667-D29D7BA79B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BA53AA-5F7A-9848-5B7E-499905B4F674}"/>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676165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2520F-FAC9-84F3-7AB9-E52B8845A25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1F446F80-71AB-038A-C7E2-169E3BDA4053}"/>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6721B75D-5DD1-A8C8-F3A6-73077DFCEEF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4A94A8D-A9D3-03C3-25B3-30421BDB57D0}"/>
              </a:ext>
            </a:extLst>
          </p:cNvPr>
          <p:cNvSpPr>
            <a:spLocks noGrp="1"/>
          </p:cNvSpPr>
          <p:nvPr>
            <p:ph type="dt" sz="half" idx="10"/>
          </p:nvPr>
        </p:nvSpPr>
        <p:spPr/>
        <p:txBody>
          <a:bodyPr/>
          <a:lstStyle/>
          <a:p>
            <a:fld id="{D8D1F878-0CB8-460B-A584-12D54E1B7CC5}" type="datetimeFigureOut">
              <a:rPr lang="en-US" smtClean="0"/>
              <a:t>11/12/2024</a:t>
            </a:fld>
            <a:endParaRPr lang="en-US"/>
          </a:p>
        </p:txBody>
      </p:sp>
      <p:sp>
        <p:nvSpPr>
          <p:cNvPr id="6" name="Footer Placeholder 5">
            <a:extLst>
              <a:ext uri="{FF2B5EF4-FFF2-40B4-BE49-F238E27FC236}">
                <a16:creationId xmlns:a16="http://schemas.microsoft.com/office/drawing/2014/main" id="{0FD36618-8DC2-51FE-8AD6-0DC7B3E402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34B771-30D0-D674-43DD-9CD31324FF04}"/>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19737004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9082D-D488-7DE9-871F-04845EEF4A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6F8FB5-4343-0FD4-4058-E7992C1793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E6B44-5061-0EB6-EFCF-4564EB0DF54B}"/>
              </a:ext>
            </a:extLst>
          </p:cNvPr>
          <p:cNvSpPr>
            <a:spLocks noGrp="1"/>
          </p:cNvSpPr>
          <p:nvPr>
            <p:ph type="dt" sz="half" idx="10"/>
          </p:nvPr>
        </p:nvSpPr>
        <p:spPr/>
        <p:txBody>
          <a:bodyPr/>
          <a:lstStyle/>
          <a:p>
            <a:fld id="{D8D1F878-0CB8-460B-A584-12D54E1B7CC5}" type="datetimeFigureOut">
              <a:rPr lang="en-US" smtClean="0"/>
              <a:t>11/12/2024</a:t>
            </a:fld>
            <a:endParaRPr lang="en-US"/>
          </a:p>
        </p:txBody>
      </p:sp>
      <p:sp>
        <p:nvSpPr>
          <p:cNvPr id="5" name="Footer Placeholder 4">
            <a:extLst>
              <a:ext uri="{FF2B5EF4-FFF2-40B4-BE49-F238E27FC236}">
                <a16:creationId xmlns:a16="http://schemas.microsoft.com/office/drawing/2014/main" id="{64DFB350-42EA-E854-0C54-E35CDB7055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7145D8-2E1C-6339-9FB5-1508AED1286A}"/>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42179399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22503E-CBA8-3861-146F-2F72193527B5}"/>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06BBD-70ED-02F8-0C1C-2DDF7DBCB688}"/>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7A7CBB-9DC8-F851-2352-CFA49FA64AD4}"/>
              </a:ext>
            </a:extLst>
          </p:cNvPr>
          <p:cNvSpPr>
            <a:spLocks noGrp="1"/>
          </p:cNvSpPr>
          <p:nvPr>
            <p:ph type="dt" sz="half" idx="10"/>
          </p:nvPr>
        </p:nvSpPr>
        <p:spPr/>
        <p:txBody>
          <a:bodyPr/>
          <a:lstStyle/>
          <a:p>
            <a:fld id="{D8D1F878-0CB8-460B-A584-12D54E1B7CC5}" type="datetimeFigureOut">
              <a:rPr lang="en-US" smtClean="0"/>
              <a:t>11/12/2024</a:t>
            </a:fld>
            <a:endParaRPr lang="en-US"/>
          </a:p>
        </p:txBody>
      </p:sp>
      <p:sp>
        <p:nvSpPr>
          <p:cNvPr id="5" name="Footer Placeholder 4">
            <a:extLst>
              <a:ext uri="{FF2B5EF4-FFF2-40B4-BE49-F238E27FC236}">
                <a16:creationId xmlns:a16="http://schemas.microsoft.com/office/drawing/2014/main" id="{8CFD35EA-3D50-83DC-1961-0037E92A28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947ADD-CC1A-882F-83F0-887FBA97FC9E}"/>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560303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1371600" y="3195640"/>
            <a:ext cx="15544800" cy="2205038"/>
          </a:xfrm>
        </p:spPr>
        <p:txBody>
          <a:bodyPr/>
          <a:lstStyle/>
          <a:p>
            <a:r>
              <a:rPr lang="vi-VN"/>
              <a:t>Bấm &amp; sửa kiểu tiêu đề</a:t>
            </a:r>
            <a:endParaRPr lang="en-US"/>
          </a:p>
        </p:txBody>
      </p:sp>
      <p:sp>
        <p:nvSpPr>
          <p:cNvPr id="3" name="Tiêu đề phụ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ADAC6092-3E20-4FA1-AA1E-5701DB6614B3}"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28109894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EBA158E1-8962-47DA-BBE4-8A56CCC5D7CD}"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34050374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1444626" y="6610352"/>
            <a:ext cx="15544800" cy="2043113"/>
          </a:xfrm>
        </p:spPr>
        <p:txBody>
          <a:bodyPr anchor="t"/>
          <a:lstStyle>
            <a:lvl1pPr algn="l">
              <a:defRPr sz="6000" b="1" cap="all"/>
            </a:lvl1pPr>
          </a:lstStyle>
          <a:p>
            <a:r>
              <a:rPr lang="vi-VN"/>
              <a:t>Bấm &amp; sửa kiểu tiêu đề</a:t>
            </a:r>
            <a:endParaRPr lang="en-US"/>
          </a:p>
        </p:txBody>
      </p:sp>
      <p:sp>
        <p:nvSpPr>
          <p:cNvPr id="3" name="Nơi giữ chỗ cho Văn bản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vi-VN"/>
              <a:t>Bấm &amp; sửa kiểu tiêu đề</a:t>
            </a:r>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3448B235-80CA-4C7E-8D13-B17AEDD4FCEE}"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26295440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7"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5F2FC97C-E543-4517-83A1-42DACC8C93CA}"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21341432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Bấm &amp; sửa kiểu tiêu đề</a:t>
            </a:r>
          </a:p>
        </p:txBody>
      </p:sp>
      <p:sp>
        <p:nvSpPr>
          <p:cNvPr id="4" name="Nơi giữ chỗ cho Nội dung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Bấm &amp; sửa kiểu tiêu đề</a:t>
            </a:r>
          </a:p>
        </p:txBody>
      </p:sp>
      <p:sp>
        <p:nvSpPr>
          <p:cNvPr id="6" name="Nơi giữ chỗ cho Nội dung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8"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9"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B3ADF33C-579B-4F94-9AF7-D4C16D71D5C6}"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20146674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4"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5"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CDFCAA02-91A4-4623-89F0-E1D53000C782}"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2578215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3"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4"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8DAA6853-0D37-4CD7-8130-EA6B1B1E7337}"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7072819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914402" y="409575"/>
            <a:ext cx="6016626" cy="1743075"/>
          </a:xfrm>
        </p:spPr>
        <p:txBody>
          <a:bodyPr anchor="b"/>
          <a:lstStyle>
            <a:lvl1pPr algn="l">
              <a:defRPr sz="3000" b="1"/>
            </a:lvl1pPr>
          </a:lstStyle>
          <a:p>
            <a:r>
              <a:rPr lang="vi-VN"/>
              <a:t>Bấm &amp; sửa kiểu tiêu đề</a:t>
            </a:r>
            <a:endParaRPr lang="en-US"/>
          </a:p>
        </p:txBody>
      </p:sp>
      <p:sp>
        <p:nvSpPr>
          <p:cNvPr id="3" name="Nơi giữ chỗ cho Nội dung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7"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85CE6B72-F565-4587-99D4-46561373ACFF}"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3607994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3584576" y="7200900"/>
            <a:ext cx="10972800" cy="850107"/>
          </a:xfrm>
        </p:spPr>
        <p:txBody>
          <a:bodyPr anchor="b"/>
          <a:lstStyle>
            <a:lvl1pPr algn="l">
              <a:defRPr sz="3000" b="1"/>
            </a:lvl1pPr>
          </a:lstStyle>
          <a:p>
            <a:r>
              <a:rPr lang="vi-VN"/>
              <a:t>Bấm &amp; sửa kiểu tiêu đề</a:t>
            </a:r>
            <a:endParaRPr lang="en-US"/>
          </a:p>
        </p:txBody>
      </p:sp>
      <p:sp>
        <p:nvSpPr>
          <p:cNvPr id="3" name="Nơi giữ chỗ cho Hình ảnh 2"/>
          <p:cNvSpPr>
            <a:spLocks noGrp="1"/>
          </p:cNvSpPr>
          <p:nvPr>
            <p:ph type="pic" idx="1"/>
          </p:nvPr>
        </p:nvSpPr>
        <p:spPr>
          <a:xfrm>
            <a:off x="3584576" y="919163"/>
            <a:ext cx="10972800" cy="6172200"/>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a:p>
        </p:txBody>
      </p:sp>
      <p:sp>
        <p:nvSpPr>
          <p:cNvPr id="4" name="Nơi giữ chỗ cho Văn bản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7"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DD9A3681-7C01-43AA-B98E-4DD006CF6801}"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12086161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DAEFF15F-301D-4706-88CD-696A1D1F6F9A}"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30648512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13258800" y="411959"/>
            <a:ext cx="4114800" cy="8777288"/>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914400" y="411959"/>
            <a:ext cx="12039600" cy="8777288"/>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A21394A2-2618-41B3-A63D-F83B84FF64FC}"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17284231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A49CA-AE88-4BE6-F6B1-BB0481BD1ED6}"/>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844F6D8-FB93-4EB1-202B-DE7945BDAF6E}"/>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174C7A2-34B0-4B90-9D13-B5F706E8E50F}"/>
              </a:ext>
            </a:extLst>
          </p:cNvPr>
          <p:cNvSpPr>
            <a:spLocks noGrp="1"/>
          </p:cNvSpPr>
          <p:nvPr>
            <p:ph type="dt" sz="half" idx="10"/>
          </p:nvPr>
        </p:nvSpPr>
        <p:spPr>
          <a:xfrm>
            <a:off x="1257300" y="9534526"/>
            <a:ext cx="4114800" cy="547688"/>
          </a:xfrm>
          <a:prstGeom prst="rect">
            <a:avLst/>
          </a:prstGeom>
        </p:spPr>
        <p:txBody>
          <a:bodyPr/>
          <a:lstStyle/>
          <a:p>
            <a:fld id="{B0F09BF1-C09E-4FDF-9E32-1AC8E345CBB3}" type="datetimeFigureOut">
              <a:rPr lang="en-US" smtClean="0"/>
              <a:t>11/12/2024</a:t>
            </a:fld>
            <a:endParaRPr lang="en-US"/>
          </a:p>
        </p:txBody>
      </p:sp>
      <p:sp>
        <p:nvSpPr>
          <p:cNvPr id="5" name="Footer Placeholder 4">
            <a:extLst>
              <a:ext uri="{FF2B5EF4-FFF2-40B4-BE49-F238E27FC236}">
                <a16:creationId xmlns:a16="http://schemas.microsoft.com/office/drawing/2014/main" id="{431EFE70-7F27-080E-E69E-0CED7D51D72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3FC454-3CC2-DCB2-72BF-4413D19C9184}"/>
              </a:ext>
            </a:extLst>
          </p:cNvPr>
          <p:cNvSpPr>
            <a:spLocks noGrp="1"/>
          </p:cNvSpPr>
          <p:nvPr>
            <p:ph type="sldNum" sz="quarter" idx="12"/>
          </p:nvPr>
        </p:nvSpPr>
        <p:spPr>
          <a:xfrm>
            <a:off x="12915900" y="9534526"/>
            <a:ext cx="4114800" cy="547688"/>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318444194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81515-370F-F183-F347-85F3B8252BD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250D54-9211-1E5F-3AC7-7E3057F9097A}"/>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293A2B-EFA3-942F-F0F4-30EEEB2BAF9B}"/>
              </a:ext>
            </a:extLst>
          </p:cNvPr>
          <p:cNvSpPr>
            <a:spLocks noGrp="1"/>
          </p:cNvSpPr>
          <p:nvPr>
            <p:ph type="dt" sz="half" idx="10"/>
          </p:nvPr>
        </p:nvSpPr>
        <p:spPr>
          <a:xfrm>
            <a:off x="1257300" y="9534526"/>
            <a:ext cx="4114800" cy="547688"/>
          </a:xfrm>
          <a:prstGeom prst="rect">
            <a:avLst/>
          </a:prstGeom>
        </p:spPr>
        <p:txBody>
          <a:bodyPr/>
          <a:lstStyle/>
          <a:p>
            <a:fld id="{B0F09BF1-C09E-4FDF-9E32-1AC8E345CBB3}" type="datetimeFigureOut">
              <a:rPr lang="en-US" smtClean="0"/>
              <a:t>11/12/2024</a:t>
            </a:fld>
            <a:endParaRPr lang="en-US"/>
          </a:p>
        </p:txBody>
      </p:sp>
      <p:sp>
        <p:nvSpPr>
          <p:cNvPr id="5" name="Footer Placeholder 4">
            <a:extLst>
              <a:ext uri="{FF2B5EF4-FFF2-40B4-BE49-F238E27FC236}">
                <a16:creationId xmlns:a16="http://schemas.microsoft.com/office/drawing/2014/main" id="{0A2919E2-43D0-F0BA-77AF-CB76CF96AD7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0D8C77-61F1-1EBE-5A26-457B6FF2CE46}"/>
              </a:ext>
            </a:extLst>
          </p:cNvPr>
          <p:cNvSpPr>
            <a:spLocks noGrp="1"/>
          </p:cNvSpPr>
          <p:nvPr>
            <p:ph type="sldNum" sz="quarter" idx="12"/>
          </p:nvPr>
        </p:nvSpPr>
        <p:spPr>
          <a:xfrm>
            <a:off x="12915900" y="9534526"/>
            <a:ext cx="4114800" cy="547688"/>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407710773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298EC-1DFF-8CF9-778D-2033778712FE}"/>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47A5EA3-CE16-D095-638F-980AAE52EC15}"/>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1B9B7F-FE7F-5ED3-80DB-E746DF940396}"/>
              </a:ext>
            </a:extLst>
          </p:cNvPr>
          <p:cNvSpPr>
            <a:spLocks noGrp="1"/>
          </p:cNvSpPr>
          <p:nvPr>
            <p:ph type="dt" sz="half" idx="10"/>
          </p:nvPr>
        </p:nvSpPr>
        <p:spPr>
          <a:xfrm>
            <a:off x="1257300" y="9534526"/>
            <a:ext cx="4114800" cy="547688"/>
          </a:xfrm>
          <a:prstGeom prst="rect">
            <a:avLst/>
          </a:prstGeom>
        </p:spPr>
        <p:txBody>
          <a:bodyPr/>
          <a:lstStyle/>
          <a:p>
            <a:fld id="{B0F09BF1-C09E-4FDF-9E32-1AC8E345CBB3}" type="datetimeFigureOut">
              <a:rPr lang="en-US" smtClean="0"/>
              <a:t>11/12/2024</a:t>
            </a:fld>
            <a:endParaRPr lang="en-US"/>
          </a:p>
        </p:txBody>
      </p:sp>
      <p:sp>
        <p:nvSpPr>
          <p:cNvPr id="5" name="Footer Placeholder 4">
            <a:extLst>
              <a:ext uri="{FF2B5EF4-FFF2-40B4-BE49-F238E27FC236}">
                <a16:creationId xmlns:a16="http://schemas.microsoft.com/office/drawing/2014/main" id="{E62EC7BD-F8DE-ABA3-9E9E-B15A54EB7F1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FFB29A-A347-C246-2346-61F875EE14F9}"/>
              </a:ext>
            </a:extLst>
          </p:cNvPr>
          <p:cNvSpPr>
            <a:spLocks noGrp="1"/>
          </p:cNvSpPr>
          <p:nvPr>
            <p:ph type="sldNum" sz="quarter" idx="12"/>
          </p:nvPr>
        </p:nvSpPr>
        <p:spPr>
          <a:xfrm>
            <a:off x="12915900" y="9534526"/>
            <a:ext cx="4114800" cy="547688"/>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06578632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B131A-C54F-31B5-BAC1-7B48F75762E7}"/>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E6A62BE-F64C-02C3-BC03-28F06373058A}"/>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B7573A-6A10-1C05-5B1C-15DAE037E344}"/>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7EA8C9-A13A-E1FA-7352-6F55029C4DC5}"/>
              </a:ext>
            </a:extLst>
          </p:cNvPr>
          <p:cNvSpPr>
            <a:spLocks noGrp="1"/>
          </p:cNvSpPr>
          <p:nvPr>
            <p:ph type="dt" sz="half" idx="10"/>
          </p:nvPr>
        </p:nvSpPr>
        <p:spPr>
          <a:xfrm>
            <a:off x="1257300" y="9534526"/>
            <a:ext cx="4114800" cy="547688"/>
          </a:xfrm>
          <a:prstGeom prst="rect">
            <a:avLst/>
          </a:prstGeom>
        </p:spPr>
        <p:txBody>
          <a:bodyPr/>
          <a:lstStyle/>
          <a:p>
            <a:fld id="{B0F09BF1-C09E-4FDF-9E32-1AC8E345CBB3}" type="datetimeFigureOut">
              <a:rPr lang="en-US" smtClean="0"/>
              <a:t>11/12/2024</a:t>
            </a:fld>
            <a:endParaRPr lang="en-US"/>
          </a:p>
        </p:txBody>
      </p:sp>
      <p:sp>
        <p:nvSpPr>
          <p:cNvPr id="6" name="Footer Placeholder 5">
            <a:extLst>
              <a:ext uri="{FF2B5EF4-FFF2-40B4-BE49-F238E27FC236}">
                <a16:creationId xmlns:a16="http://schemas.microsoft.com/office/drawing/2014/main" id="{4FB89752-832A-301D-66B1-E8788226401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8BC46C-3B73-CA93-B026-1282D6CCBF0B}"/>
              </a:ext>
            </a:extLst>
          </p:cNvPr>
          <p:cNvSpPr>
            <a:spLocks noGrp="1"/>
          </p:cNvSpPr>
          <p:nvPr>
            <p:ph type="sldNum" sz="quarter" idx="12"/>
          </p:nvPr>
        </p:nvSpPr>
        <p:spPr>
          <a:xfrm>
            <a:off x="12915900" y="9534526"/>
            <a:ext cx="4114800" cy="547688"/>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3244052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03496-B095-484C-9632-8974651F3408}"/>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4D9CA39-B6D2-46DD-0A09-A831E9E7FA46}"/>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710FCB3-995C-0C48-5B83-F8B95A84B3A5}"/>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F21943-7EB0-83D4-D61B-E3A52B9567C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8A8798C-7F5E-9E75-EED2-59C456C18509}"/>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87A934-FDB5-221A-C7D4-D52EE5A27A9E}"/>
              </a:ext>
            </a:extLst>
          </p:cNvPr>
          <p:cNvSpPr>
            <a:spLocks noGrp="1"/>
          </p:cNvSpPr>
          <p:nvPr>
            <p:ph type="dt" sz="half" idx="10"/>
          </p:nvPr>
        </p:nvSpPr>
        <p:spPr>
          <a:xfrm>
            <a:off x="1257300" y="9534526"/>
            <a:ext cx="4114800" cy="547688"/>
          </a:xfrm>
          <a:prstGeom prst="rect">
            <a:avLst/>
          </a:prstGeom>
        </p:spPr>
        <p:txBody>
          <a:bodyPr/>
          <a:lstStyle/>
          <a:p>
            <a:fld id="{B0F09BF1-C09E-4FDF-9E32-1AC8E345CBB3}" type="datetimeFigureOut">
              <a:rPr lang="en-US" smtClean="0"/>
              <a:t>11/12/2024</a:t>
            </a:fld>
            <a:endParaRPr lang="en-US"/>
          </a:p>
        </p:txBody>
      </p:sp>
      <p:sp>
        <p:nvSpPr>
          <p:cNvPr id="8" name="Footer Placeholder 7">
            <a:extLst>
              <a:ext uri="{FF2B5EF4-FFF2-40B4-BE49-F238E27FC236}">
                <a16:creationId xmlns:a16="http://schemas.microsoft.com/office/drawing/2014/main" id="{3F47D94A-D475-FBA7-B808-DB6F90C15C0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3DDD191-05B2-B806-BBE6-FD4E0FE8066B}"/>
              </a:ext>
            </a:extLst>
          </p:cNvPr>
          <p:cNvSpPr>
            <a:spLocks noGrp="1"/>
          </p:cNvSpPr>
          <p:nvPr>
            <p:ph type="sldNum" sz="quarter" idx="12"/>
          </p:nvPr>
        </p:nvSpPr>
        <p:spPr>
          <a:xfrm>
            <a:off x="12915900" y="9534526"/>
            <a:ext cx="4114800" cy="547688"/>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93438677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C986-DAE9-2D2A-B248-B490BC34F16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EB8554D-33F0-903D-5E9D-9BB1C8DAD978}"/>
              </a:ext>
            </a:extLst>
          </p:cNvPr>
          <p:cNvSpPr>
            <a:spLocks noGrp="1"/>
          </p:cNvSpPr>
          <p:nvPr>
            <p:ph type="dt" sz="half" idx="10"/>
          </p:nvPr>
        </p:nvSpPr>
        <p:spPr>
          <a:xfrm>
            <a:off x="1257300" y="9534526"/>
            <a:ext cx="4114800" cy="547688"/>
          </a:xfrm>
          <a:prstGeom prst="rect">
            <a:avLst/>
          </a:prstGeom>
        </p:spPr>
        <p:txBody>
          <a:bodyPr/>
          <a:lstStyle/>
          <a:p>
            <a:fld id="{B0F09BF1-C09E-4FDF-9E32-1AC8E345CBB3}" type="datetimeFigureOut">
              <a:rPr lang="en-US" smtClean="0"/>
              <a:t>11/12/2024</a:t>
            </a:fld>
            <a:endParaRPr lang="en-US"/>
          </a:p>
        </p:txBody>
      </p:sp>
      <p:sp>
        <p:nvSpPr>
          <p:cNvPr id="4" name="Footer Placeholder 3">
            <a:extLst>
              <a:ext uri="{FF2B5EF4-FFF2-40B4-BE49-F238E27FC236}">
                <a16:creationId xmlns:a16="http://schemas.microsoft.com/office/drawing/2014/main" id="{83A2D9E9-6075-7999-3924-5F9EE36D4FC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CF60AEE-BC21-97B6-31DB-4F6DC892E423}"/>
              </a:ext>
            </a:extLst>
          </p:cNvPr>
          <p:cNvSpPr>
            <a:spLocks noGrp="1"/>
          </p:cNvSpPr>
          <p:nvPr>
            <p:ph type="sldNum" sz="quarter" idx="12"/>
          </p:nvPr>
        </p:nvSpPr>
        <p:spPr>
          <a:xfrm>
            <a:off x="12915900" y="9534526"/>
            <a:ext cx="4114800" cy="547688"/>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95744257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20DBEF-3769-54DB-D6EC-54BB8B2DC23C}"/>
              </a:ext>
            </a:extLst>
          </p:cNvPr>
          <p:cNvSpPr>
            <a:spLocks noGrp="1"/>
          </p:cNvSpPr>
          <p:nvPr>
            <p:ph type="dt" sz="half" idx="10"/>
          </p:nvPr>
        </p:nvSpPr>
        <p:spPr>
          <a:xfrm>
            <a:off x="1257300" y="9534526"/>
            <a:ext cx="4114800" cy="547688"/>
          </a:xfrm>
          <a:prstGeom prst="rect">
            <a:avLst/>
          </a:prstGeom>
        </p:spPr>
        <p:txBody>
          <a:bodyPr/>
          <a:lstStyle/>
          <a:p>
            <a:fld id="{B0F09BF1-C09E-4FDF-9E32-1AC8E345CBB3}" type="datetimeFigureOut">
              <a:rPr lang="en-US" smtClean="0"/>
              <a:t>11/12/2024</a:t>
            </a:fld>
            <a:endParaRPr lang="en-US"/>
          </a:p>
        </p:txBody>
      </p:sp>
      <p:sp>
        <p:nvSpPr>
          <p:cNvPr id="3" name="Footer Placeholder 2">
            <a:extLst>
              <a:ext uri="{FF2B5EF4-FFF2-40B4-BE49-F238E27FC236}">
                <a16:creationId xmlns:a16="http://schemas.microsoft.com/office/drawing/2014/main" id="{CB502DB1-E8E0-95B9-ED32-161B11EFF89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B9EAA0C-41F7-ADE2-4208-D0E35529B954}"/>
              </a:ext>
            </a:extLst>
          </p:cNvPr>
          <p:cNvSpPr>
            <a:spLocks noGrp="1"/>
          </p:cNvSpPr>
          <p:nvPr>
            <p:ph type="sldNum" sz="quarter" idx="12"/>
          </p:nvPr>
        </p:nvSpPr>
        <p:spPr>
          <a:xfrm>
            <a:off x="12915900" y="9534526"/>
            <a:ext cx="4114800" cy="547688"/>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57279520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FBFE-5FEE-5A0A-C478-4BDD68F5093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48F490A-79A6-BDA5-2F9B-7FFDDB260C2C}"/>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7836A6-59D3-1AB3-8E6A-C00B31A7951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EC2A07F-4D63-A5AA-A22E-2C1B3688BB9A}"/>
              </a:ext>
            </a:extLst>
          </p:cNvPr>
          <p:cNvSpPr>
            <a:spLocks noGrp="1"/>
          </p:cNvSpPr>
          <p:nvPr>
            <p:ph type="dt" sz="half" idx="10"/>
          </p:nvPr>
        </p:nvSpPr>
        <p:spPr>
          <a:xfrm>
            <a:off x="1257300" y="9534526"/>
            <a:ext cx="4114800" cy="547688"/>
          </a:xfrm>
          <a:prstGeom prst="rect">
            <a:avLst/>
          </a:prstGeom>
        </p:spPr>
        <p:txBody>
          <a:bodyPr/>
          <a:lstStyle/>
          <a:p>
            <a:fld id="{B0F09BF1-C09E-4FDF-9E32-1AC8E345CBB3}" type="datetimeFigureOut">
              <a:rPr lang="en-US" smtClean="0"/>
              <a:t>11/12/2024</a:t>
            </a:fld>
            <a:endParaRPr lang="en-US"/>
          </a:p>
        </p:txBody>
      </p:sp>
      <p:sp>
        <p:nvSpPr>
          <p:cNvPr id="6" name="Footer Placeholder 5">
            <a:extLst>
              <a:ext uri="{FF2B5EF4-FFF2-40B4-BE49-F238E27FC236}">
                <a16:creationId xmlns:a16="http://schemas.microsoft.com/office/drawing/2014/main" id="{02843E9B-2E5F-ADDC-0218-D63748F13CF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91CAED-A627-C2E1-FCBF-0766791142F8}"/>
              </a:ext>
            </a:extLst>
          </p:cNvPr>
          <p:cNvSpPr>
            <a:spLocks noGrp="1"/>
          </p:cNvSpPr>
          <p:nvPr>
            <p:ph type="sldNum" sz="quarter" idx="12"/>
          </p:nvPr>
        </p:nvSpPr>
        <p:spPr>
          <a:xfrm>
            <a:off x="12915900" y="9534526"/>
            <a:ext cx="4114800" cy="547688"/>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89247419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E21DB-9C1E-4CC5-66B9-AFEC8244323E}"/>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F75CCC4-47DC-E75E-7D28-5D21468659F8}"/>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D344185C-C377-1366-EB15-B9534D48C45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3D5806-8A04-F6BD-1AD9-B0F29FF2BC31}"/>
              </a:ext>
            </a:extLst>
          </p:cNvPr>
          <p:cNvSpPr>
            <a:spLocks noGrp="1"/>
          </p:cNvSpPr>
          <p:nvPr>
            <p:ph type="dt" sz="half" idx="10"/>
          </p:nvPr>
        </p:nvSpPr>
        <p:spPr>
          <a:xfrm>
            <a:off x="1257300" y="9534526"/>
            <a:ext cx="4114800" cy="547688"/>
          </a:xfrm>
          <a:prstGeom prst="rect">
            <a:avLst/>
          </a:prstGeom>
        </p:spPr>
        <p:txBody>
          <a:bodyPr/>
          <a:lstStyle/>
          <a:p>
            <a:fld id="{B0F09BF1-C09E-4FDF-9E32-1AC8E345CBB3}" type="datetimeFigureOut">
              <a:rPr lang="en-US" smtClean="0"/>
              <a:t>11/12/2024</a:t>
            </a:fld>
            <a:endParaRPr lang="en-US"/>
          </a:p>
        </p:txBody>
      </p:sp>
      <p:sp>
        <p:nvSpPr>
          <p:cNvPr id="6" name="Footer Placeholder 5">
            <a:extLst>
              <a:ext uri="{FF2B5EF4-FFF2-40B4-BE49-F238E27FC236}">
                <a16:creationId xmlns:a16="http://schemas.microsoft.com/office/drawing/2014/main" id="{91E026AE-B348-7978-C01F-2A787839F7E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D9CE04-D305-F508-073D-4AD01EE3D4DB}"/>
              </a:ext>
            </a:extLst>
          </p:cNvPr>
          <p:cNvSpPr>
            <a:spLocks noGrp="1"/>
          </p:cNvSpPr>
          <p:nvPr>
            <p:ph type="sldNum" sz="quarter" idx="12"/>
          </p:nvPr>
        </p:nvSpPr>
        <p:spPr>
          <a:xfrm>
            <a:off x="12915900" y="9534526"/>
            <a:ext cx="4114800" cy="547688"/>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89576679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6F6CB-B889-E3DF-7EFB-F1233822613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2626D2-FA98-C9DE-E927-7E70307C105E}"/>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BF1BF5-66A4-DD0A-0AB8-DCA1EE49057D}"/>
              </a:ext>
            </a:extLst>
          </p:cNvPr>
          <p:cNvSpPr>
            <a:spLocks noGrp="1"/>
          </p:cNvSpPr>
          <p:nvPr>
            <p:ph type="dt" sz="half" idx="10"/>
          </p:nvPr>
        </p:nvSpPr>
        <p:spPr>
          <a:xfrm>
            <a:off x="1257300" y="9534526"/>
            <a:ext cx="4114800" cy="547688"/>
          </a:xfrm>
          <a:prstGeom prst="rect">
            <a:avLst/>
          </a:prstGeom>
        </p:spPr>
        <p:txBody>
          <a:bodyPr/>
          <a:lstStyle/>
          <a:p>
            <a:fld id="{B0F09BF1-C09E-4FDF-9E32-1AC8E345CBB3}" type="datetimeFigureOut">
              <a:rPr lang="en-US" smtClean="0"/>
              <a:t>11/12/2024</a:t>
            </a:fld>
            <a:endParaRPr lang="en-US"/>
          </a:p>
        </p:txBody>
      </p:sp>
      <p:sp>
        <p:nvSpPr>
          <p:cNvPr id="5" name="Footer Placeholder 4">
            <a:extLst>
              <a:ext uri="{FF2B5EF4-FFF2-40B4-BE49-F238E27FC236}">
                <a16:creationId xmlns:a16="http://schemas.microsoft.com/office/drawing/2014/main" id="{CCC156D1-588C-B33B-9E3A-1DD6221F498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3B1D4C-08A1-E8EA-9F97-52BAEDA22E0C}"/>
              </a:ext>
            </a:extLst>
          </p:cNvPr>
          <p:cNvSpPr>
            <a:spLocks noGrp="1"/>
          </p:cNvSpPr>
          <p:nvPr>
            <p:ph type="sldNum" sz="quarter" idx="12"/>
          </p:nvPr>
        </p:nvSpPr>
        <p:spPr>
          <a:xfrm>
            <a:off x="12915900" y="9534526"/>
            <a:ext cx="4114800" cy="547688"/>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07635412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363C8B-380C-3D8B-51BC-024B59C7FF3C}"/>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6A493C-DDA7-F1DA-D615-2B50473A9457}"/>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F1DB8B-D7AE-9ADB-85BC-6A1AA1ABA334}"/>
              </a:ext>
            </a:extLst>
          </p:cNvPr>
          <p:cNvSpPr>
            <a:spLocks noGrp="1"/>
          </p:cNvSpPr>
          <p:nvPr>
            <p:ph type="dt" sz="half" idx="10"/>
          </p:nvPr>
        </p:nvSpPr>
        <p:spPr>
          <a:xfrm>
            <a:off x="1257300" y="9534526"/>
            <a:ext cx="4114800" cy="547688"/>
          </a:xfrm>
          <a:prstGeom prst="rect">
            <a:avLst/>
          </a:prstGeom>
        </p:spPr>
        <p:txBody>
          <a:bodyPr/>
          <a:lstStyle/>
          <a:p>
            <a:fld id="{B0F09BF1-C09E-4FDF-9E32-1AC8E345CBB3}" type="datetimeFigureOut">
              <a:rPr lang="en-US" smtClean="0"/>
              <a:t>11/12/2024</a:t>
            </a:fld>
            <a:endParaRPr lang="en-US"/>
          </a:p>
        </p:txBody>
      </p:sp>
      <p:sp>
        <p:nvSpPr>
          <p:cNvPr id="5" name="Footer Placeholder 4">
            <a:extLst>
              <a:ext uri="{FF2B5EF4-FFF2-40B4-BE49-F238E27FC236}">
                <a16:creationId xmlns:a16="http://schemas.microsoft.com/office/drawing/2014/main" id="{A67AD77E-F485-0662-44CF-6FF6DF89F3D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ABA1B4-ADA1-7050-29BD-3AE0FF035AD7}"/>
              </a:ext>
            </a:extLst>
          </p:cNvPr>
          <p:cNvSpPr>
            <a:spLocks noGrp="1"/>
          </p:cNvSpPr>
          <p:nvPr>
            <p:ph type="sldNum" sz="quarter" idx="12"/>
          </p:nvPr>
        </p:nvSpPr>
        <p:spPr>
          <a:xfrm>
            <a:off x="12915900" y="9534526"/>
            <a:ext cx="4114800" cy="547688"/>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383478372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F9AB894-AB49-90F6-BDA7-870A7304BBFC}"/>
              </a:ext>
            </a:extLst>
          </p:cNvPr>
          <p:cNvGrpSpPr/>
          <p:nvPr userDrawn="1"/>
        </p:nvGrpSpPr>
        <p:grpSpPr>
          <a:xfrm>
            <a:off x="-7688445" y="349160"/>
            <a:ext cx="8686829" cy="5269635"/>
            <a:chOff x="10897746" y="3487830"/>
            <a:chExt cx="5791219" cy="3513090"/>
          </a:xfrm>
        </p:grpSpPr>
        <p:grpSp>
          <p:nvGrpSpPr>
            <p:cNvPr id="3" name="Group 2">
              <a:extLst>
                <a:ext uri="{FF2B5EF4-FFF2-40B4-BE49-F238E27FC236}">
                  <a16:creationId xmlns:a16="http://schemas.microsoft.com/office/drawing/2014/main" id="{3F4798E8-2A7E-6A6B-407F-B808DCAA8777}"/>
                </a:ext>
              </a:extLst>
            </p:cNvPr>
            <p:cNvGrpSpPr/>
            <p:nvPr/>
          </p:nvGrpSpPr>
          <p:grpSpPr>
            <a:xfrm>
              <a:off x="10897746" y="6325965"/>
              <a:ext cx="5791219" cy="674955"/>
              <a:chOff x="6278216" y="4213444"/>
              <a:chExt cx="4342410" cy="610617"/>
            </a:xfrm>
          </p:grpSpPr>
          <p:sp>
            <p:nvSpPr>
              <p:cNvPr id="6" name="TextBox 5">
                <a:extLst>
                  <a:ext uri="{FF2B5EF4-FFF2-40B4-BE49-F238E27FC236}">
                    <a16:creationId xmlns:a16="http://schemas.microsoft.com/office/drawing/2014/main" id="{81886A19-4E95-7AE8-6BFF-7E68808094B0}"/>
                  </a:ext>
                </a:extLst>
              </p:cNvPr>
              <p:cNvSpPr txBox="1"/>
              <p:nvPr userDrawn="1"/>
            </p:nvSpPr>
            <p:spPr>
              <a:xfrm>
                <a:off x="7058560" y="4213444"/>
                <a:ext cx="3562066" cy="348048"/>
              </a:xfrm>
              <a:prstGeom prst="rect">
                <a:avLst/>
              </a:prstGeom>
              <a:noFill/>
            </p:spPr>
            <p:txBody>
              <a:bodyPr wrap="square" rtlCol="0">
                <a:spAutoFit/>
              </a:bodyPr>
              <a:lstStyle/>
              <a:p>
                <a:r>
                  <a:rPr lang="en-US" sz="3150" b="1"/>
                  <a:t>GIÁO ÁN ĐƯỢC CHIA SẺ TẠI</a:t>
                </a:r>
              </a:p>
            </p:txBody>
          </p:sp>
          <p:sp>
            <p:nvSpPr>
              <p:cNvPr id="7" name="TextBox 6">
                <a:extLst>
                  <a:ext uri="{FF2B5EF4-FFF2-40B4-BE49-F238E27FC236}">
                    <a16:creationId xmlns:a16="http://schemas.microsoft.com/office/drawing/2014/main" id="{33D0AC78-B2F1-D4D0-5817-52A48C0D86E5}"/>
                  </a:ext>
                </a:extLst>
              </p:cNvPr>
              <p:cNvSpPr txBox="1"/>
              <p:nvPr userDrawn="1"/>
            </p:nvSpPr>
            <p:spPr>
              <a:xfrm>
                <a:off x="6278216" y="4476013"/>
                <a:ext cx="4326340" cy="348048"/>
              </a:xfrm>
              <a:prstGeom prst="rect">
                <a:avLst/>
              </a:prstGeom>
              <a:noFill/>
            </p:spPr>
            <p:txBody>
              <a:bodyPr wrap="square" rtlCol="0">
                <a:spAutoFit/>
              </a:bodyPr>
              <a:lstStyle/>
              <a:p>
                <a:r>
                  <a:rPr lang="en-US" sz="3150" b="1">
                    <a:solidFill>
                      <a:srgbClr val="FF0000"/>
                    </a:solidFill>
                  </a:rPr>
                  <a:t>https://www.hanhtranggiaovien.com</a:t>
                </a:r>
              </a:p>
            </p:txBody>
          </p:sp>
        </p:grpSp>
        <p:sp>
          <p:nvSpPr>
            <p:cNvPr id="4" name="TextBox 3">
              <a:extLst>
                <a:ext uri="{FF2B5EF4-FFF2-40B4-BE49-F238E27FC236}">
                  <a16:creationId xmlns:a16="http://schemas.microsoft.com/office/drawing/2014/main" id="{52611A11-AF05-434E-CA86-BF72C8C219C7}"/>
                </a:ext>
              </a:extLst>
            </p:cNvPr>
            <p:cNvSpPr txBox="1"/>
            <p:nvPr/>
          </p:nvSpPr>
          <p:spPr>
            <a:xfrm>
              <a:off x="11610970" y="3487830"/>
              <a:ext cx="3990985" cy="553998"/>
            </a:xfrm>
            <a:prstGeom prst="rect">
              <a:avLst/>
            </a:prstGeom>
            <a:noFill/>
          </p:spPr>
          <p:txBody>
            <a:bodyPr wrap="square" rtlCol="0">
              <a:spAutoFit/>
            </a:bodyPr>
            <a:lstStyle/>
            <a:p>
              <a:r>
                <a:rPr lang="en-US" sz="4800" b="1">
                  <a:solidFill>
                    <a:srgbClr val="FF0000"/>
                  </a:solidFill>
                </a:rPr>
                <a:t>NHÓM ZALO LỚP 5</a:t>
              </a:r>
            </a:p>
          </p:txBody>
        </p:sp>
        <p:pic>
          <p:nvPicPr>
            <p:cNvPr id="5" name="Picture 4">
              <a:extLst>
                <a:ext uri="{FF2B5EF4-FFF2-40B4-BE49-F238E27FC236}">
                  <a16:creationId xmlns:a16="http://schemas.microsoft.com/office/drawing/2014/main" id="{83F243A1-361A-493D-0B03-1F1F8268D8D5}"/>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2262004" y="3978868"/>
              <a:ext cx="2431377" cy="2329895"/>
            </a:xfrm>
            <a:prstGeom prst="rect">
              <a:avLst/>
            </a:prstGeom>
          </p:spPr>
        </p:pic>
      </p:grpSp>
    </p:spTree>
    <p:extLst>
      <p:ext uri="{BB962C8B-B14F-4D97-AF65-F5344CB8AC3E}">
        <p14:creationId xmlns:p14="http://schemas.microsoft.com/office/powerpoint/2010/main" val="12786723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C53A24-F379-1A0C-74E8-92DAAD79861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3193B8-6013-5DC0-D3C4-136BE60DA3F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9180D-5066-B0F1-1C18-938F5F18747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8D1F878-0CB8-460B-A584-12D54E1B7CC5}" type="datetimeFigureOut">
              <a:rPr lang="en-US" smtClean="0"/>
              <a:t>11/12/2024</a:t>
            </a:fld>
            <a:endParaRPr lang="en-US"/>
          </a:p>
        </p:txBody>
      </p:sp>
      <p:sp>
        <p:nvSpPr>
          <p:cNvPr id="5" name="Footer Placeholder 4">
            <a:extLst>
              <a:ext uri="{FF2B5EF4-FFF2-40B4-BE49-F238E27FC236}">
                <a16:creationId xmlns:a16="http://schemas.microsoft.com/office/drawing/2014/main" id="{1E45B468-9AB6-1BAB-FEAC-0C2A20919A1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2E555-8DCE-71A4-AD4E-108CBCCF369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DA1FD34-6CFF-4031-A383-530E89E8668B}" type="slidenum">
              <a:rPr lang="en-US" smtClean="0"/>
              <a:t>‹#›</a:t>
            </a:fld>
            <a:endParaRPr lang="en-US"/>
          </a:p>
        </p:txBody>
      </p:sp>
      <p:pic>
        <p:nvPicPr>
          <p:cNvPr id="11" name="Picture 10">
            <a:extLst>
              <a:ext uri="{FF2B5EF4-FFF2-40B4-BE49-F238E27FC236}">
                <a16:creationId xmlns:a16="http://schemas.microsoft.com/office/drawing/2014/main" id="{F98E76A4-5BD0-1C08-BD6C-2682B4BCB2B6}"/>
              </a:ext>
            </a:extLst>
          </p:cNvPr>
          <p:cNvPicPr>
            <a:picLocks noChangeAspect="1"/>
          </p:cNvPicPr>
          <p:nvPr userDrawn="1"/>
        </p:nvPicPr>
        <p:blipFill>
          <a:blip r:embed="rId13"/>
          <a:stretch>
            <a:fillRect/>
          </a:stretch>
        </p:blipFill>
        <p:spPr>
          <a:xfrm>
            <a:off x="-229413" y="10586237"/>
            <a:ext cx="9373413" cy="2743439"/>
          </a:xfrm>
          <a:prstGeom prst="rect">
            <a:avLst/>
          </a:prstGeom>
        </p:spPr>
      </p:pic>
    </p:spTree>
    <p:extLst>
      <p:ext uri="{BB962C8B-B14F-4D97-AF65-F5344CB8AC3E}">
        <p14:creationId xmlns:p14="http://schemas.microsoft.com/office/powerpoint/2010/main" val="1868710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Nơi giữ chỗ cho Tiêu đề 1"/>
          <p:cNvSpPr>
            <a:spLocks noGrp="1"/>
          </p:cNvSpPr>
          <p:nvPr>
            <p:ph type="title"/>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Bấm &amp; sửa kiểu tiêu đề</a:t>
            </a:r>
            <a:endParaRPr lang="en-US" altLang="en-US"/>
          </a:p>
        </p:txBody>
      </p:sp>
      <p:sp>
        <p:nvSpPr>
          <p:cNvPr id="1027" name="Nơi giữ chỗ cho Văn bản 2"/>
          <p:cNvSpPr>
            <a:spLocks noGrp="1"/>
          </p:cNvSpPr>
          <p:nvPr>
            <p:ph type="body" idx="1"/>
          </p:nvPr>
        </p:nvSpPr>
        <p:spPr bwMode="auto">
          <a:xfrm>
            <a:off x="914400" y="2400302"/>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&amp; sửa kiểu tiêu đề</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Nơi giữ chỗ cho Ngày tháng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eaLnBrk="1" hangingPunct="1">
              <a:defRPr sz="1800">
                <a:solidFill>
                  <a:schemeClr val="tx1">
                    <a:tint val="75000"/>
                  </a:schemeClr>
                </a:solidFill>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5" name="Nơi giữ chỗ cho Chân trang 4"/>
          <p:cNvSpPr>
            <a:spLocks noGrp="1"/>
          </p:cNvSpPr>
          <p:nvPr>
            <p:ph type="ftr" sz="quarter" idx="3"/>
          </p:nvPr>
        </p:nvSpPr>
        <p:spPr>
          <a:xfrm>
            <a:off x="6248400" y="9534527"/>
            <a:ext cx="5791200" cy="547688"/>
          </a:xfrm>
          <a:prstGeom prst="rect">
            <a:avLst/>
          </a:prstGeom>
        </p:spPr>
        <p:txBody>
          <a:bodyPr vert="horz" lIns="91440" tIns="45720" rIns="91440" bIns="45720" rtlCol="0" anchor="ctr"/>
          <a:lstStyle>
            <a:lvl1pPr algn="ctr" eaLnBrk="1" hangingPunct="1">
              <a:defRPr sz="1800">
                <a:solidFill>
                  <a:schemeClr val="tx1">
                    <a:tint val="75000"/>
                  </a:schemeClr>
                </a:solidFill>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Số hiệu Bản chiếu 5"/>
          <p:cNvSpPr>
            <a:spLocks noGrp="1"/>
          </p:cNvSpPr>
          <p:nvPr>
            <p:ph type="sldNum" sz="quarter" idx="4"/>
          </p:nvPr>
        </p:nvSpPr>
        <p:spPr>
          <a:xfrm>
            <a:off x="13106400" y="9534527"/>
            <a:ext cx="4267200" cy="54768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800">
                <a:solidFill>
                  <a:srgbClr val="898989"/>
                </a:solidFill>
              </a:defRPr>
            </a:lvl1pPr>
          </a:lstStyle>
          <a:p>
            <a:pPr fontAlgn="base">
              <a:spcBef>
                <a:spcPct val="0"/>
              </a:spcBef>
              <a:spcAft>
                <a:spcPct val="0"/>
              </a:spcAft>
              <a:buClrTx/>
            </a:pPr>
            <a:fld id="{77AE3251-49DF-4D1A-A1AA-646B80422FEC}"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150729145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6600" kern="1200">
          <a:solidFill>
            <a:schemeClr val="tx1"/>
          </a:solidFill>
          <a:latin typeface="+mj-lt"/>
          <a:ea typeface="+mj-ea"/>
          <a:cs typeface="+mj-cs"/>
        </a:defRPr>
      </a:lvl1pPr>
      <a:lvl2pPr algn="ctr" rtl="0" eaLnBrk="0" fontAlgn="base" hangingPunct="0">
        <a:spcBef>
          <a:spcPct val="0"/>
        </a:spcBef>
        <a:spcAft>
          <a:spcPct val="0"/>
        </a:spcAft>
        <a:defRPr sz="6600">
          <a:solidFill>
            <a:schemeClr val="tx1"/>
          </a:solidFill>
          <a:latin typeface="Calibri" pitchFamily="34" charset="0"/>
        </a:defRPr>
      </a:lvl2pPr>
      <a:lvl3pPr algn="ctr" rtl="0" eaLnBrk="0" fontAlgn="base" hangingPunct="0">
        <a:spcBef>
          <a:spcPct val="0"/>
        </a:spcBef>
        <a:spcAft>
          <a:spcPct val="0"/>
        </a:spcAft>
        <a:defRPr sz="6600">
          <a:solidFill>
            <a:schemeClr val="tx1"/>
          </a:solidFill>
          <a:latin typeface="Calibri" pitchFamily="34" charset="0"/>
        </a:defRPr>
      </a:lvl3pPr>
      <a:lvl4pPr algn="ctr" rtl="0" eaLnBrk="0" fontAlgn="base" hangingPunct="0">
        <a:spcBef>
          <a:spcPct val="0"/>
        </a:spcBef>
        <a:spcAft>
          <a:spcPct val="0"/>
        </a:spcAft>
        <a:defRPr sz="6600">
          <a:solidFill>
            <a:schemeClr val="tx1"/>
          </a:solidFill>
          <a:latin typeface="Calibri" pitchFamily="34" charset="0"/>
        </a:defRPr>
      </a:lvl4pPr>
      <a:lvl5pPr algn="ctr" rtl="0" eaLnBrk="0" fontAlgn="base" hangingPunct="0">
        <a:spcBef>
          <a:spcPct val="0"/>
        </a:spcBef>
        <a:spcAft>
          <a:spcPct val="0"/>
        </a:spcAft>
        <a:defRPr sz="6600">
          <a:solidFill>
            <a:schemeClr val="tx1"/>
          </a:solidFill>
          <a:latin typeface="Calibri" pitchFamily="34" charset="0"/>
        </a:defRPr>
      </a:lvl5pPr>
      <a:lvl6pPr marL="685800" algn="ctr" rtl="0" fontAlgn="base">
        <a:spcBef>
          <a:spcPct val="0"/>
        </a:spcBef>
        <a:spcAft>
          <a:spcPct val="0"/>
        </a:spcAft>
        <a:defRPr sz="6600">
          <a:solidFill>
            <a:schemeClr val="tx1"/>
          </a:solidFill>
          <a:latin typeface="Calibri" pitchFamily="34" charset="0"/>
        </a:defRPr>
      </a:lvl6pPr>
      <a:lvl7pPr marL="1371600" algn="ctr" rtl="0" fontAlgn="base">
        <a:spcBef>
          <a:spcPct val="0"/>
        </a:spcBef>
        <a:spcAft>
          <a:spcPct val="0"/>
        </a:spcAft>
        <a:defRPr sz="6600">
          <a:solidFill>
            <a:schemeClr val="tx1"/>
          </a:solidFill>
          <a:latin typeface="Calibri" pitchFamily="34" charset="0"/>
        </a:defRPr>
      </a:lvl7pPr>
      <a:lvl8pPr marL="2057400" algn="ctr" rtl="0" fontAlgn="base">
        <a:spcBef>
          <a:spcPct val="0"/>
        </a:spcBef>
        <a:spcAft>
          <a:spcPct val="0"/>
        </a:spcAft>
        <a:defRPr sz="6600">
          <a:solidFill>
            <a:schemeClr val="tx1"/>
          </a:solidFill>
          <a:latin typeface="Calibri" pitchFamily="34" charset="0"/>
        </a:defRPr>
      </a:lvl8pPr>
      <a:lvl9pPr marL="2743200" algn="ctr" rtl="0" fontAlgn="base">
        <a:spcBef>
          <a:spcPct val="0"/>
        </a:spcBef>
        <a:spcAft>
          <a:spcPct val="0"/>
        </a:spcAft>
        <a:defRPr sz="6600">
          <a:solidFill>
            <a:schemeClr val="tx1"/>
          </a:solidFill>
          <a:latin typeface="Calibri" pitchFamily="34" charset="0"/>
        </a:defRPr>
      </a:lvl9pPr>
    </p:titleStyle>
    <p:bodyStyle>
      <a:lvl1pPr marL="514350" indent="-514350" algn="l" rtl="0" eaLnBrk="0" fontAlgn="base" hangingPunct="0">
        <a:spcBef>
          <a:spcPct val="20000"/>
        </a:spcBef>
        <a:spcAft>
          <a:spcPct val="0"/>
        </a:spcAft>
        <a:buFont typeface="Arial" panose="020B0604020202020204" pitchFamily="34" charset="0"/>
        <a:buChar char="•"/>
        <a:defRPr sz="4800" kern="1200">
          <a:solidFill>
            <a:schemeClr val="tx1"/>
          </a:solidFill>
          <a:latin typeface="+mn-lt"/>
          <a:ea typeface="+mn-ea"/>
          <a:cs typeface="+mn-cs"/>
        </a:defRPr>
      </a:lvl1pPr>
      <a:lvl2pPr marL="1114425" indent="-428625" algn="l"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2pPr>
      <a:lvl3pPr marL="1714500" indent="-342900" algn="l"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mn-ea"/>
          <a:cs typeface="+mn-cs"/>
        </a:defRPr>
      </a:lvl3pPr>
      <a:lvl4pPr marL="24003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4pPr>
      <a:lvl5pPr marL="30861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text, font, graphics, design&#10;&#10;Description automatically generated">
            <a:extLst>
              <a:ext uri="{FF2B5EF4-FFF2-40B4-BE49-F238E27FC236}">
                <a16:creationId xmlns:a16="http://schemas.microsoft.com/office/drawing/2014/main" id="{C92D03BA-D550-B767-A936-692A1C82221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871790" y="485774"/>
            <a:ext cx="2514602" cy="2514602"/>
          </a:xfrm>
          <a:prstGeom prst="rect">
            <a:avLst/>
          </a:prstGeom>
        </p:spPr>
      </p:pic>
    </p:spTree>
    <p:extLst>
      <p:ext uri="{BB962C8B-B14F-4D97-AF65-F5344CB8AC3E}">
        <p14:creationId xmlns:p14="http://schemas.microsoft.com/office/powerpoint/2010/main" val="261803032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32.png"/><Relationship Id="rId9" Type="http://schemas.microsoft.com/office/2007/relationships/hdphoto" Target="../media/hdphoto4.wdp"/></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5.xml"/><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6.wdp"/><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audio" Target="../media/audio2.wav"/><Relationship Id="rId7"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audio" Target="../media/audio5.wav"/><Relationship Id="rId11" Type="http://schemas.openxmlformats.org/officeDocument/2006/relationships/image" Target="../media/image54.gif"/><Relationship Id="rId5" Type="http://schemas.openxmlformats.org/officeDocument/2006/relationships/audio" Target="../media/audio4.wav"/><Relationship Id="rId10" Type="http://schemas.openxmlformats.org/officeDocument/2006/relationships/image" Target="../media/image53.gif"/><Relationship Id="rId4" Type="http://schemas.openxmlformats.org/officeDocument/2006/relationships/audio" Target="../media/audio3.wav"/><Relationship Id="rId9" Type="http://schemas.openxmlformats.org/officeDocument/2006/relationships/audio" Target="../media/audio6.wa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3.wav"/><Relationship Id="rId7" Type="http://schemas.openxmlformats.org/officeDocument/2006/relationships/image" Target="../media/image52.jpeg"/><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51.png"/><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54.gif"/></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3.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2.mp4"/><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video" Target="../media/media2.mp4"/><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398" y="-228600"/>
            <a:ext cx="19561913" cy="111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98201" y="2103195"/>
            <a:ext cx="19284401" cy="3108672"/>
          </a:xfrm>
          <a:prstGeom prst="rect">
            <a:avLst/>
          </a:prstGeom>
          <a:noFill/>
        </p:spPr>
        <p:txBody>
          <a:bodyPr wrap="square">
            <a:spAutoFit/>
          </a:bodyPr>
          <a:lstStyle/>
          <a:p>
            <a:pPr algn="ctr" defTabSz="914378">
              <a:defRPr/>
            </a:pPr>
            <a:r>
              <a:rPr lang="en-US" sz="880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Tự</a:t>
            </a:r>
            <a:r>
              <a:rPr lang="en-US" sz="880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880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nhiên</a:t>
            </a:r>
            <a:r>
              <a:rPr lang="en-US" sz="880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880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xã</a:t>
            </a:r>
            <a:r>
              <a:rPr lang="en-US" sz="880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880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hội</a:t>
            </a:r>
            <a:endParaRPr lang="en-US" sz="880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algn="ctr" defTabSz="914378">
              <a:defRPr/>
            </a:pPr>
            <a:r>
              <a:rPr lang="en-US" sz="10800" i="1" dirty="0" err="1">
                <a:ln w="0"/>
                <a:solidFill>
                  <a:srgbClr val="FFC000">
                    <a:lumMod val="50000"/>
                  </a:srgb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Hoạt</a:t>
            </a:r>
            <a:r>
              <a:rPr lang="en-US" sz="10800" i="1" dirty="0">
                <a:ln w="0"/>
                <a:solidFill>
                  <a:srgbClr val="FFC000">
                    <a:lumMod val="50000"/>
                  </a:srgb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10800" i="1" dirty="0" err="1">
                <a:ln w="0"/>
                <a:solidFill>
                  <a:srgbClr val="FFC000">
                    <a:lumMod val="50000"/>
                  </a:srgb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động</a:t>
            </a:r>
            <a:r>
              <a:rPr lang="en-US" sz="10800" i="1" dirty="0">
                <a:ln w="0"/>
                <a:solidFill>
                  <a:srgbClr val="FFC000">
                    <a:lumMod val="50000"/>
                  </a:srgb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10800" i="1" dirty="0" err="1">
                <a:ln w="0"/>
                <a:solidFill>
                  <a:srgbClr val="FFC000">
                    <a:lumMod val="50000"/>
                  </a:srgb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sản</a:t>
            </a:r>
            <a:r>
              <a:rPr lang="en-US" sz="10800" i="1" dirty="0">
                <a:ln w="0"/>
                <a:solidFill>
                  <a:srgbClr val="FFC000">
                    <a:lumMod val="50000"/>
                  </a:srgb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10800" i="1" dirty="0" err="1">
                <a:ln w="0"/>
                <a:solidFill>
                  <a:srgbClr val="FFC000">
                    <a:lumMod val="50000"/>
                  </a:srgb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xuất</a:t>
            </a:r>
            <a:r>
              <a:rPr lang="en-US" sz="10800" i="1" dirty="0">
                <a:ln w="0"/>
                <a:solidFill>
                  <a:srgbClr val="FFC000">
                    <a:lumMod val="50000"/>
                  </a:srgb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10800" i="1" dirty="0" err="1">
                <a:ln w="0"/>
                <a:solidFill>
                  <a:srgbClr val="FFC000">
                    <a:lumMod val="50000"/>
                  </a:srgb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nông</a:t>
            </a:r>
            <a:r>
              <a:rPr lang="en-US" sz="10800" i="1" dirty="0">
                <a:ln w="0"/>
                <a:solidFill>
                  <a:srgbClr val="FFC000">
                    <a:lumMod val="50000"/>
                  </a:srgb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10800" i="1" dirty="0" err="1">
                <a:ln w="0"/>
                <a:solidFill>
                  <a:srgbClr val="FFC000">
                    <a:lumMod val="50000"/>
                  </a:srgb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nghiệp</a:t>
            </a:r>
            <a:endParaRPr lang="en-US" sz="10800" i="1" dirty="0">
              <a:ln w="0"/>
              <a:solidFill>
                <a:srgbClr val="FFC000">
                  <a:lumMod val="50000"/>
                </a:srgb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189894" y="729964"/>
            <a:ext cx="18877328" cy="1269191"/>
          </a:xfrm>
          <a:prstGeom prst="rect">
            <a:avLst/>
          </a:prstGeom>
          <a:noFill/>
        </p:spPr>
        <p:txBody>
          <a:bodyPr wrap="square" lIns="159636" tIns="79818" rIns="159636" bIns="79818">
            <a:spAutoFit/>
          </a:bodyPr>
          <a:lstStyle/>
          <a:p>
            <a:pPr algn="ctr" defTabSz="1371600">
              <a:defRPr/>
            </a:pPr>
            <a:r>
              <a:rPr lang="en-US" sz="7200" b="1" i="1" dirty="0">
                <a:ln w="9525">
                  <a:solidFill>
                    <a:srgbClr val="00B0F0"/>
                  </a:solidFill>
                  <a:prstDash val="solid"/>
                </a:ln>
                <a:solidFill>
                  <a:srgbClr val="FF0000"/>
                </a:solidFill>
                <a:effectLst>
                  <a:outerShdw blurRad="12700" dist="38100" dir="2700000" algn="tl" rotWithShape="0">
                    <a:srgbClr val="5B9BD5">
                      <a:lumMod val="60000"/>
                      <a:lumOff val="40000"/>
                    </a:srgbClr>
                  </a:outerShdw>
                </a:effectLst>
                <a:latin typeface="Times New Roman" pitchFamily="18" charset="0"/>
                <a:cs typeface="Times New Roman" pitchFamily="18" charset="0"/>
              </a:rPr>
              <a:t>TRƯỜNG TIỂU HỌC MỸ ĐỨC II</a:t>
            </a:r>
          </a:p>
        </p:txBody>
      </p:sp>
      <p:sp>
        <p:nvSpPr>
          <p:cNvPr id="8" name="Rectangle 7"/>
          <p:cNvSpPr/>
          <p:nvPr/>
        </p:nvSpPr>
        <p:spPr>
          <a:xfrm>
            <a:off x="416199" y="6309789"/>
            <a:ext cx="18288000" cy="1022969"/>
          </a:xfrm>
          <a:prstGeom prst="rect">
            <a:avLst/>
          </a:prstGeom>
        </p:spPr>
        <p:txBody>
          <a:bodyPr lIns="159636" tIns="79818" rIns="159636" bIns="79818">
            <a:spAutoFit/>
          </a:bodyPr>
          <a:lstStyle/>
          <a:p>
            <a:pPr algn="ctr" defTabSz="1371600">
              <a:defRPr/>
            </a:pPr>
            <a:r>
              <a:rPr lang="en-US" sz="5600" b="1" i="1" dirty="0" err="1">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Giáo</a:t>
            </a:r>
            <a:r>
              <a:rPr lang="en-US" sz="5600" b="1" i="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600" b="1" i="1" dirty="0" err="1">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viên</a:t>
            </a:r>
            <a:r>
              <a:rPr lang="en-US" sz="5600" b="1" i="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Mai </a:t>
            </a:r>
            <a:r>
              <a:rPr lang="en-US" sz="5600" b="1" i="1" dirty="0" err="1">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Thị</a:t>
            </a:r>
            <a:r>
              <a:rPr lang="en-US" sz="5600" b="1" i="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Ph</a:t>
            </a:r>
            <a:r>
              <a:rPr lang="vi-VN" sz="5600" b="1" i="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ư</a:t>
            </a:r>
            <a:r>
              <a:rPr lang="en-US" sz="5600" b="1" i="1" dirty="0" err="1">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ơng</a:t>
            </a:r>
            <a:r>
              <a:rPr lang="en-US" sz="5600" b="1" i="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Thảo</a:t>
            </a:r>
          </a:p>
        </p:txBody>
      </p:sp>
    </p:spTree>
    <p:extLst>
      <p:ext uri="{BB962C8B-B14F-4D97-AF65-F5344CB8AC3E}">
        <p14:creationId xmlns:p14="http://schemas.microsoft.com/office/powerpoint/2010/main" val="1171842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ỳ 2: Những mô hình sản xuất nông nghiệp hữu cơ trong thực tế">
            <a:extLst>
              <a:ext uri="{FF2B5EF4-FFF2-40B4-BE49-F238E27FC236}">
                <a16:creationId xmlns:a16="http://schemas.microsoft.com/office/drawing/2014/main" id="{09D12DC2-B3A5-47A1-845B-669BF59387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516"/>
            <a:ext cx="18288000" cy="10092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657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ình hình chăn nuôi 9 tháng đầu năm 2020 - Tạp chí Chăn nuôi Việt Nam">
            <a:extLst>
              <a:ext uri="{FF2B5EF4-FFF2-40B4-BE49-F238E27FC236}">
                <a16:creationId xmlns:a16="http://schemas.microsoft.com/office/drawing/2014/main" id="{708B3B03-FE19-4C4D-9414-8BB0652AF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6" y="7621"/>
            <a:ext cx="18301566" cy="10279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651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iải pháp giúp người nuôi trồng thủy sản vượt qua khó khăn do Covid-19  (09-11-2020)">
            <a:extLst>
              <a:ext uri="{FF2B5EF4-FFF2-40B4-BE49-F238E27FC236}">
                <a16:creationId xmlns:a16="http://schemas.microsoft.com/office/drawing/2014/main" id="{C4C245BD-3E8C-495B-B967-1B0266929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4" y="8917"/>
            <a:ext cx="8039100" cy="490598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hái niệm cơ bản về diện tích mặt nước nuôi trồng thủy sản">
            <a:extLst>
              <a:ext uri="{FF2B5EF4-FFF2-40B4-BE49-F238E27FC236}">
                <a16:creationId xmlns:a16="http://schemas.microsoft.com/office/drawing/2014/main" id="{033B09E5-5022-4B3D-884D-1CE69FD0E7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0" y="8917"/>
            <a:ext cx="8936477" cy="490598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uôi trồng và khai thác thủy, hải sản trên địa bàn tỉnh Bến Tre có nhiều">
            <a:extLst>
              <a:ext uri="{FF2B5EF4-FFF2-40B4-BE49-F238E27FC236}">
                <a16:creationId xmlns:a16="http://schemas.microsoft.com/office/drawing/2014/main" id="{61B42A01-4ADC-4BF1-8716-4F56DEF4E0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68316"/>
            <a:ext cx="8069904" cy="487058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hượng viện Hoa Kỳ ra dự luật chống đánh bắt thuỷ sản bất hợp pháp">
            <a:extLst>
              <a:ext uri="{FF2B5EF4-FFF2-40B4-BE49-F238E27FC236}">
                <a16:creationId xmlns:a16="http://schemas.microsoft.com/office/drawing/2014/main" id="{6F1977F4-FB0D-4D72-8543-4CD6EDA3C8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20721" y="5368316"/>
            <a:ext cx="8936476" cy="4715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26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Khai thác rừng non và những hệ lụy | VTV.VN">
            <a:extLst>
              <a:ext uri="{FF2B5EF4-FFF2-40B4-BE49-F238E27FC236}">
                <a16:creationId xmlns:a16="http://schemas.microsoft.com/office/drawing/2014/main" id="{E7BF327E-F44B-4D72-976A-78ECF757D95D}"/>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2" name="Picture 6" descr="Bình Thuận tăng cường công tác bảo vệ rừng, phòng, chống phá rừng và phòng  cháy, chữa cháy rừng trong năm 2020">
            <a:extLst>
              <a:ext uri="{FF2B5EF4-FFF2-40B4-BE49-F238E27FC236}">
                <a16:creationId xmlns:a16="http://schemas.microsoft.com/office/drawing/2014/main" id="{9C0D074C-906D-400C-89BE-4C2A165E4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8382000" cy="52959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Vì sao phải trồng cây gây rừng và bảo vệ rừng?">
            <a:extLst>
              <a:ext uri="{FF2B5EF4-FFF2-40B4-BE49-F238E27FC236}">
                <a16:creationId xmlns:a16="http://schemas.microsoft.com/office/drawing/2014/main" id="{2B626CF7-FCE5-49DC-A48B-104E81F4A6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2809" y="-10538"/>
            <a:ext cx="8610600" cy="515403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Mẫu đơn xin khai thác gỗ và hướng dẫn viết đơn">
            <a:extLst>
              <a:ext uri="{FF2B5EF4-FFF2-40B4-BE49-F238E27FC236}">
                <a16:creationId xmlns:a16="http://schemas.microsoft.com/office/drawing/2014/main" id="{E3999BF8-86BA-4575-8743-0E98515567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699" y="5470998"/>
            <a:ext cx="9159402"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361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12D0A0-0031-0F1E-86DB-AF43B8187488}"/>
              </a:ext>
            </a:extLst>
          </p:cNvPr>
          <p:cNvSpPr txBox="1"/>
          <p:nvPr/>
        </p:nvSpPr>
        <p:spPr>
          <a:xfrm>
            <a:off x="685800" y="419100"/>
            <a:ext cx="3581400" cy="919401"/>
          </a:xfrm>
          <a:prstGeom prst="roundRect">
            <a:avLst/>
          </a:prstGeom>
          <a:solidFill>
            <a:srgbClr val="57C7D4"/>
          </a:solidFill>
          <a:ln w="28575">
            <a:solidFill>
              <a:srgbClr val="217875"/>
            </a:solidFill>
            <a:prstDash val="sysDash"/>
          </a:ln>
        </p:spPr>
        <p:txBody>
          <a:bodyPr wrap="square">
            <a:spAutoFit/>
          </a:bodyPr>
          <a:lstStyle/>
          <a:p>
            <a:pPr algn="ctr" defTabSz="914309"/>
            <a:r>
              <a:rPr lang="en-US" sz="4800" dirty="0" err="1">
                <a:solidFill>
                  <a:prstClr val="black"/>
                </a:solidFill>
                <a:latin typeface="Times New Roman" panose="02020603050405020304" pitchFamily="18" charset="0"/>
                <a:cs typeface="Times New Roman" panose="02020603050405020304" pitchFamily="18" charset="0"/>
              </a:rPr>
              <a:t>Kết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luận</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34EB268-E5EC-34DD-4F53-04B29CEF7533}"/>
              </a:ext>
            </a:extLst>
          </p:cNvPr>
          <p:cNvSpPr/>
          <p:nvPr/>
        </p:nvSpPr>
        <p:spPr>
          <a:xfrm>
            <a:off x="0" y="0"/>
            <a:ext cx="18288000" cy="10287000"/>
          </a:xfrm>
          <a:prstGeom prst="rect">
            <a:avLst/>
          </a:prstGeom>
          <a:no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6" name="Picture 5" descr="A picture containing text, monitor, electronics, computer&#10;&#10;Description automatically generated">
            <a:extLst>
              <a:ext uri="{FF2B5EF4-FFF2-40B4-BE49-F238E27FC236}">
                <a16:creationId xmlns:a16="http://schemas.microsoft.com/office/drawing/2014/main" id="{FAE341AA-38F0-3940-A864-E3A5E1DB62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0726"/>
            <a:ext cx="12039600" cy="10287000"/>
          </a:xfrm>
          <a:prstGeom prst="rect">
            <a:avLst/>
          </a:prstGeom>
        </p:spPr>
      </p:pic>
      <p:sp>
        <p:nvSpPr>
          <p:cNvPr id="7" name="TextBox 6">
            <a:extLst>
              <a:ext uri="{FF2B5EF4-FFF2-40B4-BE49-F238E27FC236}">
                <a16:creationId xmlns:a16="http://schemas.microsoft.com/office/drawing/2014/main" id="{D9BC775E-F59C-21DE-D90D-BDEDBE576B13}"/>
              </a:ext>
            </a:extLst>
          </p:cNvPr>
          <p:cNvSpPr txBox="1"/>
          <p:nvPr/>
        </p:nvSpPr>
        <p:spPr>
          <a:xfrm>
            <a:off x="2295525" y="3619500"/>
            <a:ext cx="7391400" cy="5632311"/>
          </a:xfrm>
          <a:prstGeom prst="rect">
            <a:avLst/>
          </a:prstGeom>
          <a:noFill/>
        </p:spPr>
        <p:txBody>
          <a:bodyPr wrap="square" rtlCol="0">
            <a:spAutoFit/>
          </a:bodyPr>
          <a:lstStyle/>
          <a:p>
            <a:pPr algn="ctr"/>
            <a:r>
              <a:rPr lang="en-US" sz="6000" dirty="0" err="1">
                <a:solidFill>
                  <a:schemeClr val="bg1"/>
                </a:solidFill>
                <a:latin typeface="Times New Roman" panose="02020603050405020304" pitchFamily="18" charset="0"/>
                <a:cs typeface="Times New Roman" panose="02020603050405020304" pitchFamily="18" charset="0"/>
              </a:rPr>
              <a:t>Sản</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xuất</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nông</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nghiệp</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gồm</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các</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hoạt</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động</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trồng</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trọt</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chăn</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nuôi</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trồng</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bảo</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vệ</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khai</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thác</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rừng</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nuôi</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và</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đánh</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bắt</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thuỷ</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hải</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sản</a:t>
            </a:r>
            <a:r>
              <a:rPr lang="en-US" sz="6000" dirty="0">
                <a:solidFill>
                  <a:schemeClr val="bg1"/>
                </a:solidFill>
                <a:latin typeface="Times New Roman" panose="02020603050405020304" pitchFamily="18" charset="0"/>
                <a:cs typeface="Times New Roman" panose="02020603050405020304" pitchFamily="18" charset="0"/>
              </a:rPr>
              <a:t>. </a:t>
            </a:r>
          </a:p>
        </p:txBody>
      </p:sp>
      <p:pic>
        <p:nvPicPr>
          <p:cNvPr id="5122" name="Picture 2" descr="Nông Dân Trồng Lúa Hình ảnh | Định dạng hình ảnh PSD 401136312|  vn.lovepik.com">
            <a:extLst>
              <a:ext uri="{FF2B5EF4-FFF2-40B4-BE49-F238E27FC236}">
                <a16:creationId xmlns:a16="http://schemas.microsoft.com/office/drawing/2014/main" id="{76630538-080D-31C5-1FFE-27048070749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140" b="90000" l="9767" r="90000">
                        <a14:foregroundMark x1="32442" y1="8256" x2="39651" y2="19884"/>
                        <a14:foregroundMark x1="70698" y1="8140" x2="80465" y2="23023"/>
                        <a14:foregroundMark x1="9767" y1="58953" x2="18372" y2="72093"/>
                        <a14:foregroundMark x1="19767" y1="45000" x2="20349" y2="64535"/>
                      </a14:backgroundRemoval>
                    </a14:imgEffect>
                  </a14:imgLayer>
                </a14:imgProps>
              </a:ext>
              <a:ext uri="{28A0092B-C50C-407E-A947-70E740481C1C}">
                <a14:useLocalDpi xmlns:a14="http://schemas.microsoft.com/office/drawing/2010/main" val="0"/>
              </a:ext>
            </a:extLst>
          </a:blip>
          <a:srcRect/>
          <a:stretch>
            <a:fillRect/>
          </a:stretch>
        </p:blipFill>
        <p:spPr bwMode="auto">
          <a:xfrm>
            <a:off x="14706600" y="284849"/>
            <a:ext cx="38862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ình ảnh Màu Sắc Trang Trại Nhân Vật Chăn Nuôi Ngày PNG , Đồng Cỏ, Lợn, Cho  ăn PNG và Vector với nền trong suốt để tải xuống miễn phí">
            <a:extLst>
              <a:ext uri="{FF2B5EF4-FFF2-40B4-BE49-F238E27FC236}">
                <a16:creationId xmlns:a16="http://schemas.microsoft.com/office/drawing/2014/main" id="{4AFA15BD-FB99-E6A7-CA1C-398E0F0792A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06000" y="1383123"/>
            <a:ext cx="6096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3 loại điều kiện khai thác thủy sản là gì?| Luật Thái An™">
            <a:extLst>
              <a:ext uri="{FF2B5EF4-FFF2-40B4-BE49-F238E27FC236}">
                <a16:creationId xmlns:a16="http://schemas.microsoft.com/office/drawing/2014/main" id="{071A5B4B-BD65-10F7-0A18-E2BD1D316F1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592" b="89688" l="7827" r="93610">
                        <a14:foregroundMark x1="7987" y1="61151" x2="9744" y2="78177"/>
                        <a14:foregroundMark x1="79712" y1="62590" x2="93610" y2="77458"/>
                      </a14:backgroundRemoval>
                    </a14:imgEffect>
                  </a14:imgLayer>
                </a14:imgProps>
              </a:ext>
              <a:ext uri="{28A0092B-C50C-407E-A947-70E740481C1C}">
                <a14:useLocalDpi xmlns:a14="http://schemas.microsoft.com/office/drawing/2010/main" val="0"/>
              </a:ext>
            </a:extLst>
          </a:blip>
          <a:srcRect/>
          <a:stretch>
            <a:fillRect/>
          </a:stretch>
        </p:blipFill>
        <p:spPr bwMode="auto">
          <a:xfrm>
            <a:off x="12630150" y="6115952"/>
            <a:ext cx="5962650" cy="4599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93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3985C123-73C4-3625-5B74-B88BF6112928}"/>
              </a:ext>
            </a:extLst>
          </p:cNvPr>
          <p:cNvSpPr/>
          <p:nvPr/>
        </p:nvSpPr>
        <p:spPr>
          <a:xfrm>
            <a:off x="2514600" y="1152086"/>
            <a:ext cx="14336770" cy="1851986"/>
          </a:xfrm>
          <a:prstGeom prst="roundRect">
            <a:avLst/>
          </a:prstGeom>
          <a:solidFill>
            <a:schemeClr val="bg1"/>
          </a:solidFill>
          <a:ln w="38100">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chemeClr val="accent6">
                    <a:lumMod val="75000"/>
                  </a:schemeClr>
                </a:solidFill>
                <a:latin typeface="+mj-lt"/>
              </a:rPr>
              <a:t>Giới thiệu một số hoạt động sản xuất và sản phẩm nông nghiệp địa phương em:</a:t>
            </a:r>
            <a:endParaRPr lang="en-US" sz="4000" b="1" dirty="0">
              <a:solidFill>
                <a:schemeClr val="accent6">
                  <a:lumMod val="75000"/>
                </a:schemeClr>
              </a:solidFill>
              <a:latin typeface="+mj-lt"/>
            </a:endParaRPr>
          </a:p>
          <a:p>
            <a:pPr algn="just"/>
            <a:r>
              <a:rPr lang="vi-VN" sz="3600" b="1" dirty="0">
                <a:solidFill>
                  <a:srgbClr val="00B0F0"/>
                </a:solidFill>
                <a:latin typeface="+mj-lt"/>
              </a:rPr>
              <a:t>- Tên hoạt động sản xuất và nơi diễn ra hoạt động đó.</a:t>
            </a:r>
          </a:p>
          <a:p>
            <a:pPr algn="just"/>
            <a:r>
              <a:rPr lang="vi-VN" sz="3600" b="1" dirty="0">
                <a:solidFill>
                  <a:srgbClr val="00B0F0"/>
                </a:solidFill>
                <a:latin typeface="+mj-lt"/>
              </a:rPr>
              <a:t>- Tên các sản phẩm nông nghiệp.</a:t>
            </a:r>
          </a:p>
          <a:p>
            <a:pPr algn="just"/>
            <a:r>
              <a:rPr lang="vi-VN" sz="3600" b="1" dirty="0">
                <a:solidFill>
                  <a:srgbClr val="00B0F0"/>
                </a:solidFill>
                <a:latin typeface="+mj-lt"/>
              </a:rPr>
              <a:t>- Đặc sản của địa phương em.</a:t>
            </a:r>
          </a:p>
        </p:txBody>
      </p:sp>
      <p:pic>
        <p:nvPicPr>
          <p:cNvPr id="11" name="Hình ảnh 7">
            <a:extLst>
              <a:ext uri="{FF2B5EF4-FFF2-40B4-BE49-F238E27FC236}">
                <a16:creationId xmlns:a16="http://schemas.microsoft.com/office/drawing/2014/main" id="{44991EC3-8FEA-DC40-A3A9-5E9A930C6A98}"/>
              </a:ext>
            </a:extLst>
          </p:cNvPr>
          <p:cNvPicPr>
            <a:picLocks noChangeAspect="1"/>
          </p:cNvPicPr>
          <p:nvPr/>
        </p:nvPicPr>
        <p:blipFill>
          <a:blip r:embed="rId5"/>
          <a:stretch>
            <a:fillRect/>
          </a:stretch>
        </p:blipFill>
        <p:spPr>
          <a:xfrm>
            <a:off x="204262" y="419100"/>
            <a:ext cx="2146768" cy="1409436"/>
          </a:xfrm>
          <a:prstGeom prst="rect">
            <a:avLst/>
          </a:prstGeom>
          <a:ln>
            <a:noFill/>
          </a:ln>
          <a:effectLst>
            <a:softEdge rad="112500"/>
          </a:effectLst>
        </p:spPr>
      </p:pic>
      <p:pic>
        <p:nvPicPr>
          <p:cNvPr id="5" name="Picture 4" descr="A picture containing text&#10;&#10;Description automatically generated">
            <a:extLst>
              <a:ext uri="{FF2B5EF4-FFF2-40B4-BE49-F238E27FC236}">
                <a16:creationId xmlns:a16="http://schemas.microsoft.com/office/drawing/2014/main" id="{8D870BBB-2AEF-DF64-7815-9C34288732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4800" y="3543300"/>
            <a:ext cx="9677400" cy="6743700"/>
          </a:xfrm>
          <a:prstGeom prst="rect">
            <a:avLst/>
          </a:prstGeom>
        </p:spPr>
      </p:pic>
      <p:sp>
        <p:nvSpPr>
          <p:cNvPr id="8" name="Rectangle 7">
            <a:extLst>
              <a:ext uri="{FF2B5EF4-FFF2-40B4-BE49-F238E27FC236}">
                <a16:creationId xmlns:a16="http://schemas.microsoft.com/office/drawing/2014/main" id="{210C06D2-56CB-875C-6ACE-6C5C600A2C21}"/>
              </a:ext>
            </a:extLst>
          </p:cNvPr>
          <p:cNvSpPr/>
          <p:nvPr/>
        </p:nvSpPr>
        <p:spPr>
          <a:xfrm>
            <a:off x="0" y="0"/>
            <a:ext cx="18288000" cy="10287000"/>
          </a:xfrm>
          <a:prstGeom prst="rect">
            <a:avLst/>
          </a:prstGeom>
          <a:no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4098" name="Picture 2" descr="Nông Dân Trồng Lúa Hình ảnh | Định dạng hình ảnh PSD 401136356|  vn.lovepik.com">
            <a:extLst>
              <a:ext uri="{FF2B5EF4-FFF2-40B4-BE49-F238E27FC236}">
                <a16:creationId xmlns:a16="http://schemas.microsoft.com/office/drawing/2014/main" id="{0B3DD127-2FCA-CA43-0C92-4B9EED23FA4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1163" l="4535" r="93023">
                        <a14:foregroundMark x1="12674" y1="16512" x2="61860" y2="14535"/>
                        <a14:foregroundMark x1="61860" y1="14535" x2="73953" y2="16047"/>
                        <a14:foregroundMark x1="73953" y1="16047" x2="77326" y2="18721"/>
                        <a14:foregroundMark x1="22326" y1="18023" x2="68953" y2="24651"/>
                        <a14:foregroundMark x1="68953" y1="24651" x2="69070" y2="24767"/>
                        <a14:foregroundMark x1="8837" y1="20000" x2="57442" y2="31628"/>
                        <a14:foregroundMark x1="26512" y1="21628" x2="61047" y2="34070"/>
                        <a14:foregroundMark x1="61047" y1="34070" x2="61163" y2="34070"/>
                        <a14:foregroundMark x1="7907" y1="48488" x2="14186" y2="48953"/>
                        <a14:foregroundMark x1="58372" y1="28953" x2="73256" y2="51628"/>
                        <a14:foregroundMark x1="59767" y1="31628" x2="79070" y2="42442"/>
                        <a14:foregroundMark x1="67093" y1="39070" x2="61279" y2="49302"/>
                        <a14:foregroundMark x1="13953" y1="23023" x2="18953" y2="48372"/>
                        <a14:foregroundMark x1="12674" y1="28256" x2="12674" y2="47093"/>
                        <a14:foregroundMark x1="12907" y1="32093" x2="10814" y2="49419"/>
                        <a14:foregroundMark x1="14186" y1="42791" x2="24651" y2="43837"/>
                        <a14:foregroundMark x1="5581" y1="66977" x2="13488" y2="68140"/>
                        <a14:foregroundMark x1="4884" y1="72791" x2="46744" y2="84419"/>
                        <a14:foregroundMark x1="46744" y1="84419" x2="66628" y2="86628"/>
                        <a14:foregroundMark x1="12674" y1="72558" x2="49884" y2="74767"/>
                        <a14:foregroundMark x1="4535" y1="80116" x2="42326" y2="83256"/>
                        <a14:foregroundMark x1="12093" y1="86977" x2="28140" y2="86977"/>
                        <a14:foregroundMark x1="28140" y1="86977" x2="65000" y2="84651"/>
                        <a14:foregroundMark x1="19535" y1="91279" x2="73023" y2="86977"/>
                        <a14:foregroundMark x1="54535" y1="76512" x2="86163" y2="81279"/>
                        <a14:foregroundMark x1="86163" y1="81279" x2="85465" y2="81512"/>
                        <a14:foregroundMark x1="10000" y1="68140" x2="83837" y2="74070"/>
                        <a14:foregroundMark x1="75349" y1="44070" x2="89767" y2="75116"/>
                        <a14:foregroundMark x1="89767" y1="75116" x2="90000" y2="75349"/>
                        <a14:foregroundMark x1="60000" y1="46047" x2="75581" y2="77907"/>
                        <a14:foregroundMark x1="58256" y1="44535" x2="64070" y2="69535"/>
                        <a14:foregroundMark x1="26744" y1="43140" x2="38721" y2="71744"/>
                        <a14:foregroundMark x1="38721" y1="71744" x2="38721" y2="71744"/>
                        <a14:foregroundMark x1="13721" y1="42674" x2="18605" y2="73953"/>
                        <a14:foregroundMark x1="19419" y1="51395" x2="30233" y2="64651"/>
                        <a14:foregroundMark x1="11860" y1="51395" x2="15465" y2="67326"/>
                        <a14:foregroundMark x1="63372" y1="50930" x2="86163" y2="62907"/>
                        <a14:foregroundMark x1="80581" y1="50581" x2="93023" y2="62791"/>
                      </a14:backgroundRemoval>
                    </a14:imgEffect>
                  </a14:imgLayer>
                </a14:imgProps>
              </a:ext>
              <a:ext uri="{28A0092B-C50C-407E-A947-70E740481C1C}">
                <a14:useLocalDpi xmlns:a14="http://schemas.microsoft.com/office/drawing/2010/main" val="0"/>
              </a:ext>
            </a:extLst>
          </a:blip>
          <a:srcRect/>
          <a:stretch>
            <a:fillRect/>
          </a:stretch>
        </p:blipFill>
        <p:spPr bwMode="auto">
          <a:xfrm>
            <a:off x="1219200" y="3372675"/>
            <a:ext cx="6470810" cy="64708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9convert.com - 1 Minute timer Đồng hồ đếm ngược 1 phút">
            <a:hlinkClick r:id="" action="ppaction://media"/>
            <a:extLst>
              <a:ext uri="{FF2B5EF4-FFF2-40B4-BE49-F238E27FC236}">
                <a16:creationId xmlns:a16="http://schemas.microsoft.com/office/drawing/2014/main" id="{6AFABE7F-8749-4176-951E-1A72493BCEA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287000" y="3880865"/>
            <a:ext cx="5829618" cy="3276600"/>
          </a:xfrm>
          <a:prstGeom prst="rect">
            <a:avLst/>
          </a:prstGeom>
        </p:spPr>
      </p:pic>
    </p:spTree>
    <p:extLst>
      <p:ext uri="{BB962C8B-B14F-4D97-AF65-F5344CB8AC3E}">
        <p14:creationId xmlns:p14="http://schemas.microsoft.com/office/powerpoint/2010/main" val="823562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8288002" cy="8466123"/>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4925846" y="24305"/>
            <a:ext cx="4301066" cy="12192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13177165" y="26177"/>
            <a:ext cx="4301066" cy="12192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45449" y="1039022"/>
            <a:ext cx="3969689" cy="7680018"/>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531391" y="5619424"/>
            <a:ext cx="5220350" cy="563797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0573" y="2926862"/>
            <a:ext cx="6877991" cy="6379337"/>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62973" y="1776826"/>
            <a:ext cx="5345798" cy="3863630"/>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3293878" y="3789542"/>
            <a:ext cx="3904611" cy="3904611"/>
          </a:xfrm>
          <a:prstGeom prst="rect">
            <a:avLst/>
          </a:prstGeom>
        </p:spPr>
      </p:pic>
      <p:pic>
        <p:nvPicPr>
          <p:cNvPr id="3" name="Picture 2">
            <a:extLst>
              <a:ext uri="{FF2B5EF4-FFF2-40B4-BE49-F238E27FC236}">
                <a16:creationId xmlns:a16="http://schemas.microsoft.com/office/drawing/2014/main" id="{193ED6D5-BD9C-74E5-F0B6-E2E40BCD585F}"/>
              </a:ext>
            </a:extLst>
          </p:cNvPr>
          <p:cNvPicPr>
            <a:picLocks noChangeAspect="1"/>
          </p:cNvPicPr>
          <p:nvPr/>
        </p:nvPicPr>
        <p:blipFill>
          <a:blip r:embed="rId9"/>
          <a:stretch>
            <a:fillRect/>
          </a:stretch>
        </p:blipFill>
        <p:spPr>
          <a:xfrm>
            <a:off x="2323274" y="946868"/>
            <a:ext cx="10269602" cy="247823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ải Phòng: Nước mắm Cát Hải, gia vị tinh hoa từ vùng đất Cảng">
            <a:extLst>
              <a:ext uri="{FF2B5EF4-FFF2-40B4-BE49-F238E27FC236}">
                <a16:creationId xmlns:a16="http://schemas.microsoft.com/office/drawing/2014/main" id="{BC1D2FB9-8CBE-4F24-8D48-0705E1FFC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7940"/>
            <a:ext cx="7467600" cy="44577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ước mắm Cát Hải - Thức quà quý từ xứ cảng Hải Phòng">
            <a:extLst>
              <a:ext uri="{FF2B5EF4-FFF2-40B4-BE49-F238E27FC236}">
                <a16:creationId xmlns:a16="http://schemas.microsoft.com/office/drawing/2014/main" id="{65954B83-5395-41AE-ADEA-9DBF0063F8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57700"/>
            <a:ext cx="7162800" cy="627888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huộc lòng Kinh nghiệm đi chợ hải sản Cát Bà siêu chi tiết">
            <a:extLst>
              <a:ext uri="{FF2B5EF4-FFF2-40B4-BE49-F238E27FC236}">
                <a16:creationId xmlns:a16="http://schemas.microsoft.com/office/drawing/2014/main" id="{C19B7300-D5D3-40CE-9C05-E814A43A9D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0"/>
            <a:ext cx="9144000" cy="46863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TOP 10+ TIP】Mua Mực Khô Nha Trang - Chất Lượng &quot;Hoàn Hảo&quot;【MỚI 2024】">
            <a:extLst>
              <a:ext uri="{FF2B5EF4-FFF2-40B4-BE49-F238E27FC236}">
                <a16:creationId xmlns:a16="http://schemas.microsoft.com/office/drawing/2014/main" id="{6578C218-5299-4AFB-B66E-C45FBA76CA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8760" y="4686300"/>
            <a:ext cx="9144000" cy="5567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61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EE139-4703-7A3D-C87B-3C96C550C000}"/>
              </a:ext>
            </a:extLst>
          </p:cNvPr>
          <p:cNvPicPr>
            <a:picLocks noChangeAspect="1"/>
          </p:cNvPicPr>
          <p:nvPr/>
        </p:nvPicPr>
        <p:blipFill>
          <a:blip r:embed="rId3"/>
          <a:stretch>
            <a:fillRect/>
          </a:stretch>
        </p:blipFill>
        <p:spPr>
          <a:xfrm>
            <a:off x="0" y="0"/>
            <a:ext cx="18288000" cy="10287000"/>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96367"/>
            <a:ext cx="5586413" cy="2757488"/>
          </a:xfrm>
          <a:prstGeom prst="rect">
            <a:avLst/>
          </a:prstGeom>
        </p:spPr>
      </p:pic>
      <p:sp>
        <p:nvSpPr>
          <p:cNvPr id="18" name="文本框 17"/>
          <p:cNvSpPr txBox="1"/>
          <p:nvPr/>
        </p:nvSpPr>
        <p:spPr>
          <a:xfrm>
            <a:off x="2043653" y="2742776"/>
            <a:ext cx="13364286" cy="1754326"/>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defTabSz="685800">
              <a:defRPr/>
            </a:pPr>
            <a:r>
              <a:rPr lang="en-US" altLang="zh-CN" sz="10800" b="1" dirty="0">
                <a:ln w="12700" cmpd="sng">
                  <a:solidFill>
                    <a:prstClr val="black"/>
                  </a:solidFill>
                  <a:prstDash val="solid"/>
                </a:ln>
                <a:solidFill>
                  <a:srgbClr val="FFC000"/>
                </a:solidFill>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Ai </a:t>
            </a:r>
            <a:r>
              <a:rPr lang="vi-VN" altLang="zh-CN" sz="10800" b="1" dirty="0">
                <a:ln w="12700" cmpd="sng">
                  <a:solidFill>
                    <a:prstClr val="black"/>
                  </a:solidFill>
                  <a:prstDash val="solid"/>
                </a:ln>
                <a:solidFill>
                  <a:srgbClr val="FFC000"/>
                </a:solidFill>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nhanh, ai đúng</a:t>
            </a:r>
            <a:endParaRPr lang="en-US" altLang="zh-CN" sz="10800" b="1" dirty="0">
              <a:ln w="12700" cmpd="sng">
                <a:solidFill>
                  <a:prstClr val="black"/>
                </a:solidFill>
                <a:prstDash val="solid"/>
              </a:ln>
              <a:solidFill>
                <a:srgbClr val="FFC000"/>
              </a:solidFill>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endParaRPr>
          </a:p>
        </p:txBody>
      </p:sp>
      <p:pic>
        <p:nvPicPr>
          <p:cNvPr id="4" name="Picture 3">
            <a:extLst>
              <a:ext uri="{FF2B5EF4-FFF2-40B4-BE49-F238E27FC236}">
                <a16:creationId xmlns:a16="http://schemas.microsoft.com/office/drawing/2014/main" id="{1E583F48-E7C9-3248-4EA1-D68E7CB813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93371" y="4050102"/>
            <a:ext cx="5029139" cy="6124353"/>
          </a:xfrm>
          <a:prstGeom prst="rect">
            <a:avLst/>
          </a:prstGeom>
        </p:spPr>
      </p:pic>
    </p:spTree>
    <p:extLst>
      <p:ext uri="{BB962C8B-B14F-4D97-AF65-F5344CB8AC3E}">
        <p14:creationId xmlns:p14="http://schemas.microsoft.com/office/powerpoint/2010/main" val="2275835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utoShape 51"/>
          <p:cNvSpPr>
            <a:spLocks noChangeArrowheads="1"/>
          </p:cNvSpPr>
          <p:nvPr/>
        </p:nvSpPr>
        <p:spPr bwMode="auto">
          <a:xfrm>
            <a:off x="4343400" y="1143000"/>
            <a:ext cx="12344400" cy="3086100"/>
          </a:xfrm>
          <a:prstGeom prst="roundRect">
            <a:avLst>
              <a:gd name="adj" fmla="val 16667"/>
            </a:avLst>
          </a:prstGeom>
          <a:solidFill>
            <a:srgbClr val="C00000"/>
          </a:solidFill>
          <a:ln w="9525">
            <a:solidFill>
              <a:srgbClr val="FF6600"/>
            </a:solidFill>
            <a:round/>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algn="ctr" defTabSz="1371600" eaLnBrk="0" fontAlgn="base" hangingPunct="0">
              <a:spcBef>
                <a:spcPct val="0"/>
              </a:spcBef>
              <a:spcAft>
                <a:spcPct val="0"/>
              </a:spcAft>
              <a:defRPr/>
            </a:pPr>
            <a:r>
              <a:rPr lang="en-US" altLang="en-US" sz="4400" b="1" dirty="0" err="1">
                <a:solidFill>
                  <a:prstClr val="white"/>
                </a:solidFill>
                <a:latin typeface="Times New Roman" panose="02020603050405020304" pitchFamily="18" charset="0"/>
                <a:cs typeface="Times New Roman" panose="02020603050405020304" pitchFamily="18" charset="0"/>
                <a:sym typeface="Arial"/>
              </a:rPr>
              <a:t>Nông</a:t>
            </a:r>
            <a:r>
              <a:rPr lang="en-US" altLang="en-US" sz="4400" b="1" dirty="0">
                <a:solidFill>
                  <a:prstClr val="white"/>
                </a:solidFill>
                <a:latin typeface="Times New Roman" panose="02020603050405020304" pitchFamily="18" charset="0"/>
                <a:cs typeface="Times New Roman" panose="02020603050405020304" pitchFamily="18" charset="0"/>
                <a:sym typeface="Arial"/>
              </a:rPr>
              <a:t> </a:t>
            </a:r>
            <a:r>
              <a:rPr lang="en-US" altLang="en-US" sz="4400" b="1" dirty="0" err="1">
                <a:solidFill>
                  <a:prstClr val="white"/>
                </a:solidFill>
                <a:latin typeface="Times New Roman" panose="02020603050405020304" pitchFamily="18" charset="0"/>
                <a:cs typeface="Times New Roman" panose="02020603050405020304" pitchFamily="18" charset="0"/>
                <a:sym typeface="Arial"/>
              </a:rPr>
              <a:t>trại</a:t>
            </a:r>
            <a:r>
              <a:rPr lang="en-US" altLang="en-US" sz="4400" b="1" dirty="0">
                <a:solidFill>
                  <a:prstClr val="white"/>
                </a:solidFill>
                <a:latin typeface="Times New Roman" panose="02020603050405020304" pitchFamily="18" charset="0"/>
                <a:cs typeface="Times New Roman" panose="02020603050405020304" pitchFamily="18" charset="0"/>
                <a:sym typeface="Arial"/>
              </a:rPr>
              <a:t> </a:t>
            </a:r>
            <a:r>
              <a:rPr lang="en-US" altLang="en-US" sz="4400" b="1" dirty="0" err="1">
                <a:solidFill>
                  <a:prstClr val="white"/>
                </a:solidFill>
                <a:latin typeface="Times New Roman" panose="02020603050405020304" pitchFamily="18" charset="0"/>
                <a:cs typeface="Times New Roman" panose="02020603050405020304" pitchFamily="18" charset="0"/>
                <a:sym typeface="Arial"/>
              </a:rPr>
              <a:t>của</a:t>
            </a:r>
            <a:r>
              <a:rPr lang="en-US" altLang="en-US" sz="4400" b="1" dirty="0">
                <a:solidFill>
                  <a:prstClr val="white"/>
                </a:solidFill>
                <a:latin typeface="Times New Roman" panose="02020603050405020304" pitchFamily="18" charset="0"/>
                <a:cs typeface="Times New Roman" panose="02020603050405020304" pitchFamily="18" charset="0"/>
                <a:sym typeface="Arial"/>
              </a:rPr>
              <a:t> </a:t>
            </a:r>
            <a:r>
              <a:rPr lang="en-US" altLang="en-US" sz="4400" b="1" dirty="0" err="1">
                <a:solidFill>
                  <a:prstClr val="white"/>
                </a:solidFill>
                <a:latin typeface="Times New Roman" panose="02020603050405020304" pitchFamily="18" charset="0"/>
                <a:cs typeface="Times New Roman" panose="02020603050405020304" pitchFamily="18" charset="0"/>
                <a:sym typeface="Arial"/>
              </a:rPr>
              <a:t>bác</a:t>
            </a:r>
            <a:r>
              <a:rPr lang="vi-VN" altLang="en-US" sz="4400" b="1" dirty="0">
                <a:solidFill>
                  <a:prstClr val="white"/>
                </a:solidFill>
                <a:latin typeface="Times New Roman" panose="02020603050405020304" pitchFamily="18" charset="0"/>
                <a:cs typeface="Times New Roman" panose="02020603050405020304" pitchFamily="18" charset="0"/>
                <a:sym typeface="Arial"/>
              </a:rPr>
              <a:t> trồng cà rốt, khoai tây, bí đỏ. </a:t>
            </a:r>
          </a:p>
          <a:p>
            <a:pPr algn="ctr" defTabSz="1371600" eaLnBrk="0" fontAlgn="base" hangingPunct="0">
              <a:spcBef>
                <a:spcPct val="0"/>
              </a:spcBef>
              <a:spcAft>
                <a:spcPct val="0"/>
              </a:spcAft>
              <a:defRPr/>
            </a:pPr>
            <a:r>
              <a:rPr lang="vi-VN" altLang="en-US" sz="4400" b="1" dirty="0">
                <a:solidFill>
                  <a:prstClr val="white"/>
                </a:solidFill>
                <a:latin typeface="Times New Roman" panose="02020603050405020304" pitchFamily="18" charset="0"/>
                <a:cs typeface="Times New Roman" panose="02020603050405020304" pitchFamily="18" charset="0"/>
                <a:sym typeface="Arial"/>
              </a:rPr>
              <a:t>Vậy sản phẩm của bác thu hoạch được là gì</a:t>
            </a:r>
            <a:r>
              <a:rPr lang="en-US" altLang="en-US" sz="4400" b="1" dirty="0">
                <a:solidFill>
                  <a:prstClr val="white"/>
                </a:solidFill>
                <a:latin typeface="Times New Roman" panose="02020603050405020304" pitchFamily="18" charset="0"/>
                <a:cs typeface="Times New Roman" panose="02020603050405020304" pitchFamily="18" charset="0"/>
                <a:sym typeface="Arial"/>
              </a:rPr>
              <a:t>?</a:t>
            </a:r>
          </a:p>
        </p:txBody>
      </p:sp>
      <p:grpSp>
        <p:nvGrpSpPr>
          <p:cNvPr id="10243" name="Group 51"/>
          <p:cNvGrpSpPr>
            <a:grpSpLocks/>
          </p:cNvGrpSpPr>
          <p:nvPr/>
        </p:nvGrpSpPr>
        <p:grpSpPr bwMode="auto">
          <a:xfrm>
            <a:off x="2628902" y="0"/>
            <a:ext cx="481013" cy="10287000"/>
            <a:chOff x="202295" y="-322943"/>
            <a:chExt cx="319314" cy="7180943"/>
          </a:xfrm>
        </p:grpSpPr>
        <p:sp>
          <p:nvSpPr>
            <p:cNvPr id="33" name="Rectangle 32"/>
            <p:cNvSpPr/>
            <p:nvPr/>
          </p:nvSpPr>
          <p:spPr bwMode="auto">
            <a:xfrm>
              <a:off x="202295" y="-322943"/>
              <a:ext cx="319314" cy="7165983"/>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1371600" eaLnBrk="0" hangingPunct="0">
                <a:defRPr/>
              </a:pPr>
              <a:endParaRPr lang="en-US" sz="3000">
                <a:solidFill>
                  <a:prstClr val="black"/>
                </a:solidFill>
                <a:latin typeface=".VnTime" pitchFamily="34" charset="0"/>
                <a:cs typeface="Arial"/>
                <a:sym typeface="Arial"/>
              </a:endParaRPr>
            </a:p>
          </p:txBody>
        </p:sp>
        <p:sp>
          <p:nvSpPr>
            <p:cNvPr id="10278"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1371600" eaLnBrk="0" fontAlgn="base" hangingPunct="0">
                <a:spcBef>
                  <a:spcPct val="0"/>
                </a:spcBef>
                <a:spcAft>
                  <a:spcPct val="0"/>
                </a:spcAft>
                <a:defRPr/>
              </a:pPr>
              <a:endParaRPr lang="en-US" altLang="en-US" sz="3000">
                <a:solidFill>
                  <a:prstClr val="black"/>
                </a:solidFill>
                <a:cs typeface="Arial"/>
                <a:sym typeface="Arial"/>
              </a:endParaRPr>
            </a:p>
          </p:txBody>
        </p:sp>
        <p:sp>
          <p:nvSpPr>
            <p:cNvPr id="35" name="Rectangle 34"/>
            <p:cNvSpPr/>
            <p:nvPr/>
          </p:nvSpPr>
          <p:spPr bwMode="auto">
            <a:xfrm>
              <a:off x="324014" y="-307982"/>
              <a:ext cx="75877" cy="7165982"/>
            </a:xfrm>
            <a:prstGeom prst="rect">
              <a:avLst/>
            </a:prstGeom>
            <a:solidFill>
              <a:srgbClr val="A3C8FF"/>
            </a:solidFill>
            <a:ln w="9525" cap="flat" cmpd="sng" algn="ctr">
              <a:noFill/>
              <a:prstDash val="solid"/>
              <a:round/>
              <a:headEnd type="none" w="med" len="med"/>
              <a:tailEnd type="none" w="med" len="med"/>
            </a:ln>
            <a:effectLst/>
          </p:spPr>
          <p:txBody>
            <a:bodyPr/>
            <a:lstStyle/>
            <a:p>
              <a:pPr defTabSz="1371600" eaLnBrk="0" hangingPunct="0">
                <a:defRPr/>
              </a:pPr>
              <a:endParaRPr lang="en-US" sz="3000">
                <a:solidFill>
                  <a:prstClr val="black"/>
                </a:solidFill>
                <a:effectLst>
                  <a:glow rad="101600">
                    <a:srgbClr val="4F81BD">
                      <a:satMod val="175000"/>
                      <a:alpha val="40000"/>
                    </a:srgbClr>
                  </a:glow>
                </a:effectLst>
                <a:latin typeface=".VnTime" pitchFamily="34" charset="0"/>
                <a:cs typeface="Arial"/>
                <a:sym typeface="Arial"/>
              </a:endParaRPr>
            </a:p>
          </p:txBody>
        </p:sp>
      </p:grpSp>
      <p:sp>
        <p:nvSpPr>
          <p:cNvPr id="36" name="AutoShape 51"/>
          <p:cNvSpPr>
            <a:spLocks noChangeArrowheads="1"/>
          </p:cNvSpPr>
          <p:nvPr/>
        </p:nvSpPr>
        <p:spPr bwMode="auto">
          <a:xfrm>
            <a:off x="5174457" y="4457700"/>
            <a:ext cx="7284243" cy="1266825"/>
          </a:xfrm>
          <a:prstGeom prst="roundRect">
            <a:avLst>
              <a:gd name="adj" fmla="val 16667"/>
            </a:avLst>
          </a:prstGeom>
          <a:solidFill>
            <a:srgbClr val="7030A0"/>
          </a:solidFill>
          <a:ln w="9525">
            <a:noFill/>
            <a:round/>
            <a:headEnd/>
            <a:tailEnd/>
          </a:ln>
        </p:spPr>
        <p:txBody>
          <a:bodyPr wrap="none" anchor="ctr"/>
          <a:lstStyle/>
          <a:p>
            <a:pPr algn="ctr" defTabSz="1371600" eaLnBrk="0" hangingPunct="0">
              <a:lnSpc>
                <a:spcPct val="250000"/>
              </a:lnSpc>
              <a:defRPr/>
            </a:pPr>
            <a:r>
              <a:rPr lang="vi-VN" sz="5400" b="1" dirty="0">
                <a:solidFill>
                  <a:prstClr val="white"/>
                </a:solidFill>
                <a:effectLst>
                  <a:outerShdw blurRad="38100" dist="38100" dir="2700000" algn="tl">
                    <a:srgbClr val="000000"/>
                  </a:outerShdw>
                </a:effectLst>
                <a:latin typeface="Times New Roman" pitchFamily="18" charset="0"/>
                <a:cs typeface="Arial"/>
                <a:sym typeface="Arial"/>
              </a:rPr>
              <a:t>Cà rốt, khoai tây</a:t>
            </a:r>
          </a:p>
          <a:p>
            <a:pPr algn="ctr" defTabSz="1371600" eaLnBrk="0" hangingPunct="0">
              <a:defRPr/>
            </a:pPr>
            <a:endParaRPr lang="en-US" sz="4800" dirty="0">
              <a:solidFill>
                <a:prstClr val="white"/>
              </a:solidFill>
              <a:latin typeface="Calibri"/>
              <a:cs typeface="Arial"/>
              <a:sym typeface="Arial"/>
            </a:endParaRPr>
          </a:p>
        </p:txBody>
      </p:sp>
      <p:pic>
        <p:nvPicPr>
          <p:cNvPr id="38" name="Picture 37" descr="Blue_chapterlist"/>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2536034" y="5198272"/>
            <a:ext cx="890588" cy="526256"/>
          </a:xfrm>
          <a:prstGeom prst="rect">
            <a:avLst/>
          </a:prstGeom>
          <a:noFill/>
          <a:ln>
            <a:noFill/>
          </a:ln>
          <a:effectLst>
            <a:outerShdw dist="107763" dir="18900000" algn="ctr" rotWithShape="0">
              <a:srgbClr val="808080">
                <a:alpha val="50000"/>
              </a:srgbClr>
            </a:outerShdw>
          </a:effectLst>
        </p:spPr>
      </p:pic>
      <p:pic>
        <p:nvPicPr>
          <p:cNvPr id="39" name="Picture 38" descr="Classicmode"/>
          <p:cNvPicPr>
            <a:picLocks noChangeAspect="1" noChangeArrowheads="1"/>
          </p:cNvPicPr>
          <p:nvPr/>
        </p:nvPicPr>
        <p:blipFill>
          <a:blip r:embed="rId8">
            <a:clrChange>
              <a:clrFrom>
                <a:srgbClr val="2C2761"/>
              </a:clrFrom>
              <a:clrTo>
                <a:srgbClr val="2C2761">
                  <a:alpha val="0"/>
                </a:srgbClr>
              </a:clrTo>
            </a:clrChange>
          </a:blip>
          <a:srcRect/>
          <a:stretch>
            <a:fillRect/>
          </a:stretch>
        </p:blipFill>
        <p:spPr bwMode="auto">
          <a:xfrm>
            <a:off x="3107534" y="4817272"/>
            <a:ext cx="2250281" cy="1202531"/>
          </a:xfrm>
          <a:prstGeom prst="rect">
            <a:avLst/>
          </a:prstGeom>
          <a:noFill/>
          <a:ln>
            <a:noFill/>
          </a:ln>
          <a:effectLst>
            <a:outerShdw dist="107763" dir="18900000" algn="ctr" rotWithShape="0">
              <a:srgbClr val="808080">
                <a:alpha val="50000"/>
              </a:srgbClr>
            </a:outerShdw>
          </a:effectLst>
        </p:spPr>
      </p:pic>
      <p:sp>
        <p:nvSpPr>
          <p:cNvPr id="40" name="Oval 39">
            <a:hlinkHover r:id="" action="ppaction://noaction" highlightClick="1">
              <a:snd r:embed="rId9" name="cached_combo42.wav"/>
            </a:hlinkHover>
          </p:cNvPr>
          <p:cNvSpPr>
            <a:spLocks noChangeArrowheads="1"/>
          </p:cNvSpPr>
          <p:nvPr/>
        </p:nvSpPr>
        <p:spPr bwMode="auto">
          <a:xfrm>
            <a:off x="3221832" y="4926809"/>
            <a:ext cx="1226343" cy="919163"/>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1371600" eaLnBrk="0" fontAlgn="base" hangingPunct="0">
              <a:spcBef>
                <a:spcPct val="0"/>
              </a:spcBef>
              <a:spcAft>
                <a:spcPct val="0"/>
              </a:spcAft>
              <a:defRPr/>
            </a:pPr>
            <a:endParaRPr lang="en-US" altLang="en-US" sz="3000">
              <a:solidFill>
                <a:prstClr val="black"/>
              </a:solidFill>
              <a:cs typeface="Arial"/>
              <a:sym typeface="Arial"/>
            </a:endParaRPr>
          </a:p>
        </p:txBody>
      </p:sp>
      <p:sp>
        <p:nvSpPr>
          <p:cNvPr id="41" name="WordArt 226"/>
          <p:cNvSpPr>
            <a:spLocks noChangeArrowheads="1" noChangeShapeType="1" noTextEdit="1"/>
          </p:cNvSpPr>
          <p:nvPr/>
        </p:nvSpPr>
        <p:spPr bwMode="auto">
          <a:xfrm>
            <a:off x="3531397" y="5095875"/>
            <a:ext cx="690563" cy="581025"/>
          </a:xfrm>
          <a:prstGeom prst="rect">
            <a:avLst/>
          </a:prstGeom>
        </p:spPr>
        <p:txBody>
          <a:bodyPr wrap="none" fromWordArt="1">
            <a:prstTxWarp prst="textInflate">
              <a:avLst>
                <a:gd name="adj" fmla="val 13634"/>
              </a:avLst>
            </a:prstTxWarp>
          </a:bodyPr>
          <a:lstStyle/>
          <a:p>
            <a:pPr algn="ctr" defTabSz="1371600" eaLnBrk="0" fontAlgn="base" hangingPunct="0">
              <a:spcBef>
                <a:spcPct val="0"/>
              </a:spcBef>
              <a:spcAft>
                <a:spcPct val="0"/>
              </a:spcAft>
              <a:defRPr/>
            </a:pPr>
            <a:r>
              <a:rPr lang="en-US" sz="5400" kern="10">
                <a:ln w="9525">
                  <a:solidFill>
                    <a:srgbClr val="FFFF00"/>
                  </a:solidFill>
                  <a:round/>
                  <a:headEnd/>
                  <a:tailEnd/>
                </a:ln>
                <a:solidFill>
                  <a:srgbClr val="FFFF00"/>
                </a:solidFill>
                <a:latin typeface=".VnTimeH"/>
                <a:cs typeface="Arial"/>
                <a:sym typeface="Arial"/>
              </a:rPr>
              <a:t>A</a:t>
            </a:r>
          </a:p>
        </p:txBody>
      </p:sp>
      <p:sp>
        <p:nvSpPr>
          <p:cNvPr id="42" name="AutoShape 51"/>
          <p:cNvSpPr>
            <a:spLocks noChangeArrowheads="1"/>
          </p:cNvSpPr>
          <p:nvPr/>
        </p:nvSpPr>
        <p:spPr bwMode="auto">
          <a:xfrm>
            <a:off x="5174457" y="6543675"/>
            <a:ext cx="8184355" cy="1190625"/>
          </a:xfrm>
          <a:prstGeom prst="roundRect">
            <a:avLst>
              <a:gd name="adj" fmla="val 16667"/>
            </a:avLst>
          </a:prstGeom>
          <a:solidFill>
            <a:srgbClr val="7030A0"/>
          </a:solid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371600" eaLnBrk="0" fontAlgn="base" hangingPunct="0">
              <a:spcBef>
                <a:spcPct val="0"/>
              </a:spcBef>
              <a:spcAft>
                <a:spcPct val="0"/>
              </a:spcAft>
              <a:buNone/>
              <a:defRPr/>
            </a:pPr>
            <a:r>
              <a:rPr lang="vi-VN" altLang="en-US" sz="6000" b="1" dirty="0">
                <a:solidFill>
                  <a:prstClr val="white"/>
                </a:solidFill>
                <a:effectLst>
                  <a:outerShdw blurRad="38100" dist="38100" dir="2700000" algn="tl">
                    <a:srgbClr val="000000"/>
                  </a:outerShdw>
                </a:effectLst>
                <a:latin typeface="Times New Roman" pitchFamily="18" charset="0"/>
                <a:cs typeface="Arial"/>
                <a:sym typeface="Arial"/>
              </a:rPr>
              <a:t>Cà rốt, khoai tây, bí đỏ</a:t>
            </a:r>
            <a:endParaRPr lang="en-US" altLang="en-US" sz="6000" b="1" dirty="0">
              <a:solidFill>
                <a:prstClr val="white"/>
              </a:solidFill>
              <a:latin typeface="Times New Roman" pitchFamily="18" charset="0"/>
              <a:cs typeface="Arial"/>
              <a:sym typeface="Arial"/>
            </a:endParaRPr>
          </a:p>
        </p:txBody>
      </p:sp>
      <p:pic>
        <p:nvPicPr>
          <p:cNvPr id="43" name="Picture 37" descr="Blue_chapterlist"/>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2507459" y="7136609"/>
            <a:ext cx="890588" cy="526256"/>
          </a:xfrm>
          <a:prstGeom prst="rect">
            <a:avLst/>
          </a:prstGeom>
          <a:noFill/>
          <a:ln>
            <a:noFill/>
          </a:ln>
          <a:effectLst>
            <a:outerShdw dist="107763" dir="18900000" algn="ctr" rotWithShape="0">
              <a:srgbClr val="808080">
                <a:alpha val="50000"/>
              </a:srgbClr>
            </a:outerShdw>
          </a:effectLst>
        </p:spPr>
      </p:pic>
      <p:pic>
        <p:nvPicPr>
          <p:cNvPr id="44" name="Picture 39" descr="Classicmode"/>
          <p:cNvPicPr>
            <a:picLocks noChangeAspect="1" noChangeArrowheads="1"/>
          </p:cNvPicPr>
          <p:nvPr/>
        </p:nvPicPr>
        <p:blipFill>
          <a:blip r:embed="rId8">
            <a:clrChange>
              <a:clrFrom>
                <a:srgbClr val="2C2761"/>
              </a:clrFrom>
              <a:clrTo>
                <a:srgbClr val="2C2761">
                  <a:alpha val="0"/>
                </a:srgbClr>
              </a:clrTo>
            </a:clrChange>
          </a:blip>
          <a:srcRect/>
          <a:stretch>
            <a:fillRect/>
          </a:stretch>
        </p:blipFill>
        <p:spPr bwMode="auto">
          <a:xfrm>
            <a:off x="3119438" y="6662738"/>
            <a:ext cx="2250282" cy="1202532"/>
          </a:xfrm>
          <a:prstGeom prst="rect">
            <a:avLst/>
          </a:prstGeom>
          <a:noFill/>
          <a:ln>
            <a:noFill/>
          </a:ln>
          <a:effectLst>
            <a:outerShdw dist="107763" dir="18900000" algn="ctr" rotWithShape="0">
              <a:srgbClr val="808080">
                <a:alpha val="50000"/>
              </a:srgbClr>
            </a:outerShdw>
          </a:effectLst>
        </p:spPr>
      </p:pic>
      <p:sp>
        <p:nvSpPr>
          <p:cNvPr id="45" name="Oval 59">
            <a:hlinkHover r:id="" action="ppaction://noaction" highlightClick="1">
              <a:snd r:embed="rId9" name="cached_combo42.wav"/>
            </a:hlinkHover>
          </p:cNvPr>
          <p:cNvSpPr>
            <a:spLocks noChangeArrowheads="1"/>
          </p:cNvSpPr>
          <p:nvPr/>
        </p:nvSpPr>
        <p:spPr bwMode="auto">
          <a:xfrm>
            <a:off x="3200402" y="6858002"/>
            <a:ext cx="1226345" cy="919163"/>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1371600" eaLnBrk="0" fontAlgn="base" hangingPunct="0">
              <a:spcBef>
                <a:spcPct val="0"/>
              </a:spcBef>
              <a:spcAft>
                <a:spcPct val="0"/>
              </a:spcAft>
              <a:defRPr/>
            </a:pPr>
            <a:endParaRPr lang="en-US" altLang="en-US" sz="3000">
              <a:solidFill>
                <a:prstClr val="black"/>
              </a:solidFill>
              <a:cs typeface="Arial"/>
              <a:sym typeface="Arial"/>
            </a:endParaRPr>
          </a:p>
        </p:txBody>
      </p:sp>
      <p:sp>
        <p:nvSpPr>
          <p:cNvPr id="46" name="WordArt 226"/>
          <p:cNvSpPr>
            <a:spLocks noChangeArrowheads="1" noChangeShapeType="1" noTextEdit="1"/>
          </p:cNvSpPr>
          <p:nvPr/>
        </p:nvSpPr>
        <p:spPr bwMode="auto">
          <a:xfrm>
            <a:off x="3543302" y="6972300"/>
            <a:ext cx="690563" cy="581025"/>
          </a:xfrm>
          <a:prstGeom prst="rect">
            <a:avLst/>
          </a:prstGeom>
        </p:spPr>
        <p:txBody>
          <a:bodyPr wrap="none" fromWordArt="1">
            <a:prstTxWarp prst="textInflate">
              <a:avLst>
                <a:gd name="adj" fmla="val 13634"/>
              </a:avLst>
            </a:prstTxWarp>
          </a:bodyPr>
          <a:lstStyle/>
          <a:p>
            <a:pPr algn="ctr" defTabSz="1371600" eaLnBrk="0" fontAlgn="base" hangingPunct="0">
              <a:spcBef>
                <a:spcPct val="0"/>
              </a:spcBef>
              <a:spcAft>
                <a:spcPct val="0"/>
              </a:spcAft>
              <a:defRPr/>
            </a:pPr>
            <a:r>
              <a:rPr lang="en-US" sz="5400" kern="10">
                <a:ln w="9525">
                  <a:solidFill>
                    <a:srgbClr val="FFFF00"/>
                  </a:solidFill>
                  <a:round/>
                  <a:headEnd/>
                  <a:tailEnd/>
                </a:ln>
                <a:solidFill>
                  <a:srgbClr val="FFFF00"/>
                </a:solidFill>
                <a:latin typeface="Times New Roman" panose="02020603050405020304" pitchFamily="18" charset="0"/>
                <a:cs typeface="Times New Roman" panose="02020603050405020304" pitchFamily="18" charset="0"/>
                <a:sym typeface="Arial"/>
              </a:rPr>
              <a:t>B</a:t>
            </a:r>
          </a:p>
        </p:txBody>
      </p:sp>
      <p:sp>
        <p:nvSpPr>
          <p:cNvPr id="47" name="AutoShape 51"/>
          <p:cNvSpPr>
            <a:spLocks noChangeArrowheads="1"/>
          </p:cNvSpPr>
          <p:nvPr/>
        </p:nvSpPr>
        <p:spPr bwMode="auto">
          <a:xfrm>
            <a:off x="5174457" y="8458202"/>
            <a:ext cx="7284243" cy="1340645"/>
          </a:xfrm>
          <a:prstGeom prst="roundRect">
            <a:avLst>
              <a:gd name="adj" fmla="val 16667"/>
            </a:avLst>
          </a:prstGeom>
          <a:solidFill>
            <a:srgbClr val="7030A0"/>
          </a:solidFill>
          <a:ln w="9525">
            <a:noFill/>
            <a:round/>
            <a:headEnd/>
            <a:tailEnd/>
          </a:ln>
        </p:spPr>
        <p:txBody>
          <a:bodyPr wrap="none" anchor="ctr"/>
          <a:lstStyle/>
          <a:p>
            <a:pPr algn="ctr" defTabSz="1371600" eaLnBrk="0" fontAlgn="base" hangingPunct="0">
              <a:spcBef>
                <a:spcPct val="0"/>
              </a:spcBef>
              <a:spcAft>
                <a:spcPct val="0"/>
              </a:spcAft>
              <a:defRPr/>
            </a:pPr>
            <a:r>
              <a:rPr lang="vi-VN" altLang="en-US" sz="6000" b="1" dirty="0">
                <a:solidFill>
                  <a:prstClr val="white"/>
                </a:solidFill>
                <a:latin typeface="Times New Roman" pitchFamily="18" charset="0"/>
                <a:cs typeface="Arial"/>
                <a:sym typeface="Arial"/>
              </a:rPr>
              <a:t>Khoai tây, bí đỏ</a:t>
            </a:r>
            <a:endParaRPr lang="en-US" altLang="en-US" sz="6000" b="1" dirty="0">
              <a:solidFill>
                <a:prstClr val="white"/>
              </a:solidFill>
              <a:latin typeface="Times New Roman" pitchFamily="18" charset="0"/>
              <a:cs typeface="Arial"/>
              <a:sym typeface="Arial"/>
            </a:endParaRPr>
          </a:p>
        </p:txBody>
      </p:sp>
      <p:pic>
        <p:nvPicPr>
          <p:cNvPr id="48" name="Picture 37" descr="Blue_chapterlist"/>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2507459" y="8929688"/>
            <a:ext cx="890588" cy="526257"/>
          </a:xfrm>
          <a:prstGeom prst="rect">
            <a:avLst/>
          </a:prstGeom>
          <a:noFill/>
          <a:ln>
            <a:noFill/>
          </a:ln>
          <a:effectLst>
            <a:outerShdw dist="107763" dir="18900000" algn="ctr" rotWithShape="0">
              <a:srgbClr val="808080">
                <a:alpha val="50000"/>
              </a:srgbClr>
            </a:outerShdw>
          </a:effectLst>
        </p:spPr>
      </p:pic>
      <p:pic>
        <p:nvPicPr>
          <p:cNvPr id="49" name="Picture 39" descr="Classicmode"/>
          <p:cNvPicPr>
            <a:picLocks noChangeAspect="1" noChangeArrowheads="1"/>
          </p:cNvPicPr>
          <p:nvPr/>
        </p:nvPicPr>
        <p:blipFill>
          <a:blip r:embed="rId8">
            <a:clrChange>
              <a:clrFrom>
                <a:srgbClr val="2C2761"/>
              </a:clrFrom>
              <a:clrTo>
                <a:srgbClr val="2C2761">
                  <a:alpha val="0"/>
                </a:srgbClr>
              </a:clrTo>
            </a:clrChange>
          </a:blip>
          <a:srcRect/>
          <a:stretch>
            <a:fillRect/>
          </a:stretch>
        </p:blipFill>
        <p:spPr bwMode="auto">
          <a:xfrm>
            <a:off x="3078959" y="8596313"/>
            <a:ext cx="2250281" cy="1202532"/>
          </a:xfrm>
          <a:prstGeom prst="rect">
            <a:avLst/>
          </a:prstGeom>
          <a:noFill/>
          <a:ln>
            <a:noFill/>
          </a:ln>
          <a:effectLst>
            <a:outerShdw dist="107763" dir="18900000" algn="ctr" rotWithShape="0">
              <a:srgbClr val="808080">
                <a:alpha val="50000"/>
              </a:srgbClr>
            </a:outerShdw>
          </a:effectLst>
        </p:spPr>
      </p:pic>
      <p:sp>
        <p:nvSpPr>
          <p:cNvPr id="50" name="Oval 59">
            <a:hlinkHover r:id="" action="ppaction://noaction" highlightClick="1">
              <a:snd r:embed="rId9" name="cached_combo42.wav"/>
            </a:hlinkHover>
          </p:cNvPr>
          <p:cNvSpPr>
            <a:spLocks noChangeArrowheads="1"/>
          </p:cNvSpPr>
          <p:nvPr/>
        </p:nvSpPr>
        <p:spPr bwMode="auto">
          <a:xfrm>
            <a:off x="3200402" y="8686802"/>
            <a:ext cx="1226345" cy="919163"/>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1371600" eaLnBrk="0" fontAlgn="base" hangingPunct="0">
              <a:spcBef>
                <a:spcPct val="0"/>
              </a:spcBef>
              <a:spcAft>
                <a:spcPct val="0"/>
              </a:spcAft>
              <a:defRPr/>
            </a:pPr>
            <a:endParaRPr lang="en-US" altLang="en-US" sz="3000">
              <a:solidFill>
                <a:prstClr val="black"/>
              </a:solidFill>
              <a:cs typeface="Arial"/>
              <a:sym typeface="Arial"/>
            </a:endParaRPr>
          </a:p>
        </p:txBody>
      </p:sp>
      <p:sp>
        <p:nvSpPr>
          <p:cNvPr id="51" name="WordArt 226"/>
          <p:cNvSpPr>
            <a:spLocks noChangeArrowheads="1" noChangeShapeType="1" noTextEdit="1"/>
          </p:cNvSpPr>
          <p:nvPr/>
        </p:nvSpPr>
        <p:spPr bwMode="auto">
          <a:xfrm>
            <a:off x="3543302" y="8915400"/>
            <a:ext cx="690563" cy="581025"/>
          </a:xfrm>
          <a:prstGeom prst="rect">
            <a:avLst/>
          </a:prstGeom>
        </p:spPr>
        <p:txBody>
          <a:bodyPr wrap="none" fromWordArt="1">
            <a:prstTxWarp prst="textInflate">
              <a:avLst>
                <a:gd name="adj" fmla="val 13634"/>
              </a:avLst>
            </a:prstTxWarp>
          </a:bodyPr>
          <a:lstStyle/>
          <a:p>
            <a:pPr algn="ctr" defTabSz="1371600" eaLnBrk="0" fontAlgn="base" hangingPunct="0">
              <a:spcBef>
                <a:spcPct val="0"/>
              </a:spcBef>
              <a:spcAft>
                <a:spcPct val="0"/>
              </a:spcAft>
              <a:defRPr/>
            </a:pPr>
            <a:r>
              <a:rPr lang="en-US" sz="5400" kern="10">
                <a:ln w="9525">
                  <a:solidFill>
                    <a:srgbClr val="FFFF00"/>
                  </a:solidFill>
                  <a:round/>
                  <a:headEnd/>
                  <a:tailEnd/>
                </a:ln>
                <a:solidFill>
                  <a:srgbClr val="FFFF00"/>
                </a:solidFill>
                <a:latin typeface=".VnTimeH"/>
                <a:cs typeface="Arial"/>
                <a:sym typeface="Arial"/>
              </a:rPr>
              <a:t>c</a:t>
            </a:r>
          </a:p>
        </p:txBody>
      </p:sp>
      <p:sp>
        <p:nvSpPr>
          <p:cNvPr id="57" name="AutoShape 27"/>
          <p:cNvSpPr>
            <a:spLocks noChangeArrowheads="1"/>
          </p:cNvSpPr>
          <p:nvPr/>
        </p:nvSpPr>
        <p:spPr bwMode="auto">
          <a:xfrm>
            <a:off x="2371725" y="1485900"/>
            <a:ext cx="2314575" cy="203835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1371600" eaLnBrk="0" fontAlgn="base" hangingPunct="0">
              <a:spcBef>
                <a:spcPct val="0"/>
              </a:spcBef>
              <a:spcAft>
                <a:spcPct val="0"/>
              </a:spcAft>
              <a:defRPr/>
            </a:pPr>
            <a:endParaRPr lang="en-US" altLang="en-US" sz="3600">
              <a:solidFill>
                <a:prstClr val="black"/>
              </a:solidFill>
              <a:latin typeface="Calibri" panose="020F0502020204030204" pitchFamily="34" charset="0"/>
              <a:cs typeface="Arial"/>
              <a:sym typeface="Arial"/>
            </a:endParaRPr>
          </a:p>
        </p:txBody>
      </p:sp>
      <p:sp>
        <p:nvSpPr>
          <p:cNvPr id="58" name="WordArt 28"/>
          <p:cNvSpPr>
            <a:spLocks noChangeArrowheads="1" noChangeShapeType="1" noTextEdit="1"/>
          </p:cNvSpPr>
          <p:nvPr/>
        </p:nvSpPr>
        <p:spPr bwMode="auto">
          <a:xfrm>
            <a:off x="2943225" y="2035970"/>
            <a:ext cx="1028700" cy="914400"/>
          </a:xfrm>
          <a:prstGeom prst="rect">
            <a:avLst/>
          </a:prstGeom>
        </p:spPr>
        <p:txBody>
          <a:bodyPr wrap="none" fromWordArt="1">
            <a:prstTxWarp prst="textPlain">
              <a:avLst>
                <a:gd name="adj" fmla="val 50000"/>
              </a:avLst>
            </a:prstTxWarp>
          </a:bodyPr>
          <a:lstStyle/>
          <a:p>
            <a:pPr algn="ctr" defTabSz="1371600" eaLnBrk="0" fontAlgn="base" hangingPunct="0">
              <a:spcBef>
                <a:spcPct val="0"/>
              </a:spcBef>
              <a:spcAft>
                <a:spcPct val="0"/>
              </a:spcAft>
              <a:defRPr/>
            </a:pPr>
            <a:r>
              <a:rPr lang="en-US" sz="5400" b="1" kern="10" dirty="0" err="1">
                <a:ln w="19050">
                  <a:solidFill>
                    <a:srgbClr val="FF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sym typeface="Arial"/>
              </a:rPr>
              <a:t>Câu</a:t>
            </a:r>
            <a:r>
              <a:rPr lang="en-US" sz="5400" b="1" kern="10" dirty="0">
                <a:ln w="19050">
                  <a:solidFill>
                    <a:srgbClr val="FF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sym typeface="Arial"/>
              </a:rPr>
              <a:t> 1</a:t>
            </a:r>
          </a:p>
        </p:txBody>
      </p:sp>
      <p:sp>
        <p:nvSpPr>
          <p:cNvPr id="10261" name="WordArt 30"/>
          <p:cNvSpPr>
            <a:spLocks noChangeArrowheads="1" noChangeShapeType="1" noTextEdit="1"/>
          </p:cNvSpPr>
          <p:nvPr/>
        </p:nvSpPr>
        <p:spPr bwMode="auto">
          <a:xfrm>
            <a:off x="4800602" y="0"/>
            <a:ext cx="8960645" cy="1143000"/>
          </a:xfrm>
          <a:prstGeom prst="rect">
            <a:avLst/>
          </a:prstGeom>
        </p:spPr>
        <p:txBody>
          <a:bodyPr wrap="none" fromWordArt="1">
            <a:prstTxWarp prst="textPlain">
              <a:avLst>
                <a:gd name="adj" fmla="val 50000"/>
              </a:avLst>
            </a:prstTxWarp>
          </a:bodyPr>
          <a:lstStyle/>
          <a:p>
            <a:pPr algn="ctr" defTabSz="1371600" eaLnBrk="0" fontAlgn="base" hangingPunct="0">
              <a:spcBef>
                <a:spcPct val="0"/>
              </a:spcBef>
              <a:spcAft>
                <a:spcPct val="0"/>
              </a:spcAft>
              <a:defRPr/>
            </a:pPr>
            <a:r>
              <a:rPr lang="en-US" sz="54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sym typeface="Arial"/>
              </a:rPr>
              <a:t>Ai </a:t>
            </a:r>
            <a:r>
              <a:rPr lang="en-US" sz="54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sym typeface="Arial"/>
              </a:rPr>
              <a:t>nhanh</a:t>
            </a:r>
            <a:r>
              <a:rPr lang="en-US" sz="54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sym typeface="Arial"/>
              </a:rPr>
              <a:t>, ai </a:t>
            </a:r>
            <a:r>
              <a:rPr lang="en-US" sz="54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sym typeface="Arial"/>
              </a:rPr>
              <a:t>đúng</a:t>
            </a:r>
            <a:endParaRPr lang="en-US" sz="54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sym typeface="Arial"/>
            </a:endParaRPr>
          </a:p>
        </p:txBody>
      </p:sp>
      <p:pic>
        <p:nvPicPr>
          <p:cNvPr id="10262" name="Picture 32" descr="Bellcoll">
            <a:hlinkClick r:id="" action="ppaction://hlinkshowjump?jump=firstslide"/>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07418" y="-342900"/>
            <a:ext cx="2478882"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WordArt 34"/>
          <p:cNvSpPr>
            <a:spLocks noChangeArrowheads="1" noChangeShapeType="1" noTextEdit="1"/>
          </p:cNvSpPr>
          <p:nvPr/>
        </p:nvSpPr>
        <p:spPr bwMode="auto">
          <a:xfrm>
            <a:off x="13944600" y="4343400"/>
            <a:ext cx="1000125" cy="1114425"/>
          </a:xfrm>
          <a:prstGeom prst="rect">
            <a:avLst/>
          </a:prstGeom>
        </p:spPr>
        <p:txBody>
          <a:bodyPr wrap="none" fromWordArt="1">
            <a:prstTxWarp prst="textPlain">
              <a:avLst>
                <a:gd name="adj" fmla="val 50000"/>
              </a:avLst>
            </a:prstTxWarp>
          </a:bodyPr>
          <a:lstStyle/>
          <a:p>
            <a:pPr algn="ctr" defTabSz="1371600" eaLnBrk="0" fontAlgn="base" hangingPunct="0">
              <a:spcBef>
                <a:spcPct val="0"/>
              </a:spcBef>
              <a:spcAft>
                <a:spcPct val="0"/>
              </a:spcAft>
              <a:defRPr/>
            </a:pPr>
            <a:r>
              <a:rPr lang="en-US" sz="54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a:sym typeface="Arial"/>
              </a:rPr>
              <a:t>1</a:t>
            </a:r>
          </a:p>
        </p:txBody>
      </p:sp>
      <p:sp>
        <p:nvSpPr>
          <p:cNvPr id="65" name="WordArt 35"/>
          <p:cNvSpPr>
            <a:spLocks noChangeArrowheads="1" noChangeShapeType="1" noTextEdit="1"/>
          </p:cNvSpPr>
          <p:nvPr/>
        </p:nvSpPr>
        <p:spPr bwMode="auto">
          <a:xfrm>
            <a:off x="13944600" y="4343400"/>
            <a:ext cx="1000125" cy="1114425"/>
          </a:xfrm>
          <a:prstGeom prst="rect">
            <a:avLst/>
          </a:prstGeom>
        </p:spPr>
        <p:txBody>
          <a:bodyPr wrap="none" fromWordArt="1">
            <a:prstTxWarp prst="textPlain">
              <a:avLst>
                <a:gd name="adj" fmla="val 50000"/>
              </a:avLst>
            </a:prstTxWarp>
          </a:bodyPr>
          <a:lstStyle/>
          <a:p>
            <a:pPr algn="ctr" defTabSz="1371600" eaLnBrk="0" fontAlgn="base" hangingPunct="0">
              <a:spcBef>
                <a:spcPct val="0"/>
              </a:spcBef>
              <a:spcAft>
                <a:spcPct val="0"/>
              </a:spcAft>
              <a:defRPr/>
            </a:pPr>
            <a:r>
              <a:rPr lang="en-US" sz="54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a:sym typeface="Arial"/>
              </a:rPr>
              <a:t>2</a:t>
            </a:r>
          </a:p>
        </p:txBody>
      </p:sp>
      <p:sp>
        <p:nvSpPr>
          <p:cNvPr id="66" name="WordArt 36"/>
          <p:cNvSpPr>
            <a:spLocks noChangeArrowheads="1" noChangeShapeType="1" noTextEdit="1"/>
          </p:cNvSpPr>
          <p:nvPr/>
        </p:nvSpPr>
        <p:spPr bwMode="auto">
          <a:xfrm>
            <a:off x="13944600" y="4343400"/>
            <a:ext cx="1000125" cy="1114425"/>
          </a:xfrm>
          <a:prstGeom prst="rect">
            <a:avLst/>
          </a:prstGeom>
        </p:spPr>
        <p:txBody>
          <a:bodyPr wrap="none" fromWordArt="1">
            <a:prstTxWarp prst="textPlain">
              <a:avLst>
                <a:gd name="adj" fmla="val 50000"/>
              </a:avLst>
            </a:prstTxWarp>
          </a:bodyPr>
          <a:lstStyle/>
          <a:p>
            <a:pPr algn="ctr" defTabSz="1371600" eaLnBrk="0" fontAlgn="base" hangingPunct="0">
              <a:spcBef>
                <a:spcPct val="0"/>
              </a:spcBef>
              <a:spcAft>
                <a:spcPct val="0"/>
              </a:spcAft>
              <a:defRPr/>
            </a:pPr>
            <a:r>
              <a:rPr lang="en-US" sz="54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a:sym typeface="Arial"/>
              </a:rPr>
              <a:t>3</a:t>
            </a:r>
          </a:p>
        </p:txBody>
      </p:sp>
      <p:sp>
        <p:nvSpPr>
          <p:cNvPr id="67" name="WordArt 37"/>
          <p:cNvSpPr>
            <a:spLocks noChangeArrowheads="1" noChangeShapeType="1" noTextEdit="1"/>
          </p:cNvSpPr>
          <p:nvPr/>
        </p:nvSpPr>
        <p:spPr bwMode="auto">
          <a:xfrm>
            <a:off x="13958888" y="4343400"/>
            <a:ext cx="1000125" cy="1114425"/>
          </a:xfrm>
          <a:prstGeom prst="rect">
            <a:avLst/>
          </a:prstGeom>
        </p:spPr>
        <p:txBody>
          <a:bodyPr wrap="none" fromWordArt="1">
            <a:prstTxWarp prst="textPlain">
              <a:avLst>
                <a:gd name="adj" fmla="val 50000"/>
              </a:avLst>
            </a:prstTxWarp>
          </a:bodyPr>
          <a:lstStyle/>
          <a:p>
            <a:pPr algn="ctr" defTabSz="1371600" eaLnBrk="0" fontAlgn="base" hangingPunct="0">
              <a:spcBef>
                <a:spcPct val="0"/>
              </a:spcBef>
              <a:spcAft>
                <a:spcPct val="0"/>
              </a:spcAft>
              <a:defRPr/>
            </a:pPr>
            <a:r>
              <a:rPr lang="en-US" sz="54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a:sym typeface="Arial"/>
              </a:rPr>
              <a:t>4</a:t>
            </a:r>
          </a:p>
        </p:txBody>
      </p:sp>
      <p:sp>
        <p:nvSpPr>
          <p:cNvPr id="68" name="WordArt 38"/>
          <p:cNvSpPr>
            <a:spLocks noChangeArrowheads="1" noChangeShapeType="1" noTextEdit="1"/>
          </p:cNvSpPr>
          <p:nvPr/>
        </p:nvSpPr>
        <p:spPr bwMode="auto">
          <a:xfrm>
            <a:off x="13973175" y="4343400"/>
            <a:ext cx="1000125" cy="1114425"/>
          </a:xfrm>
          <a:prstGeom prst="rect">
            <a:avLst/>
          </a:prstGeom>
        </p:spPr>
        <p:txBody>
          <a:bodyPr wrap="none" fromWordArt="1">
            <a:prstTxWarp prst="textPlain">
              <a:avLst>
                <a:gd name="adj" fmla="val 50000"/>
              </a:avLst>
            </a:prstTxWarp>
          </a:bodyPr>
          <a:lstStyle/>
          <a:p>
            <a:pPr algn="ctr" defTabSz="1371600" eaLnBrk="0" fontAlgn="base" hangingPunct="0">
              <a:spcBef>
                <a:spcPct val="0"/>
              </a:spcBef>
              <a:spcAft>
                <a:spcPct val="0"/>
              </a:spcAft>
              <a:defRPr/>
            </a:pPr>
            <a:r>
              <a:rPr lang="en-US" sz="54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a:sym typeface="Arial"/>
              </a:rPr>
              <a:t>5</a:t>
            </a:r>
          </a:p>
        </p:txBody>
      </p:sp>
      <p:grpSp>
        <p:nvGrpSpPr>
          <p:cNvPr id="3" name="Group 49"/>
          <p:cNvGrpSpPr>
            <a:grpSpLocks/>
          </p:cNvGrpSpPr>
          <p:nvPr/>
        </p:nvGrpSpPr>
        <p:grpSpPr bwMode="auto">
          <a:xfrm>
            <a:off x="13144500" y="6515102"/>
            <a:ext cx="2628900" cy="1769270"/>
            <a:chOff x="4320" y="2928"/>
            <a:chExt cx="1104" cy="1104"/>
          </a:xfrm>
        </p:grpSpPr>
        <p:sp>
          <p:nvSpPr>
            <p:cNvPr id="10275"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algn="ctr" defTabSz="1371600" eaLnBrk="0" fontAlgn="base" hangingPunct="0">
                <a:spcBef>
                  <a:spcPct val="0"/>
                </a:spcBef>
                <a:spcAft>
                  <a:spcPct val="0"/>
                </a:spcAft>
                <a:defRPr/>
              </a:pPr>
              <a:endParaRPr lang="en-US" altLang="en-US" sz="9000" b="1">
                <a:solidFill>
                  <a:srgbClr val="FF0066"/>
                </a:solidFill>
                <a:latin typeface=".VnHelvetInsH"/>
                <a:cs typeface="Arial"/>
                <a:sym typeface="Arial"/>
              </a:endParaRPr>
            </a:p>
          </p:txBody>
        </p:sp>
        <p:sp>
          <p:nvSpPr>
            <p:cNvPr id="10276" name="WordArt 51"/>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pPr algn="ctr" defTabSz="1371600" eaLnBrk="0" fontAlgn="base" hangingPunct="0">
                <a:spcBef>
                  <a:spcPct val="0"/>
                </a:spcBef>
                <a:spcAft>
                  <a:spcPct val="0"/>
                </a:spcAft>
                <a:defRPr/>
              </a:pPr>
              <a:r>
                <a:rPr lang="en-US" sz="54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sym typeface="Arial"/>
                </a:rPr>
                <a:t>Hết giờ</a:t>
              </a:r>
            </a:p>
          </p:txBody>
        </p:sp>
      </p:grpSp>
      <p:pic>
        <p:nvPicPr>
          <p:cNvPr id="10274"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307432" y="1081090"/>
            <a:ext cx="13716000" cy="140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1105663"/>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0"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8"/>
                                        </p:tgtEl>
                                        <p:attrNameLst>
                                          <p:attrName>style.visibility</p:attrName>
                                        </p:attrNameLst>
                                      </p:cBhvr>
                                      <p:to>
                                        <p:strVal val="visible"/>
                                      </p:to>
                                    </p:set>
                                    <p:animEffect transition="in" filter="checkerboard(across)">
                                      <p:cBhvr>
                                        <p:cTn id="23" dur="500"/>
                                        <p:tgtEl>
                                          <p:spTgt spid="38"/>
                                        </p:tgtEl>
                                      </p:cBhvr>
                                    </p:animEffect>
                                  </p:childTnLst>
                                </p:cTn>
                              </p:par>
                              <p:par>
                                <p:cTn id="24" presetID="5" presetClass="entr" presetSubtype="10" fill="hold" nodeType="withEffect">
                                  <p:stCondLst>
                                    <p:cond delay="20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cTn>
                              </p:par>
                              <p:par>
                                <p:cTn id="30" presetID="5" presetClass="entr" presetSubtype="10" fill="hold" nodeType="withEffect">
                                  <p:stCondLst>
                                    <p:cond delay="2000"/>
                                  </p:stCondLst>
                                  <p:childTnLst>
                                    <p:set>
                                      <p:cBhvr>
                                        <p:cTn id="31" dur="1" fill="hold">
                                          <p:stCondLst>
                                            <p:cond delay="0"/>
                                          </p:stCondLst>
                                        </p:cTn>
                                        <p:tgtEl>
                                          <p:spTgt spid="41"/>
                                        </p:tgtEl>
                                        <p:attrNameLst>
                                          <p:attrName>style.visibility</p:attrName>
                                        </p:attrNameLst>
                                      </p:cBhvr>
                                      <p:to>
                                        <p:strVal val="visible"/>
                                      </p:to>
                                    </p:set>
                                    <p:animEffect transition="in" filter="checkerboard(across)">
                                      <p:cBhvr>
                                        <p:cTn id="32" dur="500"/>
                                        <p:tgtEl>
                                          <p:spTgt spid="41"/>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par>
                                <p:cTn id="36" presetID="5" presetClass="entr" presetSubtype="10" fill="hold" nodeType="withEffect">
                                  <p:stCondLst>
                                    <p:cond delay="3000"/>
                                  </p:stCondLst>
                                  <p:childTnLst>
                                    <p:set>
                                      <p:cBhvr>
                                        <p:cTn id="37" dur="1" fill="hold">
                                          <p:stCondLst>
                                            <p:cond delay="0"/>
                                          </p:stCondLst>
                                        </p:cTn>
                                        <p:tgtEl>
                                          <p:spTgt spid="43"/>
                                        </p:tgtEl>
                                        <p:attrNameLst>
                                          <p:attrName>style.visibility</p:attrName>
                                        </p:attrNameLst>
                                      </p:cBhvr>
                                      <p:to>
                                        <p:strVal val="visible"/>
                                      </p:to>
                                    </p:set>
                                    <p:animEffect transition="in" filter="checkerboard(across)">
                                      <p:cBhvr>
                                        <p:cTn id="38" dur="500"/>
                                        <p:tgtEl>
                                          <p:spTgt spid="43"/>
                                        </p:tgtEl>
                                      </p:cBhvr>
                                    </p:animEffect>
                                  </p:childTnLst>
                                </p:cTn>
                              </p:par>
                              <p:par>
                                <p:cTn id="39" presetID="5" presetClass="entr" presetSubtype="10" fill="hold" nodeType="withEffect">
                                  <p:stCondLst>
                                    <p:cond delay="3000"/>
                                  </p:stCondLst>
                                  <p:childTnLst>
                                    <p:set>
                                      <p:cBhvr>
                                        <p:cTn id="40" dur="1" fill="hold">
                                          <p:stCondLst>
                                            <p:cond delay="0"/>
                                          </p:stCondLst>
                                        </p:cTn>
                                        <p:tgtEl>
                                          <p:spTgt spid="44"/>
                                        </p:tgtEl>
                                        <p:attrNameLst>
                                          <p:attrName>style.visibility</p:attrName>
                                        </p:attrNameLst>
                                      </p:cBhvr>
                                      <p:to>
                                        <p:strVal val="visible"/>
                                      </p:to>
                                    </p:set>
                                    <p:animEffect transition="in" filter="checkerboard(across)">
                                      <p:cBhvr>
                                        <p:cTn id="41" dur="500"/>
                                        <p:tgtEl>
                                          <p:spTgt spid="44"/>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 3-CL (2).wav"/>
                                        </p:tgtEl>
                                      </p:cMediaNode>
                                    </p:audio>
                                  </p:subTnLst>
                                </p:cTn>
                              </p:par>
                              <p:par>
                                <p:cTn id="42" presetID="5" presetClass="entr" presetSubtype="10" fill="hold" grpId="0" nodeType="withEffect">
                                  <p:stCondLst>
                                    <p:cond delay="3000"/>
                                  </p:stCondLst>
                                  <p:childTnLst>
                                    <p:set>
                                      <p:cBhvr>
                                        <p:cTn id="43" dur="1" fill="hold">
                                          <p:stCondLst>
                                            <p:cond delay="0"/>
                                          </p:stCondLst>
                                        </p:cTn>
                                        <p:tgtEl>
                                          <p:spTgt spid="45"/>
                                        </p:tgtEl>
                                        <p:attrNameLst>
                                          <p:attrName>style.visibility</p:attrName>
                                        </p:attrNameLst>
                                      </p:cBhvr>
                                      <p:to>
                                        <p:strVal val="visible"/>
                                      </p:to>
                                    </p:set>
                                    <p:animEffect transition="in" filter="checkerboard(across)">
                                      <p:cBhvr>
                                        <p:cTn id="44" dur="500"/>
                                        <p:tgtEl>
                                          <p:spTgt spid="45"/>
                                        </p:tgtEl>
                                      </p:cBhvr>
                                    </p:animEffect>
                                  </p:childTnLst>
                                </p:cTn>
                              </p:par>
                              <p:par>
                                <p:cTn id="45" presetID="5" presetClass="entr" presetSubtype="10" fill="hold" nodeType="withEffect">
                                  <p:stCondLst>
                                    <p:cond delay="3000"/>
                                  </p:stCondLst>
                                  <p:childTnLst>
                                    <p:set>
                                      <p:cBhvr>
                                        <p:cTn id="46" dur="1" fill="hold">
                                          <p:stCondLst>
                                            <p:cond delay="0"/>
                                          </p:stCondLst>
                                        </p:cTn>
                                        <p:tgtEl>
                                          <p:spTgt spid="46"/>
                                        </p:tgtEl>
                                        <p:attrNameLst>
                                          <p:attrName>style.visibility</p:attrName>
                                        </p:attrNameLst>
                                      </p:cBhvr>
                                      <p:to>
                                        <p:strVal val="visible"/>
                                      </p:to>
                                    </p:set>
                                    <p:animEffect transition="in" filter="checkerboard(across)">
                                      <p:cBhvr>
                                        <p:cTn id="47" dur="500"/>
                                        <p:tgtEl>
                                          <p:spTgt spid="46"/>
                                        </p:tgtEl>
                                      </p:cBhvr>
                                    </p:animEffect>
                                  </p:childTnLst>
                                </p:cTn>
                              </p:par>
                              <p:par>
                                <p:cTn id="48" presetID="22" presetClass="entr" presetSubtype="8" fill="hold" nodeType="withEffect">
                                  <p:stCondLst>
                                    <p:cond delay="3000"/>
                                  </p:stCondLst>
                                  <p:iterate type="lt">
                                    <p:tmPct val="0"/>
                                  </p:iterate>
                                  <p:childTnLst>
                                    <p:set>
                                      <p:cBhvr>
                                        <p:cTn id="49" dur="1" fill="hold">
                                          <p:stCondLst>
                                            <p:cond delay="0"/>
                                          </p:stCondLst>
                                        </p:cTn>
                                        <p:tgtEl>
                                          <p:spTgt spid="42"/>
                                        </p:tgtEl>
                                        <p:attrNameLst>
                                          <p:attrName>style.visibility</p:attrName>
                                        </p:attrNameLst>
                                      </p:cBhvr>
                                      <p:to>
                                        <p:strVal val="visible"/>
                                      </p:to>
                                    </p:set>
                                    <p:animEffect transition="in" filter="wipe(left)">
                                      <p:cBhvr>
                                        <p:cTn id="50" dur="500"/>
                                        <p:tgtEl>
                                          <p:spTgt spid="42"/>
                                        </p:tgtEl>
                                      </p:cBhvr>
                                    </p:animEffect>
                                  </p:childTnLst>
                                </p:cTn>
                              </p:par>
                              <p:par>
                                <p:cTn id="51" presetID="5" presetClass="entr" presetSubtype="10" fill="hold" nodeType="withEffect">
                                  <p:stCondLst>
                                    <p:cond delay="4000"/>
                                  </p:stCondLst>
                                  <p:childTnLst>
                                    <p:set>
                                      <p:cBhvr>
                                        <p:cTn id="52" dur="1" fill="hold">
                                          <p:stCondLst>
                                            <p:cond delay="0"/>
                                          </p:stCondLst>
                                        </p:cTn>
                                        <p:tgtEl>
                                          <p:spTgt spid="48"/>
                                        </p:tgtEl>
                                        <p:attrNameLst>
                                          <p:attrName>style.visibility</p:attrName>
                                        </p:attrNameLst>
                                      </p:cBhvr>
                                      <p:to>
                                        <p:strVal val="visible"/>
                                      </p:to>
                                    </p:set>
                                    <p:animEffect transition="in" filter="checkerboard(across)">
                                      <p:cBhvr>
                                        <p:cTn id="53" dur="500"/>
                                        <p:tgtEl>
                                          <p:spTgt spid="48"/>
                                        </p:tgtEl>
                                      </p:cBhvr>
                                    </p:animEffect>
                                  </p:childTnLst>
                                </p:cTn>
                              </p:par>
                              <p:par>
                                <p:cTn id="54" presetID="5" presetClass="entr" presetSubtype="10" fill="hold" nodeType="withEffect">
                                  <p:stCondLst>
                                    <p:cond delay="4000"/>
                                  </p:stCondLst>
                                  <p:childTnLst>
                                    <p:set>
                                      <p:cBhvr>
                                        <p:cTn id="55" dur="1" fill="hold">
                                          <p:stCondLst>
                                            <p:cond delay="0"/>
                                          </p:stCondLst>
                                        </p:cTn>
                                        <p:tgtEl>
                                          <p:spTgt spid="49"/>
                                        </p:tgtEl>
                                        <p:attrNameLst>
                                          <p:attrName>style.visibility</p:attrName>
                                        </p:attrNameLst>
                                      </p:cBhvr>
                                      <p:to>
                                        <p:strVal val="visible"/>
                                      </p:to>
                                    </p:set>
                                    <p:animEffect transition="in" filter="checkerboard(across)">
                                      <p:cBhvr>
                                        <p:cTn id="56" dur="500"/>
                                        <p:tgtEl>
                                          <p:spTgt spid="49"/>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50"/>
                                        </p:tgtEl>
                                        <p:attrNameLst>
                                          <p:attrName>style.visibility</p:attrName>
                                        </p:attrNameLst>
                                      </p:cBhvr>
                                      <p:to>
                                        <p:strVal val="visible"/>
                                      </p:to>
                                    </p:set>
                                    <p:animEffect transition="in" filter="checkerboard(across)">
                                      <p:cBhvr>
                                        <p:cTn id="59" dur="500"/>
                                        <p:tgtEl>
                                          <p:spTgt spid="50"/>
                                        </p:tgtEl>
                                      </p:cBhvr>
                                    </p:animEffect>
                                  </p:childTnLst>
                                </p:cTn>
                              </p:par>
                              <p:par>
                                <p:cTn id="60" presetID="5" presetClass="entr" presetSubtype="10" fill="hold" nodeType="withEffect">
                                  <p:stCondLst>
                                    <p:cond delay="4000"/>
                                  </p:stCondLst>
                                  <p:childTnLst>
                                    <p:set>
                                      <p:cBhvr>
                                        <p:cTn id="61" dur="1" fill="hold">
                                          <p:stCondLst>
                                            <p:cond delay="0"/>
                                          </p:stCondLst>
                                        </p:cTn>
                                        <p:tgtEl>
                                          <p:spTgt spid="51"/>
                                        </p:tgtEl>
                                        <p:attrNameLst>
                                          <p:attrName>style.visibility</p:attrName>
                                        </p:attrNameLst>
                                      </p:cBhvr>
                                      <p:to>
                                        <p:strVal val="visible"/>
                                      </p:to>
                                    </p:set>
                                    <p:animEffect transition="in" filter="checkerboard(across)">
                                      <p:cBhvr>
                                        <p:cTn id="62" dur="500"/>
                                        <p:tgtEl>
                                          <p:spTgt spid="51"/>
                                        </p:tgtEl>
                                      </p:cBhvr>
                                    </p:animEffect>
                                  </p:childTnLst>
                                </p:cTn>
                              </p:par>
                              <p:par>
                                <p:cTn id="63" presetID="22" presetClass="entr" presetSubtype="8" fill="hold" nodeType="withEffect">
                                  <p:stCondLst>
                                    <p:cond delay="4000"/>
                                  </p:stCondLst>
                                  <p:childTnLst>
                                    <p:set>
                                      <p:cBhvr>
                                        <p:cTn id="64" dur="1" fill="hold">
                                          <p:stCondLst>
                                            <p:cond delay="0"/>
                                          </p:stCondLst>
                                        </p:cTn>
                                        <p:tgtEl>
                                          <p:spTgt spid="47"/>
                                        </p:tgtEl>
                                        <p:attrNameLst>
                                          <p:attrName>style.visibility</p:attrName>
                                        </p:attrNameLst>
                                      </p:cBhvr>
                                      <p:to>
                                        <p:strVal val="visible"/>
                                      </p:to>
                                    </p:set>
                                    <p:animEffect transition="in" filter="wipe(left)">
                                      <p:cBhvr>
                                        <p:cTn id="65" dur="500"/>
                                        <p:tgtEl>
                                          <p:spTgt spid="47"/>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dissolve">
                                      <p:cBhvr>
                                        <p:cTn id="70" dur="500"/>
                                        <p:tgtEl>
                                          <p:spTgt spid="68"/>
                                        </p:tgtEl>
                                      </p:cBhvr>
                                    </p:animEffect>
                                  </p:childTnLst>
                                  <p:subTnLst>
                                    <p:audio>
                                      <p:cMediaNode>
                                        <p:cTn display="0" masterRel="sameClick">
                                          <p:stCondLst>
                                            <p:cond evt="begin" delay="0">
                                              <p:tn val="68"/>
                                            </p:cond>
                                          </p:stCondLst>
                                          <p:endCondLst>
                                            <p:cond evt="onStopAudio" delay="0">
                                              <p:tgtEl>
                                                <p:sldTgt/>
                                              </p:tgtEl>
                                            </p:cond>
                                          </p:endCondLst>
                                        </p:cTn>
                                        <p:tgtEl>
                                          <p:sndTgt r:embed="rId4" name="camera.wav"/>
                                        </p:tgtEl>
                                      </p:cMediaNode>
                                    </p:audio>
                                  </p:subTnLst>
                                </p:cTn>
                              </p:par>
                            </p:childTnLst>
                          </p:cTn>
                        </p:par>
                        <p:par>
                          <p:cTn id="71" fill="hold">
                            <p:stCondLst>
                              <p:cond delay="500"/>
                            </p:stCondLst>
                            <p:childTnLst>
                              <p:par>
                                <p:cTn id="72" presetID="53" presetClass="exit" presetSubtype="0" fill="hold" nodeType="afterEffect">
                                  <p:stCondLst>
                                    <p:cond delay="0"/>
                                  </p:stCondLst>
                                  <p:childTnLst>
                                    <p:anim calcmode="lin" valueType="num">
                                      <p:cBhvr>
                                        <p:cTn id="73" dur="500"/>
                                        <p:tgtEl>
                                          <p:spTgt spid="68"/>
                                        </p:tgtEl>
                                        <p:attrNameLst>
                                          <p:attrName>ppt_w</p:attrName>
                                        </p:attrNameLst>
                                      </p:cBhvr>
                                      <p:tavLst>
                                        <p:tav tm="0">
                                          <p:val>
                                            <p:strVal val="ppt_w"/>
                                          </p:val>
                                        </p:tav>
                                        <p:tav tm="100000">
                                          <p:val>
                                            <p:fltVal val="0"/>
                                          </p:val>
                                        </p:tav>
                                      </p:tavLst>
                                    </p:anim>
                                    <p:anim calcmode="lin" valueType="num">
                                      <p:cBhvr>
                                        <p:cTn id="74" dur="500"/>
                                        <p:tgtEl>
                                          <p:spTgt spid="68"/>
                                        </p:tgtEl>
                                        <p:attrNameLst>
                                          <p:attrName>ppt_h</p:attrName>
                                        </p:attrNameLst>
                                      </p:cBhvr>
                                      <p:tavLst>
                                        <p:tav tm="0">
                                          <p:val>
                                            <p:strVal val="ppt_h"/>
                                          </p:val>
                                        </p:tav>
                                        <p:tav tm="100000">
                                          <p:val>
                                            <p:fltVal val="0"/>
                                          </p:val>
                                        </p:tav>
                                      </p:tavLst>
                                    </p:anim>
                                    <p:animEffect transition="out" filter="fade">
                                      <p:cBhvr>
                                        <p:cTn id="75" dur="500"/>
                                        <p:tgtEl>
                                          <p:spTgt spid="68"/>
                                        </p:tgtEl>
                                      </p:cBhvr>
                                    </p:animEffect>
                                    <p:set>
                                      <p:cBhvr>
                                        <p:cTn id="76" dur="1" fill="hold">
                                          <p:stCondLst>
                                            <p:cond delay="499"/>
                                          </p:stCondLst>
                                        </p:cTn>
                                        <p:tgtEl>
                                          <p:spTgt spid="68"/>
                                        </p:tgtEl>
                                        <p:attrNameLst>
                                          <p:attrName>style.visibility</p:attrName>
                                        </p:attrNameLst>
                                      </p:cBhvr>
                                      <p:to>
                                        <p:strVal val="hidden"/>
                                      </p:to>
                                    </p:set>
                                  </p:childTnLst>
                                </p:cTn>
                              </p:par>
                            </p:childTnLst>
                          </p:cTn>
                        </p:par>
                        <p:par>
                          <p:cTn id="77" fill="hold" nodeType="afterGroup">
                            <p:stCondLst>
                              <p:cond delay="1000"/>
                            </p:stCondLst>
                            <p:childTnLst>
                              <p:par>
                                <p:cTn id="78" presetID="9" presetClass="entr" presetSubtype="0" fill="hold" nodeType="afterEffect">
                                  <p:stCondLst>
                                    <p:cond delay="0"/>
                                  </p:stCondLst>
                                  <p:childTnLst>
                                    <p:set>
                                      <p:cBhvr>
                                        <p:cTn id="79" dur="1" fill="hold">
                                          <p:stCondLst>
                                            <p:cond delay="0"/>
                                          </p:stCondLst>
                                        </p:cTn>
                                        <p:tgtEl>
                                          <p:spTgt spid="67"/>
                                        </p:tgtEl>
                                        <p:attrNameLst>
                                          <p:attrName>style.visibility</p:attrName>
                                        </p:attrNameLst>
                                      </p:cBhvr>
                                      <p:to>
                                        <p:strVal val="visible"/>
                                      </p:to>
                                    </p:set>
                                    <p:animEffect transition="in" filter="dissolve">
                                      <p:cBhvr>
                                        <p:cTn id="80" dur="500"/>
                                        <p:tgtEl>
                                          <p:spTgt spid="67"/>
                                        </p:tgtEl>
                                      </p:cBhvr>
                                    </p:animEffect>
                                  </p:childTnLst>
                                  <p:subTnLst>
                                    <p:audio>
                                      <p:cMediaNode>
                                        <p:cTn display="0" masterRel="sameClick">
                                          <p:stCondLst>
                                            <p:cond evt="begin" delay="0">
                                              <p:tn val="78"/>
                                            </p:cond>
                                          </p:stCondLst>
                                          <p:endCondLst>
                                            <p:cond evt="onStopAudio" delay="0">
                                              <p:tgtEl>
                                                <p:sldTgt/>
                                              </p:tgtEl>
                                            </p:cond>
                                          </p:endCondLst>
                                        </p:cTn>
                                        <p:tgtEl>
                                          <p:sndTgt r:embed="rId4" name="camera.wav"/>
                                        </p:tgtEl>
                                      </p:cMediaNode>
                                    </p:audio>
                                  </p:subTnLst>
                                </p:cTn>
                              </p:par>
                            </p:childTnLst>
                          </p:cTn>
                        </p:par>
                        <p:par>
                          <p:cTn id="81" fill="hold" nodeType="afterGroup">
                            <p:stCondLst>
                              <p:cond delay="1500"/>
                            </p:stCondLst>
                            <p:childTnLst>
                              <p:par>
                                <p:cTn id="82" presetID="53" presetClass="exit" presetSubtype="0" fill="hold" nodeType="afterEffect">
                                  <p:stCondLst>
                                    <p:cond delay="0"/>
                                  </p:stCondLst>
                                  <p:childTnLst>
                                    <p:anim calcmode="lin" valueType="num">
                                      <p:cBhvr>
                                        <p:cTn id="83" dur="500"/>
                                        <p:tgtEl>
                                          <p:spTgt spid="67"/>
                                        </p:tgtEl>
                                        <p:attrNameLst>
                                          <p:attrName>ppt_w</p:attrName>
                                        </p:attrNameLst>
                                      </p:cBhvr>
                                      <p:tavLst>
                                        <p:tav tm="0">
                                          <p:val>
                                            <p:strVal val="ppt_w"/>
                                          </p:val>
                                        </p:tav>
                                        <p:tav tm="100000">
                                          <p:val>
                                            <p:fltVal val="0"/>
                                          </p:val>
                                        </p:tav>
                                      </p:tavLst>
                                    </p:anim>
                                    <p:anim calcmode="lin" valueType="num">
                                      <p:cBhvr>
                                        <p:cTn id="84" dur="500"/>
                                        <p:tgtEl>
                                          <p:spTgt spid="67"/>
                                        </p:tgtEl>
                                        <p:attrNameLst>
                                          <p:attrName>ppt_h</p:attrName>
                                        </p:attrNameLst>
                                      </p:cBhvr>
                                      <p:tavLst>
                                        <p:tav tm="0">
                                          <p:val>
                                            <p:strVal val="ppt_h"/>
                                          </p:val>
                                        </p:tav>
                                        <p:tav tm="100000">
                                          <p:val>
                                            <p:fltVal val="0"/>
                                          </p:val>
                                        </p:tav>
                                      </p:tavLst>
                                    </p:anim>
                                    <p:animEffect transition="out" filter="fade">
                                      <p:cBhvr>
                                        <p:cTn id="85" dur="500"/>
                                        <p:tgtEl>
                                          <p:spTgt spid="67"/>
                                        </p:tgtEl>
                                      </p:cBhvr>
                                    </p:animEffect>
                                    <p:set>
                                      <p:cBhvr>
                                        <p:cTn id="86" dur="1" fill="hold">
                                          <p:stCondLst>
                                            <p:cond delay="499"/>
                                          </p:stCondLst>
                                        </p:cTn>
                                        <p:tgtEl>
                                          <p:spTgt spid="67"/>
                                        </p:tgtEl>
                                        <p:attrNameLst>
                                          <p:attrName>style.visibility</p:attrName>
                                        </p:attrNameLst>
                                      </p:cBhvr>
                                      <p:to>
                                        <p:strVal val="hidden"/>
                                      </p:to>
                                    </p:set>
                                  </p:childTnLst>
                                </p:cTn>
                              </p:par>
                            </p:childTnLst>
                          </p:cTn>
                        </p:par>
                        <p:par>
                          <p:cTn id="87" fill="hold" nodeType="afterGroup">
                            <p:stCondLst>
                              <p:cond delay="2000"/>
                            </p:stCondLst>
                            <p:childTnLst>
                              <p:par>
                                <p:cTn id="88" presetID="9" presetClass="entr" presetSubtype="0" fill="hold" nodeType="afterEffect">
                                  <p:stCondLst>
                                    <p:cond delay="0"/>
                                  </p:stCondLst>
                                  <p:childTnLst>
                                    <p:set>
                                      <p:cBhvr>
                                        <p:cTn id="89" dur="1" fill="hold">
                                          <p:stCondLst>
                                            <p:cond delay="0"/>
                                          </p:stCondLst>
                                        </p:cTn>
                                        <p:tgtEl>
                                          <p:spTgt spid="66"/>
                                        </p:tgtEl>
                                        <p:attrNameLst>
                                          <p:attrName>style.visibility</p:attrName>
                                        </p:attrNameLst>
                                      </p:cBhvr>
                                      <p:to>
                                        <p:strVal val="visible"/>
                                      </p:to>
                                    </p:set>
                                    <p:animEffect transition="in" filter="dissolve">
                                      <p:cBhvr>
                                        <p:cTn id="90" dur="500"/>
                                        <p:tgtEl>
                                          <p:spTgt spid="66"/>
                                        </p:tgtEl>
                                      </p:cBhvr>
                                    </p:animEffect>
                                  </p:childTnLst>
                                  <p:subTnLst>
                                    <p:audio>
                                      <p:cMediaNode>
                                        <p:cTn display="0" masterRel="sameClick">
                                          <p:stCondLst>
                                            <p:cond evt="begin" delay="0">
                                              <p:tn val="88"/>
                                            </p:cond>
                                          </p:stCondLst>
                                          <p:endCondLst>
                                            <p:cond evt="onStopAudio" delay="0">
                                              <p:tgtEl>
                                                <p:sldTgt/>
                                              </p:tgtEl>
                                            </p:cond>
                                          </p:endCondLst>
                                        </p:cTn>
                                        <p:tgtEl>
                                          <p:sndTgt r:embed="rId4" name="camera.wav"/>
                                        </p:tgtEl>
                                      </p:cMediaNode>
                                    </p:audio>
                                  </p:subTnLst>
                                </p:cTn>
                              </p:par>
                            </p:childTnLst>
                          </p:cTn>
                        </p:par>
                        <p:par>
                          <p:cTn id="91" fill="hold" nodeType="afterGroup">
                            <p:stCondLst>
                              <p:cond delay="2500"/>
                            </p:stCondLst>
                            <p:childTnLst>
                              <p:par>
                                <p:cTn id="92" presetID="53" presetClass="exit" presetSubtype="0" fill="hold" nodeType="afterEffect">
                                  <p:stCondLst>
                                    <p:cond delay="0"/>
                                  </p:stCondLst>
                                  <p:childTnLst>
                                    <p:anim calcmode="lin" valueType="num">
                                      <p:cBhvr>
                                        <p:cTn id="93" dur="500"/>
                                        <p:tgtEl>
                                          <p:spTgt spid="66"/>
                                        </p:tgtEl>
                                        <p:attrNameLst>
                                          <p:attrName>ppt_w</p:attrName>
                                        </p:attrNameLst>
                                      </p:cBhvr>
                                      <p:tavLst>
                                        <p:tav tm="0">
                                          <p:val>
                                            <p:strVal val="ppt_w"/>
                                          </p:val>
                                        </p:tav>
                                        <p:tav tm="100000">
                                          <p:val>
                                            <p:fltVal val="0"/>
                                          </p:val>
                                        </p:tav>
                                      </p:tavLst>
                                    </p:anim>
                                    <p:anim calcmode="lin" valueType="num">
                                      <p:cBhvr>
                                        <p:cTn id="94" dur="500"/>
                                        <p:tgtEl>
                                          <p:spTgt spid="66"/>
                                        </p:tgtEl>
                                        <p:attrNameLst>
                                          <p:attrName>ppt_h</p:attrName>
                                        </p:attrNameLst>
                                      </p:cBhvr>
                                      <p:tavLst>
                                        <p:tav tm="0">
                                          <p:val>
                                            <p:strVal val="ppt_h"/>
                                          </p:val>
                                        </p:tav>
                                        <p:tav tm="100000">
                                          <p:val>
                                            <p:fltVal val="0"/>
                                          </p:val>
                                        </p:tav>
                                      </p:tavLst>
                                    </p:anim>
                                    <p:animEffect transition="out" filter="fade">
                                      <p:cBhvr>
                                        <p:cTn id="95" dur="500"/>
                                        <p:tgtEl>
                                          <p:spTgt spid="66"/>
                                        </p:tgtEl>
                                      </p:cBhvr>
                                    </p:animEffect>
                                    <p:set>
                                      <p:cBhvr>
                                        <p:cTn id="96" dur="1" fill="hold">
                                          <p:stCondLst>
                                            <p:cond delay="499"/>
                                          </p:stCondLst>
                                        </p:cTn>
                                        <p:tgtEl>
                                          <p:spTgt spid="66"/>
                                        </p:tgtEl>
                                        <p:attrNameLst>
                                          <p:attrName>style.visibility</p:attrName>
                                        </p:attrNameLst>
                                      </p:cBhvr>
                                      <p:to>
                                        <p:strVal val="hidden"/>
                                      </p:to>
                                    </p:set>
                                  </p:childTnLst>
                                </p:cTn>
                              </p:par>
                            </p:childTnLst>
                          </p:cTn>
                        </p:par>
                        <p:par>
                          <p:cTn id="97" fill="hold" nodeType="afterGroup">
                            <p:stCondLst>
                              <p:cond delay="3000"/>
                            </p:stCondLst>
                            <p:childTnLst>
                              <p:par>
                                <p:cTn id="98" presetID="9" presetClass="entr" presetSubtype="0" fill="hold" nodeType="afterEffect">
                                  <p:stCondLst>
                                    <p:cond delay="0"/>
                                  </p:stCondLst>
                                  <p:childTnLst>
                                    <p:set>
                                      <p:cBhvr>
                                        <p:cTn id="99" dur="1" fill="hold">
                                          <p:stCondLst>
                                            <p:cond delay="0"/>
                                          </p:stCondLst>
                                        </p:cTn>
                                        <p:tgtEl>
                                          <p:spTgt spid="65"/>
                                        </p:tgtEl>
                                        <p:attrNameLst>
                                          <p:attrName>style.visibility</p:attrName>
                                        </p:attrNameLst>
                                      </p:cBhvr>
                                      <p:to>
                                        <p:strVal val="visible"/>
                                      </p:to>
                                    </p:set>
                                    <p:animEffect transition="in" filter="dissolve">
                                      <p:cBhvr>
                                        <p:cTn id="100" dur="500"/>
                                        <p:tgtEl>
                                          <p:spTgt spid="65"/>
                                        </p:tgtEl>
                                      </p:cBhvr>
                                    </p:animEffect>
                                  </p:childTnLst>
                                  <p:subTnLst>
                                    <p:audio>
                                      <p:cMediaNode>
                                        <p:cTn display="0" masterRel="sameClick">
                                          <p:stCondLst>
                                            <p:cond evt="begin" delay="0">
                                              <p:tn val="98"/>
                                            </p:cond>
                                          </p:stCondLst>
                                          <p:endCondLst>
                                            <p:cond evt="onStopAudio" delay="0">
                                              <p:tgtEl>
                                                <p:sldTgt/>
                                              </p:tgtEl>
                                            </p:cond>
                                          </p:endCondLst>
                                        </p:cTn>
                                        <p:tgtEl>
                                          <p:sndTgt r:embed="rId4" name="camera.wav"/>
                                        </p:tgtEl>
                                      </p:cMediaNode>
                                    </p:audio>
                                  </p:subTnLst>
                                </p:cTn>
                              </p:par>
                            </p:childTnLst>
                          </p:cTn>
                        </p:par>
                        <p:par>
                          <p:cTn id="101" fill="hold" nodeType="afterGroup">
                            <p:stCondLst>
                              <p:cond delay="3500"/>
                            </p:stCondLst>
                            <p:childTnLst>
                              <p:par>
                                <p:cTn id="102" presetID="53" presetClass="exit" presetSubtype="0" fill="hold" nodeType="afterEffect">
                                  <p:stCondLst>
                                    <p:cond delay="0"/>
                                  </p:stCondLst>
                                  <p:childTnLst>
                                    <p:anim calcmode="lin" valueType="num">
                                      <p:cBhvr>
                                        <p:cTn id="103" dur="500"/>
                                        <p:tgtEl>
                                          <p:spTgt spid="65"/>
                                        </p:tgtEl>
                                        <p:attrNameLst>
                                          <p:attrName>ppt_w</p:attrName>
                                        </p:attrNameLst>
                                      </p:cBhvr>
                                      <p:tavLst>
                                        <p:tav tm="0">
                                          <p:val>
                                            <p:strVal val="ppt_w"/>
                                          </p:val>
                                        </p:tav>
                                        <p:tav tm="100000">
                                          <p:val>
                                            <p:fltVal val="0"/>
                                          </p:val>
                                        </p:tav>
                                      </p:tavLst>
                                    </p:anim>
                                    <p:anim calcmode="lin" valueType="num">
                                      <p:cBhvr>
                                        <p:cTn id="104" dur="500"/>
                                        <p:tgtEl>
                                          <p:spTgt spid="65"/>
                                        </p:tgtEl>
                                        <p:attrNameLst>
                                          <p:attrName>ppt_h</p:attrName>
                                        </p:attrNameLst>
                                      </p:cBhvr>
                                      <p:tavLst>
                                        <p:tav tm="0">
                                          <p:val>
                                            <p:strVal val="ppt_h"/>
                                          </p:val>
                                        </p:tav>
                                        <p:tav tm="100000">
                                          <p:val>
                                            <p:fltVal val="0"/>
                                          </p:val>
                                        </p:tav>
                                      </p:tavLst>
                                    </p:anim>
                                    <p:animEffect transition="out" filter="fade">
                                      <p:cBhvr>
                                        <p:cTn id="105" dur="500"/>
                                        <p:tgtEl>
                                          <p:spTgt spid="65"/>
                                        </p:tgtEl>
                                      </p:cBhvr>
                                    </p:animEffect>
                                    <p:set>
                                      <p:cBhvr>
                                        <p:cTn id="106" dur="1" fill="hold">
                                          <p:stCondLst>
                                            <p:cond delay="499"/>
                                          </p:stCondLst>
                                        </p:cTn>
                                        <p:tgtEl>
                                          <p:spTgt spid="65"/>
                                        </p:tgtEl>
                                        <p:attrNameLst>
                                          <p:attrName>style.visibility</p:attrName>
                                        </p:attrNameLst>
                                      </p:cBhvr>
                                      <p:to>
                                        <p:strVal val="hidden"/>
                                      </p:to>
                                    </p:set>
                                  </p:childTnLst>
                                </p:cTn>
                              </p:par>
                            </p:childTnLst>
                          </p:cTn>
                        </p:par>
                        <p:par>
                          <p:cTn id="107" fill="hold" nodeType="afterGroup">
                            <p:stCondLst>
                              <p:cond delay="4000"/>
                            </p:stCondLst>
                            <p:childTnLst>
                              <p:par>
                                <p:cTn id="108" presetID="9" presetClass="entr" presetSubtype="0" fill="hold" nodeType="afterEffect">
                                  <p:stCondLst>
                                    <p:cond delay="0"/>
                                  </p:stCondLst>
                                  <p:childTnLst>
                                    <p:set>
                                      <p:cBhvr>
                                        <p:cTn id="109" dur="1" fill="hold">
                                          <p:stCondLst>
                                            <p:cond delay="0"/>
                                          </p:stCondLst>
                                        </p:cTn>
                                        <p:tgtEl>
                                          <p:spTgt spid="64"/>
                                        </p:tgtEl>
                                        <p:attrNameLst>
                                          <p:attrName>style.visibility</p:attrName>
                                        </p:attrNameLst>
                                      </p:cBhvr>
                                      <p:to>
                                        <p:strVal val="visible"/>
                                      </p:to>
                                    </p:set>
                                    <p:animEffect transition="in" filter="dissolve">
                                      <p:cBhvr>
                                        <p:cTn id="110" dur="500"/>
                                        <p:tgtEl>
                                          <p:spTgt spid="64"/>
                                        </p:tgtEl>
                                      </p:cBhvr>
                                    </p:animEffect>
                                  </p:childTnLst>
                                  <p:subTnLst>
                                    <p:audio>
                                      <p:cMediaNode>
                                        <p:cTn display="0" masterRel="sameClick">
                                          <p:stCondLst>
                                            <p:cond evt="begin" delay="0">
                                              <p:tn val="108"/>
                                            </p:cond>
                                          </p:stCondLst>
                                          <p:endCondLst>
                                            <p:cond evt="onStopAudio" delay="0">
                                              <p:tgtEl>
                                                <p:sldTgt/>
                                              </p:tgtEl>
                                            </p:cond>
                                          </p:endCondLst>
                                        </p:cTn>
                                        <p:tgtEl>
                                          <p:sndTgt r:embed="rId4" name="camera.wav"/>
                                        </p:tgtEl>
                                      </p:cMediaNode>
                                    </p:audio>
                                  </p:subTnLst>
                                </p:cTn>
                              </p:par>
                            </p:childTnLst>
                          </p:cTn>
                        </p:par>
                        <p:par>
                          <p:cTn id="111" fill="hold" nodeType="afterGroup">
                            <p:stCondLst>
                              <p:cond delay="4500"/>
                            </p:stCondLst>
                            <p:childTnLst>
                              <p:par>
                                <p:cTn id="112" presetID="53" presetClass="exit" presetSubtype="0" fill="hold" nodeType="afterEffect">
                                  <p:stCondLst>
                                    <p:cond delay="0"/>
                                  </p:stCondLst>
                                  <p:childTnLst>
                                    <p:anim calcmode="lin" valueType="num">
                                      <p:cBhvr>
                                        <p:cTn id="113" dur="500"/>
                                        <p:tgtEl>
                                          <p:spTgt spid="64"/>
                                        </p:tgtEl>
                                        <p:attrNameLst>
                                          <p:attrName>ppt_w</p:attrName>
                                        </p:attrNameLst>
                                      </p:cBhvr>
                                      <p:tavLst>
                                        <p:tav tm="0">
                                          <p:val>
                                            <p:strVal val="ppt_w"/>
                                          </p:val>
                                        </p:tav>
                                        <p:tav tm="100000">
                                          <p:val>
                                            <p:fltVal val="0"/>
                                          </p:val>
                                        </p:tav>
                                      </p:tavLst>
                                    </p:anim>
                                    <p:anim calcmode="lin" valueType="num">
                                      <p:cBhvr>
                                        <p:cTn id="114" dur="500"/>
                                        <p:tgtEl>
                                          <p:spTgt spid="64"/>
                                        </p:tgtEl>
                                        <p:attrNameLst>
                                          <p:attrName>ppt_h</p:attrName>
                                        </p:attrNameLst>
                                      </p:cBhvr>
                                      <p:tavLst>
                                        <p:tav tm="0">
                                          <p:val>
                                            <p:strVal val="ppt_h"/>
                                          </p:val>
                                        </p:tav>
                                        <p:tav tm="100000">
                                          <p:val>
                                            <p:fltVal val="0"/>
                                          </p:val>
                                        </p:tav>
                                      </p:tavLst>
                                    </p:anim>
                                    <p:animEffect transition="out" filter="fade">
                                      <p:cBhvr>
                                        <p:cTn id="115" dur="500"/>
                                        <p:tgtEl>
                                          <p:spTgt spid="64"/>
                                        </p:tgtEl>
                                      </p:cBhvr>
                                    </p:animEffect>
                                    <p:set>
                                      <p:cBhvr>
                                        <p:cTn id="116" dur="1" fill="hold">
                                          <p:stCondLst>
                                            <p:cond delay="499"/>
                                          </p:stCondLst>
                                        </p:cTn>
                                        <p:tgtEl>
                                          <p:spTgt spid="64"/>
                                        </p:tgtEl>
                                        <p:attrNameLst>
                                          <p:attrName>style.visibility</p:attrName>
                                        </p:attrNameLst>
                                      </p:cBhvr>
                                      <p:to>
                                        <p:strVal val="hidden"/>
                                      </p:to>
                                    </p:set>
                                  </p:childTnLst>
                                </p:cTn>
                              </p:par>
                              <p:par>
                                <p:cTn id="117" presetID="53" presetClass="entr" presetSubtype="0" fill="hold" nodeType="withEffect">
                                  <p:stCondLst>
                                    <p:cond delay="0"/>
                                  </p:stCondLst>
                                  <p:childTnLst>
                                    <p:set>
                                      <p:cBhvr>
                                        <p:cTn id="118" dur="1" fill="hold">
                                          <p:stCondLst>
                                            <p:cond delay="0"/>
                                          </p:stCondLst>
                                        </p:cTn>
                                        <p:tgtEl>
                                          <p:spTgt spid="3"/>
                                        </p:tgtEl>
                                        <p:attrNameLst>
                                          <p:attrName>style.visibility</p:attrName>
                                        </p:attrNameLst>
                                      </p:cBhvr>
                                      <p:to>
                                        <p:strVal val="visible"/>
                                      </p:to>
                                    </p:set>
                                    <p:anim calcmode="lin" valueType="num">
                                      <p:cBhvr>
                                        <p:cTn id="119" dur="500" fill="hold"/>
                                        <p:tgtEl>
                                          <p:spTgt spid="3"/>
                                        </p:tgtEl>
                                        <p:attrNameLst>
                                          <p:attrName>ppt_w</p:attrName>
                                        </p:attrNameLst>
                                      </p:cBhvr>
                                      <p:tavLst>
                                        <p:tav tm="0">
                                          <p:val>
                                            <p:fltVal val="0"/>
                                          </p:val>
                                        </p:tav>
                                        <p:tav tm="100000">
                                          <p:val>
                                            <p:strVal val="#ppt_w"/>
                                          </p:val>
                                        </p:tav>
                                      </p:tavLst>
                                    </p:anim>
                                    <p:anim calcmode="lin" valueType="num">
                                      <p:cBhvr>
                                        <p:cTn id="120" dur="500" fill="hold"/>
                                        <p:tgtEl>
                                          <p:spTgt spid="3"/>
                                        </p:tgtEl>
                                        <p:attrNameLst>
                                          <p:attrName>ppt_h</p:attrName>
                                        </p:attrNameLst>
                                      </p:cBhvr>
                                      <p:tavLst>
                                        <p:tav tm="0">
                                          <p:val>
                                            <p:fltVal val="0"/>
                                          </p:val>
                                        </p:tav>
                                        <p:tav tm="100000">
                                          <p:val>
                                            <p:strVal val="#ppt_h"/>
                                          </p:val>
                                        </p:tav>
                                      </p:tavLst>
                                    </p:anim>
                                    <p:animEffect transition="in" filter="fade">
                                      <p:cBhvr>
                                        <p:cTn id="121" dur="500"/>
                                        <p:tgtEl>
                                          <p:spTgt spid="3"/>
                                        </p:tgtEl>
                                      </p:cBhvr>
                                    </p:animEffect>
                                  </p:childTnLst>
                                  <p:subTnLst>
                                    <p:audio>
                                      <p:cMediaNode>
                                        <p:cTn display="0" masterRel="sameClick">
                                          <p:stCondLst>
                                            <p:cond evt="begin" delay="0">
                                              <p:tn val="117"/>
                                            </p:cond>
                                          </p:stCondLst>
                                          <p:endCondLst>
                                            <p:cond evt="onStopAudio" delay="0">
                                              <p:tgtEl>
                                                <p:sldTgt/>
                                              </p:tgtEl>
                                            </p:cond>
                                          </p:endCondLst>
                                        </p:cTn>
                                        <p:tgtEl>
                                          <p:sndTgt r:embed="rId5" name="chimes.wav"/>
                                        </p:tgtEl>
                                      </p:cMediaNode>
                                    </p:audio>
                                  </p:subTnLst>
                                </p:cTn>
                              </p:par>
                            </p:childTnLst>
                          </p:cTn>
                        </p:par>
                      </p:childTnLst>
                    </p:cTn>
                  </p:par>
                  <p:par>
                    <p:cTn id="122" fill="hold" nodeType="clickPar">
                      <p:stCondLst>
                        <p:cond delay="indefinite"/>
                      </p:stCondLst>
                      <p:childTnLst>
                        <p:par>
                          <p:cTn id="123" fill="hold" nodeType="withGroup">
                            <p:stCondLst>
                              <p:cond delay="0"/>
                            </p:stCondLst>
                            <p:childTnLst>
                              <p:par>
                                <p:cTn id="124" presetID="2" presetClass="exit" presetSubtype="2" fill="hold" nodeType="clickEffect">
                                  <p:stCondLst>
                                    <p:cond delay="0"/>
                                  </p:stCondLst>
                                  <p:childTnLst>
                                    <p:anim calcmode="lin" valueType="num">
                                      <p:cBhvr additive="base">
                                        <p:cTn id="125" dur="500"/>
                                        <p:tgtEl>
                                          <p:spTgt spid="3"/>
                                        </p:tgtEl>
                                        <p:attrNameLst>
                                          <p:attrName>ppt_x</p:attrName>
                                        </p:attrNameLst>
                                      </p:cBhvr>
                                      <p:tavLst>
                                        <p:tav tm="0">
                                          <p:val>
                                            <p:strVal val="ppt_x"/>
                                          </p:val>
                                        </p:tav>
                                        <p:tav tm="100000">
                                          <p:val>
                                            <p:strVal val="1+ppt_w/2"/>
                                          </p:val>
                                        </p:tav>
                                      </p:tavLst>
                                    </p:anim>
                                    <p:anim calcmode="lin" valueType="num">
                                      <p:cBhvr additive="base">
                                        <p:cTn id="126" dur="500"/>
                                        <p:tgtEl>
                                          <p:spTgt spid="3"/>
                                        </p:tgtEl>
                                        <p:attrNameLst>
                                          <p:attrName>ppt_y</p:attrName>
                                        </p:attrNameLst>
                                      </p:cBhvr>
                                      <p:tavLst>
                                        <p:tav tm="0">
                                          <p:val>
                                            <p:strVal val="ppt_y"/>
                                          </p:val>
                                        </p:tav>
                                        <p:tav tm="100000">
                                          <p:val>
                                            <p:strVal val="ppt_y"/>
                                          </p:val>
                                        </p:tav>
                                      </p:tavLst>
                                    </p:anim>
                                    <p:set>
                                      <p:cBhvr>
                                        <p:cTn id="127" dur="1" fill="hold">
                                          <p:stCondLst>
                                            <p:cond delay="499"/>
                                          </p:stCondLst>
                                        </p:cTn>
                                        <p:tgtEl>
                                          <p:spTgt spid="3"/>
                                        </p:tgtEl>
                                        <p:attrNameLst>
                                          <p:attrName>style.visibility</p:attrName>
                                        </p:attrNameLst>
                                      </p:cBhvr>
                                      <p:to>
                                        <p:strVal val="hidden"/>
                                      </p:to>
                                    </p:set>
                                  </p:childTnLst>
                                </p:cTn>
                              </p:par>
                              <p:par>
                                <p:cTn id="128" presetID="23" presetClass="emph" presetSubtype="0" fill="hold" grpId="0" nodeType="withEffect">
                                  <p:stCondLst>
                                    <p:cond delay="0"/>
                                  </p:stCondLst>
                                  <p:iterate type="lt">
                                    <p:tmPct val="0"/>
                                  </p:iterate>
                                  <p:childTnLst>
                                    <p:animClr clrSpc="hsl" dir="cw">
                                      <p:cBhvr override="childStyle">
                                        <p:cTn id="129" dur="500" fill="hold"/>
                                        <p:tgtEl>
                                          <p:spTgt spid="42"/>
                                        </p:tgtEl>
                                        <p:attrNameLst>
                                          <p:attrName>style.color</p:attrName>
                                        </p:attrNameLst>
                                      </p:cBhvr>
                                      <p:by>
                                        <p:hsl h="10842353" s="0" l="0"/>
                                      </p:by>
                                    </p:animClr>
                                    <p:animClr clrSpc="hsl" dir="cw">
                                      <p:cBhvr>
                                        <p:cTn id="130" dur="500" fill="hold"/>
                                        <p:tgtEl>
                                          <p:spTgt spid="42"/>
                                        </p:tgtEl>
                                        <p:attrNameLst>
                                          <p:attrName>fillcolor</p:attrName>
                                        </p:attrNameLst>
                                      </p:cBhvr>
                                      <p:by>
                                        <p:hsl h="10842353" s="0" l="0"/>
                                      </p:by>
                                    </p:animClr>
                                    <p:animClr clrSpc="hsl" dir="cw">
                                      <p:cBhvr>
                                        <p:cTn id="131" dur="500" fill="hold"/>
                                        <p:tgtEl>
                                          <p:spTgt spid="42"/>
                                        </p:tgtEl>
                                        <p:attrNameLst>
                                          <p:attrName>stroke.color</p:attrName>
                                        </p:attrNameLst>
                                      </p:cBhvr>
                                      <p:by>
                                        <p:hsl h="10842353" s="0" l="0"/>
                                      </p:by>
                                    </p:animClr>
                                    <p:set>
                                      <p:cBhvr>
                                        <p:cTn id="132" dur="500" fill="hold"/>
                                        <p:tgtEl>
                                          <p:spTgt spid="42"/>
                                        </p:tgtEl>
                                        <p:attrNameLst>
                                          <p:attrName>fill.type</p:attrName>
                                        </p:attrNameLst>
                                      </p:cBhvr>
                                      <p:to>
                                        <p:strVal val="solid"/>
                                      </p:to>
                                    </p:set>
                                  </p:childTnLst>
                                  <p:subTnLst>
                                    <p:audio>
                                      <p:cMediaNode>
                                        <p:cTn display="0" masterRel="sameClick">
                                          <p:stCondLst>
                                            <p:cond evt="begin" delay="0">
                                              <p:tn val="128"/>
                                            </p:cond>
                                          </p:stCondLst>
                                          <p:endCondLst>
                                            <p:cond evt="onStopAudio" delay="0">
                                              <p:tgtEl>
                                                <p:sldTgt/>
                                              </p:tgtEl>
                                            </p:cond>
                                          </p:endCondLst>
                                        </p:cTn>
                                        <p:tgtEl>
                                          <p:sndTgt r:embed="rId6" name="FELIZ2.WAV"/>
                                        </p:tgtEl>
                                      </p:cMediaNode>
                                    </p:audio>
                                  </p:subTnLst>
                                </p:cTn>
                              </p:par>
                              <p:par>
                                <p:cTn id="133" presetID="34" presetClass="emph" presetSubtype="0" fill="hold" grpId="1" nodeType="withEffect">
                                  <p:stCondLst>
                                    <p:cond delay="0"/>
                                  </p:stCondLst>
                                  <p:iterate type="lt">
                                    <p:tmPct val="10000"/>
                                  </p:iterate>
                                  <p:childTnLst>
                                    <p:animMotion origin="layout" path="M 5E-6 -1.11111E-6 L 5E-6 -0.07222 " pathEditMode="relative" rAng="0" ptsTypes="AA">
                                      <p:cBhvr>
                                        <p:cTn id="134" dur="250" accel="50000" decel="50000" autoRev="1" fill="hold">
                                          <p:stCondLst>
                                            <p:cond delay="0"/>
                                          </p:stCondLst>
                                        </p:cTn>
                                        <p:tgtEl>
                                          <p:spTgt spid="42"/>
                                        </p:tgtEl>
                                        <p:attrNameLst>
                                          <p:attrName>ppt_x</p:attrName>
                                          <p:attrName>ppt_y</p:attrName>
                                        </p:attrNameLst>
                                      </p:cBhvr>
                                      <p:rCtr x="0" y="-361100"/>
                                    </p:animMotion>
                                    <p:animRot by="1500000">
                                      <p:cBhvr>
                                        <p:cTn id="135" dur="125" fill="hold">
                                          <p:stCondLst>
                                            <p:cond delay="0"/>
                                          </p:stCondLst>
                                        </p:cTn>
                                        <p:tgtEl>
                                          <p:spTgt spid="42"/>
                                        </p:tgtEl>
                                        <p:attrNameLst>
                                          <p:attrName>r</p:attrName>
                                        </p:attrNameLst>
                                      </p:cBhvr>
                                    </p:animRot>
                                    <p:animRot by="-1500000">
                                      <p:cBhvr>
                                        <p:cTn id="136" dur="125" fill="hold">
                                          <p:stCondLst>
                                            <p:cond delay="125"/>
                                          </p:stCondLst>
                                        </p:cTn>
                                        <p:tgtEl>
                                          <p:spTgt spid="42"/>
                                        </p:tgtEl>
                                        <p:attrNameLst>
                                          <p:attrName>r</p:attrName>
                                        </p:attrNameLst>
                                      </p:cBhvr>
                                    </p:animRot>
                                    <p:animRot by="-1500000">
                                      <p:cBhvr>
                                        <p:cTn id="137" dur="125" fill="hold">
                                          <p:stCondLst>
                                            <p:cond delay="250"/>
                                          </p:stCondLst>
                                        </p:cTn>
                                        <p:tgtEl>
                                          <p:spTgt spid="42"/>
                                        </p:tgtEl>
                                        <p:attrNameLst>
                                          <p:attrName>r</p:attrName>
                                        </p:attrNameLst>
                                      </p:cBhvr>
                                    </p:animRot>
                                    <p:animRot by="1500000">
                                      <p:cBhvr>
                                        <p:cTn id="138"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P spid="42" grpId="0" animBg="1"/>
      <p:bldP spid="42" grpId="1" animBg="1"/>
      <p:bldP spid="45" grpId="0" animBg="1"/>
      <p:bldP spid="50" grpId="0" animBg="1"/>
      <p:bldP spid="57" grpId="0" animBg="1"/>
      <p:bldP spid="5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622273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utoShape 51"/>
          <p:cNvSpPr>
            <a:spLocks noChangeArrowheads="1"/>
          </p:cNvSpPr>
          <p:nvPr/>
        </p:nvSpPr>
        <p:spPr bwMode="auto">
          <a:xfrm>
            <a:off x="4862947" y="1464468"/>
            <a:ext cx="11658600" cy="2633663"/>
          </a:xfrm>
          <a:prstGeom prst="roundRect">
            <a:avLst>
              <a:gd name="adj" fmla="val 16667"/>
            </a:avLst>
          </a:prstGeom>
          <a:solidFill>
            <a:srgbClr val="C00000"/>
          </a:solidFill>
          <a:ln w="9525">
            <a:solidFill>
              <a:srgbClr val="FF6600"/>
            </a:solidFill>
            <a:round/>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algn="just" defTabSz="1371600" eaLnBrk="0" fontAlgn="base" hangingPunct="0">
              <a:spcBef>
                <a:spcPct val="0"/>
              </a:spcBef>
              <a:spcAft>
                <a:spcPct val="0"/>
              </a:spcAft>
              <a:defRPr/>
            </a:pPr>
            <a:r>
              <a:rPr lang="vi-VN" altLang="en-US" sz="4400" b="1" dirty="0">
                <a:solidFill>
                  <a:prstClr val="white"/>
                </a:solidFill>
                <a:latin typeface="Times New Roman" panose="02020603050405020304" pitchFamily="18" charset="0"/>
                <a:cs typeface="Arial"/>
                <a:sym typeface="Arial"/>
              </a:rPr>
              <a:t> </a:t>
            </a:r>
          </a:p>
          <a:p>
            <a:pPr algn="ctr" defTabSz="1371600" eaLnBrk="0" fontAlgn="base" hangingPunct="0">
              <a:spcBef>
                <a:spcPct val="0"/>
              </a:spcBef>
              <a:spcAft>
                <a:spcPct val="0"/>
              </a:spcAft>
              <a:defRPr/>
            </a:pPr>
            <a:r>
              <a:rPr lang="vi-VN" altLang="en-US" sz="4000" b="1" dirty="0">
                <a:solidFill>
                  <a:prstClr val="white"/>
                </a:solidFill>
                <a:latin typeface="Times New Roman" panose="02020603050405020304" pitchFamily="18" charset="0"/>
                <a:cs typeface="Arial"/>
                <a:sym typeface="Arial"/>
              </a:rPr>
              <a:t>Trồng trọt; chăn nuôi;  nuôi, đánh bắt thủy hải sản; </a:t>
            </a:r>
          </a:p>
          <a:p>
            <a:pPr algn="ctr" defTabSz="1371600" eaLnBrk="0" fontAlgn="base" hangingPunct="0">
              <a:spcBef>
                <a:spcPct val="0"/>
              </a:spcBef>
              <a:spcAft>
                <a:spcPct val="0"/>
              </a:spcAft>
              <a:defRPr/>
            </a:pPr>
            <a:r>
              <a:rPr lang="vi-VN" altLang="en-US" sz="4000" b="1" dirty="0">
                <a:solidFill>
                  <a:prstClr val="white"/>
                </a:solidFill>
                <a:latin typeface="Times New Roman" panose="02020603050405020304" pitchFamily="18" charset="0"/>
                <a:cs typeface="Arial"/>
                <a:sym typeface="Arial"/>
              </a:rPr>
              <a:t>chăm sóc, bảo vệ, khai thác rừng </a:t>
            </a:r>
          </a:p>
          <a:p>
            <a:pPr algn="ctr" defTabSz="1371600" eaLnBrk="0" fontAlgn="base" hangingPunct="0">
              <a:spcBef>
                <a:spcPct val="0"/>
              </a:spcBef>
              <a:spcAft>
                <a:spcPct val="0"/>
              </a:spcAft>
              <a:defRPr/>
            </a:pPr>
            <a:r>
              <a:rPr lang="vi-VN" altLang="en-US" sz="4000" b="1" dirty="0">
                <a:solidFill>
                  <a:prstClr val="white"/>
                </a:solidFill>
                <a:latin typeface="Times New Roman" panose="02020603050405020304" pitchFamily="18" charset="0"/>
                <a:cs typeface="Arial"/>
                <a:sym typeface="Arial"/>
              </a:rPr>
              <a:t>là hoạt động sản xuất của ngành nào?</a:t>
            </a:r>
          </a:p>
          <a:p>
            <a:pPr algn="ctr" defTabSz="1371600" eaLnBrk="0" fontAlgn="base" hangingPunct="0">
              <a:spcBef>
                <a:spcPct val="0"/>
              </a:spcBef>
              <a:spcAft>
                <a:spcPct val="0"/>
              </a:spcAft>
              <a:defRPr/>
            </a:pPr>
            <a:endParaRPr lang="vi-VN" altLang="en-US" sz="5400" b="1" dirty="0">
              <a:solidFill>
                <a:prstClr val="white"/>
              </a:solidFill>
              <a:latin typeface="Times New Roman" panose="02020603050405020304" pitchFamily="18" charset="0"/>
              <a:cs typeface="Arial"/>
              <a:sym typeface="Arial"/>
            </a:endParaRPr>
          </a:p>
        </p:txBody>
      </p:sp>
      <p:grpSp>
        <p:nvGrpSpPr>
          <p:cNvPr id="13315" name="Group 51"/>
          <p:cNvGrpSpPr>
            <a:grpSpLocks/>
          </p:cNvGrpSpPr>
          <p:nvPr/>
        </p:nvGrpSpPr>
        <p:grpSpPr bwMode="auto">
          <a:xfrm>
            <a:off x="2295527" y="21432"/>
            <a:ext cx="481013" cy="10287000"/>
            <a:chOff x="202295" y="-322943"/>
            <a:chExt cx="319314" cy="7180943"/>
          </a:xfrm>
        </p:grpSpPr>
        <p:sp>
          <p:nvSpPr>
            <p:cNvPr id="34" name="Rectangle 33"/>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1371600" eaLnBrk="0" hangingPunct="0">
                <a:defRPr/>
              </a:pPr>
              <a:endParaRPr lang="en-US" sz="3000">
                <a:solidFill>
                  <a:prstClr val="black"/>
                </a:solidFill>
                <a:latin typeface=".VnTime" pitchFamily="34" charset="0"/>
                <a:cs typeface="Arial"/>
                <a:sym typeface="Arial"/>
              </a:endParaRPr>
            </a:p>
          </p:txBody>
        </p:sp>
        <p:sp>
          <p:nvSpPr>
            <p:cNvPr id="13348"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1371600" eaLnBrk="0" fontAlgn="base" hangingPunct="0">
                <a:spcBef>
                  <a:spcPct val="0"/>
                </a:spcBef>
                <a:spcAft>
                  <a:spcPct val="0"/>
                </a:spcAft>
                <a:defRPr/>
              </a:pPr>
              <a:endParaRPr lang="en-US" altLang="en-US" sz="3000">
                <a:solidFill>
                  <a:prstClr val="black"/>
                </a:solidFill>
                <a:cs typeface="Arial"/>
                <a:sym typeface="Arial"/>
              </a:endParaRPr>
            </a:p>
          </p:txBody>
        </p:sp>
        <p:sp>
          <p:nvSpPr>
            <p:cNvPr id="36" name="Rectangle 35"/>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defTabSz="1371600" eaLnBrk="0" hangingPunct="0">
                <a:defRPr/>
              </a:pPr>
              <a:endParaRPr lang="en-US" sz="3000">
                <a:solidFill>
                  <a:prstClr val="black"/>
                </a:solidFill>
                <a:effectLst>
                  <a:glow rad="101600">
                    <a:srgbClr val="4F81BD">
                      <a:satMod val="175000"/>
                      <a:alpha val="40000"/>
                    </a:srgbClr>
                  </a:glow>
                </a:effectLst>
                <a:latin typeface=".VnTime" pitchFamily="34" charset="0"/>
                <a:cs typeface="Arial"/>
                <a:sym typeface="Arial"/>
              </a:endParaRPr>
            </a:p>
          </p:txBody>
        </p:sp>
      </p:grpSp>
      <p:sp>
        <p:nvSpPr>
          <p:cNvPr id="38" name="AutoShape 51"/>
          <p:cNvSpPr>
            <a:spLocks noChangeArrowheads="1"/>
          </p:cNvSpPr>
          <p:nvPr/>
        </p:nvSpPr>
        <p:spPr bwMode="auto">
          <a:xfrm>
            <a:off x="4614865" y="4800600"/>
            <a:ext cx="9101138" cy="13716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algn="ctr" defTabSz="1371600" eaLnBrk="0" fontAlgn="base" hangingPunct="0">
              <a:spcBef>
                <a:spcPct val="0"/>
              </a:spcBef>
              <a:spcAft>
                <a:spcPct val="0"/>
              </a:spcAft>
              <a:defRPr/>
            </a:pPr>
            <a:r>
              <a:rPr lang="vi-VN" altLang="en-US" sz="5400" b="1" dirty="0">
                <a:solidFill>
                  <a:prstClr val="white"/>
                </a:solidFill>
                <a:latin typeface="Times New Roman" panose="02020603050405020304" pitchFamily="18" charset="0"/>
                <a:cs typeface="Arial"/>
                <a:sym typeface="Arial"/>
              </a:rPr>
              <a:t>Thủ công nghiệp</a:t>
            </a:r>
            <a:endParaRPr lang="en-US" altLang="en-US" sz="5400" b="1" dirty="0">
              <a:solidFill>
                <a:prstClr val="white"/>
              </a:solidFill>
              <a:latin typeface="Times New Roman" panose="02020603050405020304" pitchFamily="18" charset="0"/>
              <a:cs typeface="Arial"/>
              <a:sym typeface="Arial"/>
            </a:endParaRPr>
          </a:p>
        </p:txBody>
      </p:sp>
      <p:pic>
        <p:nvPicPr>
          <p:cNvPr id="39" name="Picture 37" descr="Blue_chapterlist"/>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2250281" y="4953000"/>
            <a:ext cx="890589" cy="526257"/>
          </a:xfrm>
          <a:prstGeom prst="rect">
            <a:avLst/>
          </a:prstGeom>
          <a:noFill/>
          <a:ln>
            <a:noFill/>
          </a:ln>
          <a:effectLst>
            <a:outerShdw dist="107763" dir="18900000" algn="ctr" rotWithShape="0">
              <a:srgbClr val="808080">
                <a:alpha val="50000"/>
              </a:srgbClr>
            </a:outerShdw>
          </a:effectLst>
        </p:spPr>
      </p:pic>
      <p:pic>
        <p:nvPicPr>
          <p:cNvPr id="40" name="Picture 39" descr="Classicmode"/>
          <p:cNvPicPr>
            <a:picLocks noChangeAspect="1" noChangeArrowheads="1"/>
          </p:cNvPicPr>
          <p:nvPr/>
        </p:nvPicPr>
        <p:blipFill>
          <a:blip r:embed="rId7">
            <a:clrChange>
              <a:clrFrom>
                <a:srgbClr val="2C2761"/>
              </a:clrFrom>
              <a:clrTo>
                <a:srgbClr val="2C2761">
                  <a:alpha val="0"/>
                </a:srgbClr>
              </a:clrTo>
            </a:clrChange>
          </a:blip>
          <a:srcRect/>
          <a:stretch>
            <a:fillRect/>
          </a:stretch>
        </p:blipFill>
        <p:spPr bwMode="auto">
          <a:xfrm>
            <a:off x="2743200" y="4686300"/>
            <a:ext cx="2250282" cy="1202532"/>
          </a:xfrm>
          <a:prstGeom prst="rect">
            <a:avLst/>
          </a:prstGeom>
          <a:noFill/>
          <a:ln>
            <a:noFill/>
          </a:ln>
          <a:effectLst>
            <a:outerShdw dist="107763" dir="18900000" algn="ctr" rotWithShape="0">
              <a:srgbClr val="808080">
                <a:alpha val="50000"/>
              </a:srgbClr>
            </a:outerShdw>
          </a:effectLst>
        </p:spPr>
      </p:pic>
      <p:sp>
        <p:nvSpPr>
          <p:cNvPr id="41" name="Oval 59">
            <a:hlinkHover r:id="" action="ppaction://noaction" highlightClick="1">
              <a:snd r:embed="rId8" name="cached_combo42.wav"/>
            </a:hlinkHover>
          </p:cNvPr>
          <p:cNvSpPr>
            <a:spLocks noChangeArrowheads="1"/>
          </p:cNvSpPr>
          <p:nvPr/>
        </p:nvSpPr>
        <p:spPr bwMode="auto">
          <a:xfrm>
            <a:off x="2936082" y="4729165"/>
            <a:ext cx="1226343" cy="919163"/>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1371600" eaLnBrk="0" fontAlgn="base" hangingPunct="0">
              <a:spcBef>
                <a:spcPct val="0"/>
              </a:spcBef>
              <a:spcAft>
                <a:spcPct val="0"/>
              </a:spcAft>
              <a:defRPr/>
            </a:pPr>
            <a:endParaRPr lang="en-US" altLang="en-US" sz="3000">
              <a:solidFill>
                <a:prstClr val="black"/>
              </a:solidFill>
              <a:cs typeface="Arial"/>
              <a:sym typeface="Arial"/>
            </a:endParaRPr>
          </a:p>
        </p:txBody>
      </p:sp>
      <p:sp>
        <p:nvSpPr>
          <p:cNvPr id="42" name="WordArt 226"/>
          <p:cNvSpPr>
            <a:spLocks noChangeArrowheads="1" noChangeShapeType="1" noTextEdit="1"/>
          </p:cNvSpPr>
          <p:nvPr/>
        </p:nvSpPr>
        <p:spPr bwMode="auto">
          <a:xfrm>
            <a:off x="3245647" y="4898232"/>
            <a:ext cx="690563" cy="581025"/>
          </a:xfrm>
          <a:prstGeom prst="rect">
            <a:avLst/>
          </a:prstGeom>
        </p:spPr>
        <p:txBody>
          <a:bodyPr wrap="none" fromWordArt="1">
            <a:prstTxWarp prst="textInflate">
              <a:avLst>
                <a:gd name="adj" fmla="val 13634"/>
              </a:avLst>
            </a:prstTxWarp>
          </a:bodyPr>
          <a:lstStyle/>
          <a:p>
            <a:pPr algn="ctr" defTabSz="1371600" eaLnBrk="0" fontAlgn="base" hangingPunct="0">
              <a:spcBef>
                <a:spcPct val="0"/>
              </a:spcBef>
              <a:spcAft>
                <a:spcPct val="0"/>
              </a:spcAft>
              <a:defRPr/>
            </a:pPr>
            <a:r>
              <a:rPr lang="en-US" sz="5400" kern="10">
                <a:ln w="9525">
                  <a:solidFill>
                    <a:srgbClr val="FFFF00"/>
                  </a:solidFill>
                  <a:round/>
                  <a:headEnd/>
                  <a:tailEnd/>
                </a:ln>
                <a:solidFill>
                  <a:srgbClr val="FFFF00"/>
                </a:solidFill>
                <a:latin typeface=".VnTimeH"/>
                <a:cs typeface="Arial"/>
                <a:sym typeface="Arial"/>
              </a:rPr>
              <a:t>A</a:t>
            </a:r>
          </a:p>
        </p:txBody>
      </p:sp>
      <p:sp>
        <p:nvSpPr>
          <p:cNvPr id="43" name="AutoShape 51"/>
          <p:cNvSpPr>
            <a:spLocks noChangeArrowheads="1"/>
          </p:cNvSpPr>
          <p:nvPr/>
        </p:nvSpPr>
        <p:spPr bwMode="auto">
          <a:xfrm>
            <a:off x="4686300" y="8229600"/>
            <a:ext cx="9029700" cy="120015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algn="ctr" defTabSz="1371600" eaLnBrk="0" fontAlgn="base" hangingPunct="0">
              <a:spcBef>
                <a:spcPct val="0"/>
              </a:spcBef>
              <a:spcAft>
                <a:spcPct val="0"/>
              </a:spcAft>
              <a:defRPr/>
            </a:pPr>
            <a:r>
              <a:rPr lang="vi-VN" altLang="en-US" sz="5400" b="1" dirty="0">
                <a:solidFill>
                  <a:prstClr val="white"/>
                </a:solidFill>
                <a:latin typeface="Times New Roman" panose="02020603050405020304" pitchFamily="18" charset="0"/>
                <a:cs typeface="Arial"/>
                <a:sym typeface="Arial"/>
              </a:rPr>
              <a:t>Nông nghiệp</a:t>
            </a:r>
            <a:endParaRPr lang="en-US" altLang="en-US" sz="5400" b="1" dirty="0">
              <a:solidFill>
                <a:prstClr val="white"/>
              </a:solidFill>
              <a:latin typeface="Times New Roman" panose="02020603050405020304" pitchFamily="18" charset="0"/>
              <a:cs typeface="Arial"/>
              <a:sym typeface="Arial"/>
            </a:endParaRPr>
          </a:p>
        </p:txBody>
      </p:sp>
      <p:pic>
        <p:nvPicPr>
          <p:cNvPr id="44" name="Picture 37" descr="Blue_chapterlist"/>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2221706" y="8693947"/>
            <a:ext cx="890589" cy="526256"/>
          </a:xfrm>
          <a:prstGeom prst="rect">
            <a:avLst/>
          </a:prstGeom>
          <a:noFill/>
          <a:ln>
            <a:noFill/>
          </a:ln>
          <a:effectLst>
            <a:outerShdw dist="107763" dir="18900000" algn="ctr" rotWithShape="0">
              <a:srgbClr val="808080">
                <a:alpha val="50000"/>
              </a:srgbClr>
            </a:outerShdw>
          </a:effectLst>
        </p:spPr>
      </p:pic>
      <p:pic>
        <p:nvPicPr>
          <p:cNvPr id="45" name="Picture 39" descr="Classicmode"/>
          <p:cNvPicPr>
            <a:picLocks noChangeAspect="1" noChangeArrowheads="1"/>
          </p:cNvPicPr>
          <p:nvPr/>
        </p:nvPicPr>
        <p:blipFill>
          <a:blip r:embed="rId7">
            <a:clrChange>
              <a:clrFrom>
                <a:srgbClr val="2C2761"/>
              </a:clrFrom>
              <a:clrTo>
                <a:srgbClr val="2C2761">
                  <a:alpha val="0"/>
                </a:srgbClr>
              </a:clrTo>
            </a:clrChange>
          </a:blip>
          <a:srcRect/>
          <a:stretch>
            <a:fillRect/>
          </a:stretch>
        </p:blipFill>
        <p:spPr bwMode="auto">
          <a:xfrm>
            <a:off x="2793209" y="8360572"/>
            <a:ext cx="2250281" cy="1202531"/>
          </a:xfrm>
          <a:prstGeom prst="rect">
            <a:avLst/>
          </a:prstGeom>
          <a:noFill/>
          <a:ln>
            <a:noFill/>
          </a:ln>
          <a:effectLst>
            <a:outerShdw dist="107763" dir="18900000" algn="ctr" rotWithShape="0">
              <a:srgbClr val="808080">
                <a:alpha val="50000"/>
              </a:srgbClr>
            </a:outerShdw>
          </a:effectLst>
        </p:spPr>
      </p:pic>
      <p:sp>
        <p:nvSpPr>
          <p:cNvPr id="46" name="Oval 59">
            <a:hlinkHover r:id="" action="ppaction://noaction" highlightClick="1">
              <a:snd r:embed="rId8" name="cached_combo42.wav"/>
            </a:hlinkHover>
          </p:cNvPr>
          <p:cNvSpPr>
            <a:spLocks noChangeArrowheads="1"/>
          </p:cNvSpPr>
          <p:nvPr/>
        </p:nvSpPr>
        <p:spPr bwMode="auto">
          <a:xfrm>
            <a:off x="2907507" y="6496052"/>
            <a:ext cx="1226343" cy="919163"/>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1371600" eaLnBrk="0" fontAlgn="base" hangingPunct="0">
              <a:spcBef>
                <a:spcPct val="0"/>
              </a:spcBef>
              <a:spcAft>
                <a:spcPct val="0"/>
              </a:spcAft>
              <a:defRPr/>
            </a:pPr>
            <a:endParaRPr lang="en-US" altLang="en-US" sz="3000">
              <a:solidFill>
                <a:prstClr val="black"/>
              </a:solidFill>
              <a:cs typeface="Arial"/>
              <a:sym typeface="Arial"/>
            </a:endParaRPr>
          </a:p>
        </p:txBody>
      </p:sp>
      <p:sp>
        <p:nvSpPr>
          <p:cNvPr id="47" name="WordArt 226"/>
          <p:cNvSpPr>
            <a:spLocks noChangeArrowheads="1" noChangeShapeType="1" noTextEdit="1"/>
          </p:cNvSpPr>
          <p:nvPr/>
        </p:nvSpPr>
        <p:spPr bwMode="auto">
          <a:xfrm>
            <a:off x="3217072" y="8639175"/>
            <a:ext cx="690563" cy="581025"/>
          </a:xfrm>
          <a:prstGeom prst="rect">
            <a:avLst/>
          </a:prstGeom>
        </p:spPr>
        <p:txBody>
          <a:bodyPr wrap="none" fromWordArt="1">
            <a:prstTxWarp prst="textInflate">
              <a:avLst>
                <a:gd name="adj" fmla="val 13634"/>
              </a:avLst>
            </a:prstTxWarp>
          </a:bodyPr>
          <a:lstStyle/>
          <a:p>
            <a:pPr algn="ctr" defTabSz="1371600" eaLnBrk="0" fontAlgn="base" hangingPunct="0">
              <a:spcBef>
                <a:spcPct val="0"/>
              </a:spcBef>
              <a:spcAft>
                <a:spcPct val="0"/>
              </a:spcAft>
              <a:defRPr/>
            </a:pPr>
            <a:r>
              <a:rPr lang="en-US" sz="5400" kern="10">
                <a:ln w="9525">
                  <a:solidFill>
                    <a:srgbClr val="FFFF00"/>
                  </a:solidFill>
                  <a:round/>
                  <a:headEnd/>
                  <a:tailEnd/>
                </a:ln>
                <a:solidFill>
                  <a:srgbClr val="FFFF00"/>
                </a:solidFill>
                <a:latin typeface=".VnTimeH"/>
                <a:cs typeface="Arial"/>
                <a:sym typeface="Arial"/>
              </a:rPr>
              <a:t>C</a:t>
            </a:r>
          </a:p>
        </p:txBody>
      </p:sp>
      <p:sp>
        <p:nvSpPr>
          <p:cNvPr id="48" name="AutoShape 51"/>
          <p:cNvSpPr>
            <a:spLocks noChangeArrowheads="1"/>
          </p:cNvSpPr>
          <p:nvPr/>
        </p:nvSpPr>
        <p:spPr bwMode="auto">
          <a:xfrm>
            <a:off x="4617247" y="6515102"/>
            <a:ext cx="9098756" cy="1271588"/>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algn="ctr" defTabSz="1371600" eaLnBrk="0" fontAlgn="base" hangingPunct="0">
              <a:spcBef>
                <a:spcPct val="0"/>
              </a:spcBef>
              <a:spcAft>
                <a:spcPct val="0"/>
              </a:spcAft>
              <a:defRPr/>
            </a:pPr>
            <a:r>
              <a:rPr lang="vi-VN" altLang="en-US" sz="5400" b="1" dirty="0">
                <a:solidFill>
                  <a:prstClr val="white"/>
                </a:solidFill>
                <a:latin typeface="Times New Roman" panose="02020603050405020304" pitchFamily="18" charset="0"/>
                <a:cs typeface="Arial"/>
                <a:sym typeface="Arial"/>
              </a:rPr>
              <a:t>Công nghiệp</a:t>
            </a:r>
            <a:endParaRPr lang="en-US" altLang="en-US" sz="5400" b="1" dirty="0">
              <a:solidFill>
                <a:prstClr val="white"/>
              </a:solidFill>
              <a:latin typeface="Times New Roman" panose="02020603050405020304" pitchFamily="18" charset="0"/>
              <a:cs typeface="Arial"/>
              <a:sym typeface="Arial"/>
            </a:endParaRPr>
          </a:p>
        </p:txBody>
      </p:sp>
      <p:pic>
        <p:nvPicPr>
          <p:cNvPr id="49" name="Picture 37" descr="Blue_chapterlist"/>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2221706" y="6762750"/>
            <a:ext cx="890589" cy="526257"/>
          </a:xfrm>
          <a:prstGeom prst="rect">
            <a:avLst/>
          </a:prstGeom>
          <a:noFill/>
          <a:ln>
            <a:noFill/>
          </a:ln>
          <a:effectLst>
            <a:outerShdw dist="107763" dir="18900000" algn="ctr" rotWithShape="0">
              <a:srgbClr val="808080">
                <a:alpha val="50000"/>
              </a:srgbClr>
            </a:outerShdw>
          </a:effectLst>
        </p:spPr>
      </p:pic>
      <p:pic>
        <p:nvPicPr>
          <p:cNvPr id="50" name="Picture 39" descr="Classicmode"/>
          <p:cNvPicPr>
            <a:picLocks noChangeAspect="1" noChangeArrowheads="1"/>
          </p:cNvPicPr>
          <p:nvPr/>
        </p:nvPicPr>
        <p:blipFill>
          <a:blip r:embed="rId7">
            <a:clrChange>
              <a:clrFrom>
                <a:srgbClr val="2C2761"/>
              </a:clrFrom>
              <a:clrTo>
                <a:srgbClr val="2C2761">
                  <a:alpha val="0"/>
                </a:srgbClr>
              </a:clrTo>
            </a:clrChange>
          </a:blip>
          <a:srcRect/>
          <a:stretch>
            <a:fillRect/>
          </a:stretch>
        </p:blipFill>
        <p:spPr bwMode="auto">
          <a:xfrm>
            <a:off x="2793209" y="6429375"/>
            <a:ext cx="2250281" cy="1202532"/>
          </a:xfrm>
          <a:prstGeom prst="rect">
            <a:avLst/>
          </a:prstGeom>
          <a:noFill/>
          <a:ln>
            <a:noFill/>
          </a:ln>
          <a:effectLst>
            <a:outerShdw dist="107763" dir="18900000" algn="ctr" rotWithShape="0">
              <a:srgbClr val="808080">
                <a:alpha val="50000"/>
              </a:srgbClr>
            </a:outerShdw>
          </a:effectLst>
        </p:spPr>
      </p:pic>
      <p:sp>
        <p:nvSpPr>
          <p:cNvPr id="52" name="WordArt 226"/>
          <p:cNvSpPr>
            <a:spLocks noChangeArrowheads="1" noChangeShapeType="1" noTextEdit="1"/>
          </p:cNvSpPr>
          <p:nvPr/>
        </p:nvSpPr>
        <p:spPr bwMode="auto">
          <a:xfrm>
            <a:off x="3217072" y="6707982"/>
            <a:ext cx="690563" cy="581025"/>
          </a:xfrm>
          <a:prstGeom prst="rect">
            <a:avLst/>
          </a:prstGeom>
        </p:spPr>
        <p:txBody>
          <a:bodyPr wrap="none" fromWordArt="1">
            <a:prstTxWarp prst="textInflate">
              <a:avLst>
                <a:gd name="adj" fmla="val 13634"/>
              </a:avLst>
            </a:prstTxWarp>
          </a:bodyPr>
          <a:lstStyle/>
          <a:p>
            <a:pPr algn="ctr" defTabSz="1371600" eaLnBrk="0" fontAlgn="base" hangingPunct="0">
              <a:spcBef>
                <a:spcPct val="0"/>
              </a:spcBef>
              <a:spcAft>
                <a:spcPct val="0"/>
              </a:spcAft>
              <a:defRPr/>
            </a:pPr>
            <a:r>
              <a:rPr lang="en-US" sz="5400" kern="10">
                <a:ln w="9525">
                  <a:solidFill>
                    <a:srgbClr val="FFFF00"/>
                  </a:solidFill>
                  <a:round/>
                  <a:headEnd/>
                  <a:tailEnd/>
                </a:ln>
                <a:solidFill>
                  <a:srgbClr val="FFFF00"/>
                </a:solidFill>
                <a:latin typeface=".VnTimeH"/>
                <a:cs typeface="Arial"/>
                <a:sym typeface="Arial"/>
              </a:rPr>
              <a:t>B</a:t>
            </a:r>
          </a:p>
        </p:txBody>
      </p:sp>
      <p:pic>
        <p:nvPicPr>
          <p:cNvPr id="13330" name="Picture 29" descr="Picture1"/>
          <p:cNvPicPr>
            <a:picLocks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1112045"/>
            <a:ext cx="13716000" cy="14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WordArt 34"/>
          <p:cNvSpPr>
            <a:spLocks noChangeArrowheads="1" noChangeShapeType="1" noTextEdit="1"/>
          </p:cNvSpPr>
          <p:nvPr/>
        </p:nvSpPr>
        <p:spPr bwMode="auto">
          <a:xfrm>
            <a:off x="14287500" y="5486400"/>
            <a:ext cx="1000125" cy="1114425"/>
          </a:xfrm>
          <a:prstGeom prst="rect">
            <a:avLst/>
          </a:prstGeom>
        </p:spPr>
        <p:txBody>
          <a:bodyPr wrap="none" fromWordArt="1">
            <a:prstTxWarp prst="textPlain">
              <a:avLst>
                <a:gd name="adj" fmla="val 50000"/>
              </a:avLst>
            </a:prstTxWarp>
          </a:bodyPr>
          <a:lstStyle/>
          <a:p>
            <a:pPr algn="ctr" defTabSz="1371600" eaLnBrk="0" fontAlgn="base" hangingPunct="0">
              <a:spcBef>
                <a:spcPct val="0"/>
              </a:spcBef>
              <a:spcAft>
                <a:spcPct val="0"/>
              </a:spcAft>
              <a:defRPr/>
            </a:pPr>
            <a:r>
              <a:rPr lang="en-US" sz="54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a:sym typeface="Arial"/>
              </a:rPr>
              <a:t>1</a:t>
            </a:r>
          </a:p>
        </p:txBody>
      </p:sp>
      <p:sp>
        <p:nvSpPr>
          <p:cNvPr id="61" name="WordArt 35"/>
          <p:cNvSpPr>
            <a:spLocks noChangeArrowheads="1" noChangeShapeType="1" noTextEdit="1"/>
          </p:cNvSpPr>
          <p:nvPr/>
        </p:nvSpPr>
        <p:spPr bwMode="auto">
          <a:xfrm>
            <a:off x="14401800" y="5372100"/>
            <a:ext cx="1000125" cy="1114425"/>
          </a:xfrm>
          <a:prstGeom prst="rect">
            <a:avLst/>
          </a:prstGeom>
        </p:spPr>
        <p:txBody>
          <a:bodyPr wrap="none" fromWordArt="1">
            <a:prstTxWarp prst="textPlain">
              <a:avLst>
                <a:gd name="adj" fmla="val 50000"/>
              </a:avLst>
            </a:prstTxWarp>
          </a:bodyPr>
          <a:lstStyle/>
          <a:p>
            <a:pPr algn="ctr" defTabSz="1371600" eaLnBrk="0" fontAlgn="base" hangingPunct="0">
              <a:spcBef>
                <a:spcPct val="0"/>
              </a:spcBef>
              <a:spcAft>
                <a:spcPct val="0"/>
              </a:spcAft>
              <a:defRPr/>
            </a:pPr>
            <a:r>
              <a:rPr lang="en-US" sz="54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a:sym typeface="Arial"/>
              </a:rPr>
              <a:t>2</a:t>
            </a:r>
          </a:p>
        </p:txBody>
      </p:sp>
      <p:sp>
        <p:nvSpPr>
          <p:cNvPr id="62" name="WordArt 36"/>
          <p:cNvSpPr>
            <a:spLocks noChangeArrowheads="1" noChangeShapeType="1" noTextEdit="1"/>
          </p:cNvSpPr>
          <p:nvPr/>
        </p:nvSpPr>
        <p:spPr bwMode="auto">
          <a:xfrm>
            <a:off x="14287500" y="5372100"/>
            <a:ext cx="1000125" cy="1114425"/>
          </a:xfrm>
          <a:prstGeom prst="rect">
            <a:avLst/>
          </a:prstGeom>
        </p:spPr>
        <p:txBody>
          <a:bodyPr wrap="none" fromWordArt="1">
            <a:prstTxWarp prst="textPlain">
              <a:avLst>
                <a:gd name="adj" fmla="val 50000"/>
              </a:avLst>
            </a:prstTxWarp>
          </a:bodyPr>
          <a:lstStyle/>
          <a:p>
            <a:pPr algn="ctr" defTabSz="1371600" eaLnBrk="0" fontAlgn="base" hangingPunct="0">
              <a:spcBef>
                <a:spcPct val="0"/>
              </a:spcBef>
              <a:spcAft>
                <a:spcPct val="0"/>
              </a:spcAft>
              <a:defRPr/>
            </a:pPr>
            <a:r>
              <a:rPr lang="en-US" sz="54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a:sym typeface="Arial"/>
              </a:rPr>
              <a:t>3</a:t>
            </a:r>
          </a:p>
        </p:txBody>
      </p:sp>
      <p:sp>
        <p:nvSpPr>
          <p:cNvPr id="63" name="WordArt 37"/>
          <p:cNvSpPr>
            <a:spLocks noChangeArrowheads="1" noChangeShapeType="1" noTextEdit="1"/>
          </p:cNvSpPr>
          <p:nvPr/>
        </p:nvSpPr>
        <p:spPr bwMode="auto">
          <a:xfrm>
            <a:off x="14287500" y="5486400"/>
            <a:ext cx="1000125" cy="1114425"/>
          </a:xfrm>
          <a:prstGeom prst="rect">
            <a:avLst/>
          </a:prstGeom>
        </p:spPr>
        <p:txBody>
          <a:bodyPr wrap="none" fromWordArt="1">
            <a:prstTxWarp prst="textPlain">
              <a:avLst>
                <a:gd name="adj" fmla="val 50000"/>
              </a:avLst>
            </a:prstTxWarp>
          </a:bodyPr>
          <a:lstStyle/>
          <a:p>
            <a:pPr algn="ctr" defTabSz="1371600" eaLnBrk="0" fontAlgn="base" hangingPunct="0">
              <a:spcBef>
                <a:spcPct val="0"/>
              </a:spcBef>
              <a:spcAft>
                <a:spcPct val="0"/>
              </a:spcAft>
              <a:defRPr/>
            </a:pPr>
            <a:r>
              <a:rPr lang="en-US" sz="54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a:sym typeface="Arial"/>
              </a:rPr>
              <a:t>4</a:t>
            </a:r>
          </a:p>
        </p:txBody>
      </p:sp>
      <p:sp>
        <p:nvSpPr>
          <p:cNvPr id="64" name="WordArt 38"/>
          <p:cNvSpPr>
            <a:spLocks noChangeArrowheads="1" noChangeShapeType="1" noTextEdit="1"/>
          </p:cNvSpPr>
          <p:nvPr/>
        </p:nvSpPr>
        <p:spPr bwMode="auto">
          <a:xfrm>
            <a:off x="14287500" y="5372100"/>
            <a:ext cx="1000125" cy="1114425"/>
          </a:xfrm>
          <a:prstGeom prst="rect">
            <a:avLst/>
          </a:prstGeom>
        </p:spPr>
        <p:txBody>
          <a:bodyPr wrap="none" fromWordArt="1">
            <a:prstTxWarp prst="textPlain">
              <a:avLst>
                <a:gd name="adj" fmla="val 50000"/>
              </a:avLst>
            </a:prstTxWarp>
          </a:bodyPr>
          <a:lstStyle/>
          <a:p>
            <a:pPr algn="ctr" defTabSz="1371600" eaLnBrk="0" fontAlgn="base" hangingPunct="0">
              <a:spcBef>
                <a:spcPct val="0"/>
              </a:spcBef>
              <a:spcAft>
                <a:spcPct val="0"/>
              </a:spcAft>
              <a:defRPr/>
            </a:pPr>
            <a:r>
              <a:rPr lang="en-US" sz="54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a:sym typeface="Arial"/>
              </a:rPr>
              <a:t>5</a:t>
            </a:r>
          </a:p>
        </p:txBody>
      </p:sp>
      <p:sp>
        <p:nvSpPr>
          <p:cNvPr id="67" name="WordArt 41"/>
          <p:cNvSpPr>
            <a:spLocks noChangeArrowheads="1" noChangeShapeType="1" noTextEdit="1"/>
          </p:cNvSpPr>
          <p:nvPr/>
        </p:nvSpPr>
        <p:spPr bwMode="auto">
          <a:xfrm>
            <a:off x="14173200" y="5372100"/>
            <a:ext cx="1000125" cy="1114425"/>
          </a:xfrm>
          <a:prstGeom prst="rect">
            <a:avLst/>
          </a:prstGeom>
        </p:spPr>
        <p:txBody>
          <a:bodyPr wrap="none" fromWordArt="1">
            <a:prstTxWarp prst="textPlain">
              <a:avLst>
                <a:gd name="adj" fmla="val 50000"/>
              </a:avLst>
            </a:prstTxWarp>
          </a:bodyPr>
          <a:lstStyle/>
          <a:p>
            <a:pPr algn="ctr" defTabSz="1371600" eaLnBrk="0" fontAlgn="base" hangingPunct="0">
              <a:spcBef>
                <a:spcPct val="0"/>
              </a:spcBef>
              <a:spcAft>
                <a:spcPct val="0"/>
              </a:spcAft>
              <a:defRPr/>
            </a:pPr>
            <a:endParaRPr lang="en-US" sz="54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a:sym typeface="Arial"/>
            </a:endParaRPr>
          </a:p>
        </p:txBody>
      </p:sp>
      <p:grpSp>
        <p:nvGrpSpPr>
          <p:cNvPr id="3" name="Group 49"/>
          <p:cNvGrpSpPr>
            <a:grpSpLocks/>
          </p:cNvGrpSpPr>
          <p:nvPr/>
        </p:nvGrpSpPr>
        <p:grpSpPr bwMode="auto">
          <a:xfrm>
            <a:off x="13373100" y="6629400"/>
            <a:ext cx="2628900" cy="2628900"/>
            <a:chOff x="4320" y="2928"/>
            <a:chExt cx="1104" cy="1104"/>
          </a:xfrm>
        </p:grpSpPr>
        <p:sp>
          <p:nvSpPr>
            <p:cNvPr id="13345"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algn="ctr" defTabSz="1371600" eaLnBrk="0" fontAlgn="base" hangingPunct="0">
                <a:spcBef>
                  <a:spcPct val="0"/>
                </a:spcBef>
                <a:spcAft>
                  <a:spcPct val="0"/>
                </a:spcAft>
                <a:defRPr/>
              </a:pPr>
              <a:endParaRPr lang="en-US" altLang="en-US" sz="9000" b="1">
                <a:solidFill>
                  <a:srgbClr val="FF0066"/>
                </a:solidFill>
                <a:latin typeface=".VnHelvetInsH"/>
                <a:cs typeface="Arial"/>
                <a:sym typeface="Arial"/>
              </a:endParaRPr>
            </a:p>
          </p:txBody>
        </p:sp>
        <p:sp>
          <p:nvSpPr>
            <p:cNvPr id="13346" name="WordArt 51"/>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defTabSz="1371600" eaLnBrk="0" fontAlgn="base" hangingPunct="0">
                <a:spcBef>
                  <a:spcPct val="0"/>
                </a:spcBef>
                <a:spcAft>
                  <a:spcPct val="0"/>
                </a:spcAft>
                <a:defRPr/>
              </a:pPr>
              <a:r>
                <a:rPr lang="en-US" sz="54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sym typeface="Arial"/>
                </a:rPr>
                <a:t>Hết giờ</a:t>
              </a:r>
            </a:p>
          </p:txBody>
        </p:sp>
      </p:grpSp>
      <p:sp>
        <p:nvSpPr>
          <p:cNvPr id="8219" name="AutoShape 27"/>
          <p:cNvSpPr>
            <a:spLocks noChangeArrowheads="1"/>
          </p:cNvSpPr>
          <p:nvPr/>
        </p:nvSpPr>
        <p:spPr bwMode="auto">
          <a:xfrm>
            <a:off x="2286000" y="1243013"/>
            <a:ext cx="2314575" cy="203835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1371600" eaLnBrk="0" fontAlgn="base" hangingPunct="0">
              <a:spcBef>
                <a:spcPct val="0"/>
              </a:spcBef>
              <a:spcAft>
                <a:spcPct val="0"/>
              </a:spcAft>
              <a:defRPr/>
            </a:pPr>
            <a:endParaRPr lang="en-US" altLang="en-US" sz="3600">
              <a:solidFill>
                <a:prstClr val="black"/>
              </a:solidFill>
              <a:latin typeface="Calibri" panose="020F0502020204030204" pitchFamily="34" charset="0"/>
              <a:cs typeface="Arial"/>
              <a:sym typeface="Arial"/>
            </a:endParaRPr>
          </a:p>
        </p:txBody>
      </p:sp>
      <p:sp>
        <p:nvSpPr>
          <p:cNvPr id="8220" name="WordArt 28"/>
          <p:cNvSpPr>
            <a:spLocks noChangeArrowheads="1" noChangeShapeType="1" noTextEdit="1"/>
          </p:cNvSpPr>
          <p:nvPr/>
        </p:nvSpPr>
        <p:spPr bwMode="auto">
          <a:xfrm>
            <a:off x="2857500" y="1828800"/>
            <a:ext cx="1171575" cy="800100"/>
          </a:xfrm>
          <a:prstGeom prst="rect">
            <a:avLst/>
          </a:prstGeom>
        </p:spPr>
        <p:txBody>
          <a:bodyPr wrap="none" fromWordArt="1">
            <a:prstTxWarp prst="textPlain">
              <a:avLst>
                <a:gd name="adj" fmla="val 50000"/>
              </a:avLst>
            </a:prstTxWarp>
          </a:bodyPr>
          <a:lstStyle/>
          <a:p>
            <a:pPr algn="ctr" defTabSz="1371600" eaLnBrk="0" fontAlgn="base" hangingPunct="0">
              <a:spcBef>
                <a:spcPct val="0"/>
              </a:spcBef>
              <a:spcAft>
                <a:spcPct val="0"/>
              </a:spcAft>
              <a:defRPr/>
            </a:pPr>
            <a:r>
              <a:rPr lang="en-US" sz="5400" b="1" kern="10" dirty="0" err="1">
                <a:ln w="19050">
                  <a:solidFill>
                    <a:srgbClr val="FFFF00"/>
                  </a:solidFill>
                  <a:round/>
                  <a:headEnd/>
                  <a:tailEnd/>
                </a:ln>
                <a:solidFill>
                  <a:srgbClr val="FFFF00"/>
                </a:solidFill>
                <a:effectLst>
                  <a:outerShdw dist="35921" dir="2700000" algn="ctr" rotWithShape="0">
                    <a:srgbClr val="990000"/>
                  </a:outerShdw>
                </a:effectLst>
                <a:latin typeface="Calibri"/>
                <a:cs typeface="Arial"/>
                <a:sym typeface="Arial"/>
              </a:rPr>
              <a:t>Câu</a:t>
            </a:r>
            <a:r>
              <a:rPr lang="en-US" sz="5400" b="1" kern="10" dirty="0">
                <a:ln w="19050">
                  <a:solidFill>
                    <a:srgbClr val="FFFF00"/>
                  </a:solidFill>
                  <a:round/>
                  <a:headEnd/>
                  <a:tailEnd/>
                </a:ln>
                <a:solidFill>
                  <a:srgbClr val="FFFF00"/>
                </a:solidFill>
                <a:effectLst>
                  <a:outerShdw dist="35921" dir="2700000" algn="ctr" rotWithShape="0">
                    <a:srgbClr val="990000"/>
                  </a:outerShdw>
                </a:effectLst>
                <a:latin typeface="VNI-Times"/>
                <a:cs typeface="Arial"/>
                <a:sym typeface="Arial"/>
              </a:rPr>
              <a:t> 2</a:t>
            </a:r>
          </a:p>
        </p:txBody>
      </p:sp>
      <p:sp>
        <p:nvSpPr>
          <p:cNvPr id="13344" name="WordArt 30"/>
          <p:cNvSpPr>
            <a:spLocks noChangeArrowheads="1" noChangeShapeType="1" noTextEdit="1"/>
          </p:cNvSpPr>
          <p:nvPr/>
        </p:nvSpPr>
        <p:spPr bwMode="auto">
          <a:xfrm>
            <a:off x="4800602" y="0"/>
            <a:ext cx="8960645" cy="1143000"/>
          </a:xfrm>
          <a:prstGeom prst="rect">
            <a:avLst/>
          </a:prstGeom>
        </p:spPr>
        <p:txBody>
          <a:bodyPr wrap="none" fromWordArt="1">
            <a:prstTxWarp prst="textPlain">
              <a:avLst>
                <a:gd name="adj" fmla="val 50000"/>
              </a:avLst>
            </a:prstTxWarp>
          </a:bodyPr>
          <a:lstStyle/>
          <a:p>
            <a:pPr algn="ctr" defTabSz="1371600" eaLnBrk="0" fontAlgn="base" hangingPunct="0">
              <a:spcBef>
                <a:spcPct val="0"/>
              </a:spcBef>
              <a:spcAft>
                <a:spcPct val="0"/>
              </a:spcAft>
              <a:defRPr/>
            </a:pPr>
            <a:r>
              <a:rPr lang="en-US" sz="54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sym typeface="Arial"/>
              </a:rPr>
              <a:t>Ai </a:t>
            </a:r>
            <a:r>
              <a:rPr lang="en-US" sz="54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sym typeface="Arial"/>
              </a:rPr>
              <a:t>nhanh</a:t>
            </a:r>
            <a:r>
              <a:rPr lang="en-US" sz="54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sym typeface="Arial"/>
              </a:rPr>
              <a:t>, ai </a:t>
            </a:r>
            <a:r>
              <a:rPr lang="en-US" sz="54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sym typeface="Arial"/>
              </a:rPr>
              <a:t>đúng</a:t>
            </a:r>
            <a:endParaRPr lang="en-US" sz="54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9222126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2" nodeType="clickEffect">
                                  <p:stCondLst>
                                    <p:cond delay="0"/>
                                  </p:stCondLst>
                                  <p:childTnLst>
                                    <p:set>
                                      <p:cBhvr>
                                        <p:cTn id="6" dur="1" fill="hold">
                                          <p:stCondLst>
                                            <p:cond delay="0"/>
                                          </p:stCondLst>
                                        </p:cTn>
                                        <p:tgtEl>
                                          <p:spTgt spid="8219"/>
                                        </p:tgtEl>
                                        <p:attrNameLst>
                                          <p:attrName>style.visibility</p:attrName>
                                        </p:attrNameLst>
                                      </p:cBhvr>
                                      <p:to>
                                        <p:strVal val="visible"/>
                                      </p:to>
                                    </p:set>
                                    <p:animEffect transition="in" filter="box(in)">
                                      <p:cBhvr>
                                        <p:cTn id="7" dur="500"/>
                                        <p:tgtEl>
                                          <p:spTgt spid="8219"/>
                                        </p:tgtEl>
                                      </p:cBhvr>
                                    </p:animEffect>
                                  </p:childTnLst>
                                </p:cTn>
                              </p:par>
                              <p:par>
                                <p:cTn id="8" presetID="4" presetClass="entr" presetSubtype="16" fill="hold" nodeType="withEffect">
                                  <p:stCondLst>
                                    <p:cond delay="0"/>
                                  </p:stCondLst>
                                  <p:childTnLst>
                                    <p:set>
                                      <p:cBhvr>
                                        <p:cTn id="9" dur="1" fill="hold">
                                          <p:stCondLst>
                                            <p:cond delay="0"/>
                                          </p:stCondLst>
                                        </p:cTn>
                                        <p:tgtEl>
                                          <p:spTgt spid="8220"/>
                                        </p:tgtEl>
                                        <p:attrNameLst>
                                          <p:attrName>style.visibility</p:attrName>
                                        </p:attrNameLst>
                                      </p:cBhvr>
                                      <p:to>
                                        <p:strVal val="visible"/>
                                      </p:to>
                                    </p:set>
                                    <p:animEffect transition="in" filter="box(in)">
                                      <p:cBhvr>
                                        <p:cTn id="10" dur="500"/>
                                        <p:tgtEl>
                                          <p:spTgt spid="8220"/>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1000" fill="hold"/>
                                        <p:tgtEl>
                                          <p:spTgt spid="32"/>
                                        </p:tgtEl>
                                        <p:attrNameLst>
                                          <p:attrName>ppt_x</p:attrName>
                                        </p:attrNameLst>
                                      </p:cBhvr>
                                      <p:tavLst>
                                        <p:tav tm="0">
                                          <p:val>
                                            <p:strVal val="0-#ppt_w/2"/>
                                          </p:val>
                                        </p:tav>
                                        <p:tav tm="100000">
                                          <p:val>
                                            <p:strVal val="#ppt_x"/>
                                          </p:val>
                                        </p:tav>
                                      </p:tavLst>
                                    </p:anim>
                                    <p:anim calcmode="lin" valueType="num">
                                      <p:cBhvr additive="base">
                                        <p:cTn id="14" dur="1000" fill="hold"/>
                                        <p:tgtEl>
                                          <p:spTgt spid="32"/>
                                        </p:tgtEl>
                                        <p:attrNameLst>
                                          <p:attrName>ppt_y</p:attrName>
                                        </p:attrNameLst>
                                      </p:cBhvr>
                                      <p:tavLst>
                                        <p:tav tm="0">
                                          <p:val>
                                            <p:strVal val="#ppt_y"/>
                                          </p:val>
                                        </p:tav>
                                        <p:tav tm="100000">
                                          <p:val>
                                            <p:strVal val="#ppt_y"/>
                                          </p:val>
                                        </p:tav>
                                      </p:tavLst>
                                    </p:anim>
                                  </p:childTnLst>
                                </p:cTn>
                              </p:par>
                              <p:par>
                                <p:cTn id="15" presetID="5" presetClass="entr" presetSubtype="10" fill="hold" nodeType="withEffect">
                                  <p:stCondLst>
                                    <p:cond delay="2000"/>
                                  </p:stCondLst>
                                  <p:childTnLst>
                                    <p:set>
                                      <p:cBhvr>
                                        <p:cTn id="16" dur="1" fill="hold">
                                          <p:stCondLst>
                                            <p:cond delay="0"/>
                                          </p:stCondLst>
                                        </p:cTn>
                                        <p:tgtEl>
                                          <p:spTgt spid="39"/>
                                        </p:tgtEl>
                                        <p:attrNameLst>
                                          <p:attrName>style.visibility</p:attrName>
                                        </p:attrNameLst>
                                      </p:cBhvr>
                                      <p:to>
                                        <p:strVal val="visible"/>
                                      </p:to>
                                    </p:set>
                                    <p:animEffect transition="in" filter="checkerboard(across)">
                                      <p:cBhvr>
                                        <p:cTn id="17" dur="500"/>
                                        <p:tgtEl>
                                          <p:spTgt spid="39"/>
                                        </p:tgtEl>
                                      </p:cBhvr>
                                    </p:animEffect>
                                  </p:childTnLst>
                                </p:cTn>
                              </p:par>
                              <p:par>
                                <p:cTn id="18" presetID="5" presetClass="entr" presetSubtype="10" fill="hold" nodeType="withEffect">
                                  <p:stCondLst>
                                    <p:cond delay="2000"/>
                                  </p:stCondLst>
                                  <p:childTnLst>
                                    <p:set>
                                      <p:cBhvr>
                                        <p:cTn id="19" dur="1" fill="hold">
                                          <p:stCondLst>
                                            <p:cond delay="0"/>
                                          </p:stCondLst>
                                        </p:cTn>
                                        <p:tgtEl>
                                          <p:spTgt spid="40"/>
                                        </p:tgtEl>
                                        <p:attrNameLst>
                                          <p:attrName>style.visibility</p:attrName>
                                        </p:attrNameLst>
                                      </p:cBhvr>
                                      <p:to>
                                        <p:strVal val="visible"/>
                                      </p:to>
                                    </p:set>
                                    <p:animEffect transition="in" filter="checkerboard(across)">
                                      <p:cBhvr>
                                        <p:cTn id="20" dur="500"/>
                                        <p:tgtEl>
                                          <p:spTgt spid="4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 3-CL (2).wav"/>
                                        </p:tgtEl>
                                      </p:cMediaNode>
                                    </p:audio>
                                  </p:subTnLst>
                                </p:cTn>
                              </p:par>
                              <p:par>
                                <p:cTn id="21" presetID="5" presetClass="entr" presetSubtype="10" fill="hold" grpId="0" nodeType="withEffect">
                                  <p:stCondLst>
                                    <p:cond delay="2000"/>
                                  </p:stCondLst>
                                  <p:childTnLst>
                                    <p:set>
                                      <p:cBhvr>
                                        <p:cTn id="22" dur="1" fill="hold">
                                          <p:stCondLst>
                                            <p:cond delay="0"/>
                                          </p:stCondLst>
                                        </p:cTn>
                                        <p:tgtEl>
                                          <p:spTgt spid="41"/>
                                        </p:tgtEl>
                                        <p:attrNameLst>
                                          <p:attrName>style.visibility</p:attrName>
                                        </p:attrNameLst>
                                      </p:cBhvr>
                                      <p:to>
                                        <p:strVal val="visible"/>
                                      </p:to>
                                    </p:set>
                                    <p:animEffect transition="in" filter="checkerboard(across)">
                                      <p:cBhvr>
                                        <p:cTn id="23" dur="500"/>
                                        <p:tgtEl>
                                          <p:spTgt spid="41"/>
                                        </p:tgtEl>
                                      </p:cBhvr>
                                    </p:animEffect>
                                  </p:childTnLst>
                                </p:cTn>
                              </p:par>
                              <p:par>
                                <p:cTn id="24" presetID="5" presetClass="entr" presetSubtype="10" fill="hold" nodeType="withEffect">
                                  <p:stCondLst>
                                    <p:cond delay="2000"/>
                                  </p:stCondLst>
                                  <p:childTnLst>
                                    <p:set>
                                      <p:cBhvr>
                                        <p:cTn id="25" dur="1" fill="hold">
                                          <p:stCondLst>
                                            <p:cond delay="0"/>
                                          </p:stCondLst>
                                        </p:cTn>
                                        <p:tgtEl>
                                          <p:spTgt spid="42"/>
                                        </p:tgtEl>
                                        <p:attrNameLst>
                                          <p:attrName>style.visibility</p:attrName>
                                        </p:attrNameLst>
                                      </p:cBhvr>
                                      <p:to>
                                        <p:strVal val="visible"/>
                                      </p:to>
                                    </p:set>
                                    <p:animEffect transition="in" filter="checkerboard(across)">
                                      <p:cBhvr>
                                        <p:cTn id="26" dur="500"/>
                                        <p:tgtEl>
                                          <p:spTgt spid="42"/>
                                        </p:tgtEl>
                                      </p:cBhvr>
                                    </p:animEffect>
                                  </p:childTnLst>
                                </p:cTn>
                              </p:par>
                              <p:par>
                                <p:cTn id="27" presetID="22" presetClass="entr" presetSubtype="8" fill="hold" nodeType="withEffect">
                                  <p:stCondLst>
                                    <p:cond delay="2000"/>
                                  </p:stCondLst>
                                  <p:iterate type="lt">
                                    <p:tmPct val="0"/>
                                  </p:iterate>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cTn>
                              </p:par>
                              <p:par>
                                <p:cTn id="30" presetID="5" presetClass="entr" presetSubtype="10" fill="hold" nodeType="withEffect">
                                  <p:stCondLst>
                                    <p:cond delay="3000"/>
                                  </p:stCondLst>
                                  <p:childTnLst>
                                    <p:set>
                                      <p:cBhvr>
                                        <p:cTn id="31" dur="1" fill="hold">
                                          <p:stCondLst>
                                            <p:cond delay="0"/>
                                          </p:stCondLst>
                                        </p:cTn>
                                        <p:tgtEl>
                                          <p:spTgt spid="44"/>
                                        </p:tgtEl>
                                        <p:attrNameLst>
                                          <p:attrName>style.visibility</p:attrName>
                                        </p:attrNameLst>
                                      </p:cBhvr>
                                      <p:to>
                                        <p:strVal val="visible"/>
                                      </p:to>
                                    </p:set>
                                    <p:animEffect transition="in" filter="checkerboard(across)">
                                      <p:cBhvr>
                                        <p:cTn id="32" dur="500"/>
                                        <p:tgtEl>
                                          <p:spTgt spid="44"/>
                                        </p:tgtEl>
                                      </p:cBhvr>
                                    </p:animEffect>
                                  </p:childTnLst>
                                </p:cTn>
                              </p:par>
                              <p:par>
                                <p:cTn id="33" presetID="5" presetClass="entr" presetSubtype="10" fill="hold" nodeType="withEffect">
                                  <p:stCondLst>
                                    <p:cond delay="3000"/>
                                  </p:stCondLst>
                                  <p:childTnLst>
                                    <p:set>
                                      <p:cBhvr>
                                        <p:cTn id="34" dur="1" fill="hold">
                                          <p:stCondLst>
                                            <p:cond delay="0"/>
                                          </p:stCondLst>
                                        </p:cTn>
                                        <p:tgtEl>
                                          <p:spTgt spid="45"/>
                                        </p:tgtEl>
                                        <p:attrNameLst>
                                          <p:attrName>style.visibility</p:attrName>
                                        </p:attrNameLst>
                                      </p:cBhvr>
                                      <p:to>
                                        <p:strVal val="visible"/>
                                      </p:to>
                                    </p:set>
                                    <p:animEffect transition="in" filter="checkerboard(across)">
                                      <p:cBhvr>
                                        <p:cTn id="35" dur="500"/>
                                        <p:tgtEl>
                                          <p:spTgt spid="45"/>
                                        </p:tgtEl>
                                      </p:cBhvr>
                                    </p:animEffect>
                                  </p:childTnLst>
                                  <p:subTnLst>
                                    <p:audio>
                                      <p:cMediaNode>
                                        <p:cTn display="0" masterRel="sameClick">
                                          <p:stCondLst>
                                            <p:cond evt="begin" delay="0">
                                              <p:tn val="33"/>
                                            </p:cond>
                                          </p:stCondLst>
                                          <p:endCondLst>
                                            <p:cond evt="onStopAudio" delay="0">
                                              <p:tgtEl>
                                                <p:sldTgt/>
                                              </p:tgtEl>
                                            </p:cond>
                                          </p:endCondLst>
                                        </p:cTn>
                                        <p:tgtEl>
                                          <p:sndTgt r:embed="rId2" name="Chimes 3-CL (2).wav"/>
                                        </p:tgtEl>
                                      </p:cMediaNode>
                                    </p:audio>
                                  </p:subTnLst>
                                </p:cTn>
                              </p:par>
                              <p:par>
                                <p:cTn id="36" presetID="5" presetClass="entr" presetSubtype="10" fill="hold" grpId="0" nodeType="withEffect">
                                  <p:stCondLst>
                                    <p:cond delay="3000"/>
                                  </p:stCondLst>
                                  <p:childTnLst>
                                    <p:set>
                                      <p:cBhvr>
                                        <p:cTn id="37" dur="1" fill="hold">
                                          <p:stCondLst>
                                            <p:cond delay="0"/>
                                          </p:stCondLst>
                                        </p:cTn>
                                        <p:tgtEl>
                                          <p:spTgt spid="46"/>
                                        </p:tgtEl>
                                        <p:attrNameLst>
                                          <p:attrName>style.visibility</p:attrName>
                                        </p:attrNameLst>
                                      </p:cBhvr>
                                      <p:to>
                                        <p:strVal val="visible"/>
                                      </p:to>
                                    </p:set>
                                    <p:animEffect transition="in" filter="checkerboard(across)">
                                      <p:cBhvr>
                                        <p:cTn id="38" dur="500"/>
                                        <p:tgtEl>
                                          <p:spTgt spid="46"/>
                                        </p:tgtEl>
                                      </p:cBhvr>
                                    </p:animEffect>
                                  </p:childTnLst>
                                </p:cTn>
                              </p:par>
                              <p:par>
                                <p:cTn id="39" presetID="5" presetClass="entr" presetSubtype="10" fill="hold" nodeType="withEffect">
                                  <p:stCondLst>
                                    <p:cond delay="3000"/>
                                  </p:stCondLst>
                                  <p:childTnLst>
                                    <p:set>
                                      <p:cBhvr>
                                        <p:cTn id="40" dur="1" fill="hold">
                                          <p:stCondLst>
                                            <p:cond delay="0"/>
                                          </p:stCondLst>
                                        </p:cTn>
                                        <p:tgtEl>
                                          <p:spTgt spid="47"/>
                                        </p:tgtEl>
                                        <p:attrNameLst>
                                          <p:attrName>style.visibility</p:attrName>
                                        </p:attrNameLst>
                                      </p:cBhvr>
                                      <p:to>
                                        <p:strVal val="visible"/>
                                      </p:to>
                                    </p:set>
                                    <p:animEffect transition="in" filter="checkerboard(across)">
                                      <p:cBhvr>
                                        <p:cTn id="41" dur="500"/>
                                        <p:tgtEl>
                                          <p:spTgt spid="47"/>
                                        </p:tgtEl>
                                      </p:cBhvr>
                                    </p:animEffect>
                                  </p:childTnLst>
                                </p:cTn>
                              </p:par>
                              <p:par>
                                <p:cTn id="42" presetID="22" presetClass="entr" presetSubtype="1" fill="hold" grpId="2" nodeType="withEffect">
                                  <p:stCondLst>
                                    <p:cond delay="3000"/>
                                  </p:stCondLst>
                                  <p:iterate type="lt">
                                    <p:tmPct val="0"/>
                                  </p:iterate>
                                  <p:childTnLst>
                                    <p:set>
                                      <p:cBhvr>
                                        <p:cTn id="43" dur="1" fill="hold">
                                          <p:stCondLst>
                                            <p:cond delay="0"/>
                                          </p:stCondLst>
                                        </p:cTn>
                                        <p:tgtEl>
                                          <p:spTgt spid="43"/>
                                        </p:tgtEl>
                                        <p:attrNameLst>
                                          <p:attrName>style.visibility</p:attrName>
                                        </p:attrNameLst>
                                      </p:cBhvr>
                                      <p:to>
                                        <p:strVal val="visible"/>
                                      </p:to>
                                    </p:set>
                                    <p:animEffect transition="in" filter="wipe(up)">
                                      <p:cBhvr>
                                        <p:cTn id="44" dur="500"/>
                                        <p:tgtEl>
                                          <p:spTgt spid="43"/>
                                        </p:tgtEl>
                                      </p:cBhvr>
                                    </p:animEffect>
                                  </p:childTnLst>
                                </p:cTn>
                              </p:par>
                              <p:par>
                                <p:cTn id="45" presetID="5" presetClass="entr" presetSubtype="10" fill="hold" nodeType="withEffect">
                                  <p:stCondLst>
                                    <p:cond delay="4000"/>
                                  </p:stCondLst>
                                  <p:childTnLst>
                                    <p:set>
                                      <p:cBhvr>
                                        <p:cTn id="46" dur="1" fill="hold">
                                          <p:stCondLst>
                                            <p:cond delay="0"/>
                                          </p:stCondLst>
                                        </p:cTn>
                                        <p:tgtEl>
                                          <p:spTgt spid="49"/>
                                        </p:tgtEl>
                                        <p:attrNameLst>
                                          <p:attrName>style.visibility</p:attrName>
                                        </p:attrNameLst>
                                      </p:cBhvr>
                                      <p:to>
                                        <p:strVal val="visible"/>
                                      </p:to>
                                    </p:set>
                                    <p:animEffect transition="in" filter="checkerboard(across)">
                                      <p:cBhvr>
                                        <p:cTn id="47" dur="500"/>
                                        <p:tgtEl>
                                          <p:spTgt spid="49"/>
                                        </p:tgtEl>
                                      </p:cBhvr>
                                    </p:animEffect>
                                  </p:childTnLst>
                                </p:cTn>
                              </p:par>
                              <p:par>
                                <p:cTn id="48" presetID="5" presetClass="entr" presetSubtype="10" fill="hold" nodeType="withEffect">
                                  <p:stCondLst>
                                    <p:cond delay="4000"/>
                                  </p:stCondLst>
                                  <p:childTnLst>
                                    <p:set>
                                      <p:cBhvr>
                                        <p:cTn id="49" dur="1" fill="hold">
                                          <p:stCondLst>
                                            <p:cond delay="0"/>
                                          </p:stCondLst>
                                        </p:cTn>
                                        <p:tgtEl>
                                          <p:spTgt spid="50"/>
                                        </p:tgtEl>
                                        <p:attrNameLst>
                                          <p:attrName>style.visibility</p:attrName>
                                        </p:attrNameLst>
                                      </p:cBhvr>
                                      <p:to>
                                        <p:strVal val="visible"/>
                                      </p:to>
                                    </p:set>
                                    <p:animEffect transition="in" filter="checkerboard(across)">
                                      <p:cBhvr>
                                        <p:cTn id="50" dur="500"/>
                                        <p:tgtEl>
                                          <p:spTgt spid="50"/>
                                        </p:tgtEl>
                                      </p:cBhvr>
                                    </p:animEffect>
                                  </p:childTnLst>
                                  <p:subTnLst>
                                    <p:audio>
                                      <p:cMediaNode>
                                        <p:cTn display="0" masterRel="sameClick">
                                          <p:stCondLst>
                                            <p:cond evt="begin" delay="0">
                                              <p:tn val="48"/>
                                            </p:cond>
                                          </p:stCondLst>
                                          <p:endCondLst>
                                            <p:cond evt="onStopAudio" delay="0">
                                              <p:tgtEl>
                                                <p:sldTgt/>
                                              </p:tgtEl>
                                            </p:cond>
                                          </p:endCondLst>
                                        </p:cTn>
                                        <p:tgtEl>
                                          <p:sndTgt r:embed="rId2" name="Chimes 3-CL (2).wav"/>
                                        </p:tgtEl>
                                      </p:cMediaNode>
                                    </p:audio>
                                  </p:subTnLst>
                                </p:cTn>
                              </p:par>
                              <p:par>
                                <p:cTn id="51" presetID="5" presetClass="entr" presetSubtype="10" fill="hold" nodeType="withEffect">
                                  <p:stCondLst>
                                    <p:cond delay="4000"/>
                                  </p:stCondLst>
                                  <p:childTnLst>
                                    <p:set>
                                      <p:cBhvr>
                                        <p:cTn id="52" dur="1" fill="hold">
                                          <p:stCondLst>
                                            <p:cond delay="0"/>
                                          </p:stCondLst>
                                        </p:cTn>
                                        <p:tgtEl>
                                          <p:spTgt spid="52"/>
                                        </p:tgtEl>
                                        <p:attrNameLst>
                                          <p:attrName>style.visibility</p:attrName>
                                        </p:attrNameLst>
                                      </p:cBhvr>
                                      <p:to>
                                        <p:strVal val="visible"/>
                                      </p:to>
                                    </p:set>
                                    <p:animEffect transition="in" filter="checkerboard(across)">
                                      <p:cBhvr>
                                        <p:cTn id="53" dur="500"/>
                                        <p:tgtEl>
                                          <p:spTgt spid="52"/>
                                        </p:tgtEl>
                                      </p:cBhvr>
                                    </p:animEffect>
                                  </p:childTnLst>
                                </p:cTn>
                              </p:par>
                              <p:par>
                                <p:cTn id="54" presetID="22" presetClass="entr" presetSubtype="8" fill="hold" nodeType="withEffect">
                                  <p:stCondLst>
                                    <p:cond delay="4000"/>
                                  </p:stCondLst>
                                  <p:iterate type="lt">
                                    <p:tmPct val="0"/>
                                  </p:iterate>
                                  <p:childTnLst>
                                    <p:set>
                                      <p:cBhvr>
                                        <p:cTn id="55" dur="1" fill="hold">
                                          <p:stCondLst>
                                            <p:cond delay="0"/>
                                          </p:stCondLst>
                                        </p:cTn>
                                        <p:tgtEl>
                                          <p:spTgt spid="48"/>
                                        </p:tgtEl>
                                        <p:attrNameLst>
                                          <p:attrName>style.visibility</p:attrName>
                                        </p:attrNameLst>
                                      </p:cBhvr>
                                      <p:to>
                                        <p:strVal val="visible"/>
                                      </p:to>
                                    </p:set>
                                    <p:animEffect transition="in" filter="wipe(left)">
                                      <p:cBhvr>
                                        <p:cTn id="56" dur="500"/>
                                        <p:tgtEl>
                                          <p:spTgt spid="48"/>
                                        </p:tgtEl>
                                      </p:cBhvr>
                                    </p:animEffect>
                                  </p:childTnLst>
                                </p:cTn>
                              </p:par>
                            </p:childTnLst>
                          </p:cTn>
                        </p:par>
                        <p:par>
                          <p:cTn id="57" fill="hold" nodeType="afterGroup">
                            <p:stCondLst>
                              <p:cond delay="4500"/>
                            </p:stCondLst>
                            <p:childTnLst>
                              <p:par>
                                <p:cTn id="58" presetID="9" presetClass="entr" presetSubtype="0" fill="hold" nodeType="afterEffect">
                                  <p:stCondLst>
                                    <p:cond delay="0"/>
                                  </p:stCondLst>
                                  <p:childTnLst>
                                    <p:set>
                                      <p:cBhvr>
                                        <p:cTn id="59" dur="1" fill="hold">
                                          <p:stCondLst>
                                            <p:cond delay="0"/>
                                          </p:stCondLst>
                                        </p:cTn>
                                        <p:tgtEl>
                                          <p:spTgt spid="67"/>
                                        </p:tgtEl>
                                        <p:attrNameLst>
                                          <p:attrName>style.visibility</p:attrName>
                                        </p:attrNameLst>
                                      </p:cBhvr>
                                      <p:to>
                                        <p:strVal val="visible"/>
                                      </p:to>
                                    </p:set>
                                    <p:animEffect transition="in" filter="dissolve">
                                      <p:cBhvr>
                                        <p:cTn id="60" dur="500"/>
                                        <p:tgtEl>
                                          <p:spTgt spid="67"/>
                                        </p:tgtEl>
                                      </p:cBhvr>
                                    </p:animEffect>
                                  </p:childTnLst>
                                  <p:subTnLst>
                                    <p:audio>
                                      <p:cMediaNode>
                                        <p:cTn display="0" masterRel="sameClick">
                                          <p:stCondLst>
                                            <p:cond evt="begin" delay="0">
                                              <p:tn val="58"/>
                                            </p:cond>
                                          </p:stCondLst>
                                          <p:endCondLst>
                                            <p:cond evt="onStopAudio" delay="0">
                                              <p:tgtEl>
                                                <p:sldTgt/>
                                              </p:tgtEl>
                                            </p:cond>
                                          </p:endCondLst>
                                        </p:cTn>
                                        <p:tgtEl>
                                          <p:sndTgt r:embed="rId3" name="camera.wav"/>
                                        </p:tgtEl>
                                      </p:cMediaNode>
                                    </p:audio>
                                  </p:subTnLst>
                                </p:cTn>
                              </p:par>
                            </p:childTnLst>
                          </p:cTn>
                        </p:par>
                        <p:par>
                          <p:cTn id="61" fill="hold" nodeType="afterGroup">
                            <p:stCondLst>
                              <p:cond delay="5000"/>
                            </p:stCondLst>
                            <p:childTnLst>
                              <p:par>
                                <p:cTn id="62" presetID="53" presetClass="exit" presetSubtype="0" fill="hold" nodeType="afterEffect">
                                  <p:stCondLst>
                                    <p:cond delay="0"/>
                                  </p:stCondLst>
                                  <p:childTnLst>
                                    <p:anim calcmode="lin" valueType="num">
                                      <p:cBhvr>
                                        <p:cTn id="63" dur="500"/>
                                        <p:tgtEl>
                                          <p:spTgt spid="67"/>
                                        </p:tgtEl>
                                        <p:attrNameLst>
                                          <p:attrName>ppt_w</p:attrName>
                                        </p:attrNameLst>
                                      </p:cBhvr>
                                      <p:tavLst>
                                        <p:tav tm="0">
                                          <p:val>
                                            <p:strVal val="ppt_w"/>
                                          </p:val>
                                        </p:tav>
                                        <p:tav tm="100000">
                                          <p:val>
                                            <p:fltVal val="0"/>
                                          </p:val>
                                        </p:tav>
                                      </p:tavLst>
                                    </p:anim>
                                    <p:anim calcmode="lin" valueType="num">
                                      <p:cBhvr>
                                        <p:cTn id="64" dur="500"/>
                                        <p:tgtEl>
                                          <p:spTgt spid="67"/>
                                        </p:tgtEl>
                                        <p:attrNameLst>
                                          <p:attrName>ppt_h</p:attrName>
                                        </p:attrNameLst>
                                      </p:cBhvr>
                                      <p:tavLst>
                                        <p:tav tm="0">
                                          <p:val>
                                            <p:strVal val="ppt_h"/>
                                          </p:val>
                                        </p:tav>
                                        <p:tav tm="100000">
                                          <p:val>
                                            <p:fltVal val="0"/>
                                          </p:val>
                                        </p:tav>
                                      </p:tavLst>
                                    </p:anim>
                                    <p:animEffect transition="out" filter="fade">
                                      <p:cBhvr>
                                        <p:cTn id="65" dur="500"/>
                                        <p:tgtEl>
                                          <p:spTgt spid="67"/>
                                        </p:tgtEl>
                                      </p:cBhvr>
                                    </p:animEffect>
                                    <p:set>
                                      <p:cBhvr>
                                        <p:cTn id="66" dur="1" fill="hold">
                                          <p:stCondLst>
                                            <p:cond delay="499"/>
                                          </p:stCondLst>
                                        </p:cTn>
                                        <p:tgtEl>
                                          <p:spTgt spid="67"/>
                                        </p:tgtEl>
                                        <p:attrNameLst>
                                          <p:attrName>style.visibility</p:attrName>
                                        </p:attrNameLst>
                                      </p:cBhvr>
                                      <p:to>
                                        <p:strVal val="hidden"/>
                                      </p:to>
                                    </p:set>
                                  </p:childTnLst>
                                </p:cTn>
                              </p:par>
                            </p:childTnLst>
                          </p:cTn>
                        </p:par>
                      </p:childTnLst>
                    </p:cTn>
                  </p:par>
                  <p:par>
                    <p:cTn id="67" fill="hold">
                      <p:stCondLst>
                        <p:cond delay="indefinite"/>
                      </p:stCondLst>
                      <p:childTnLst>
                        <p:par>
                          <p:cTn id="68" fill="hold" nodeType="afterGroup">
                            <p:stCondLst>
                              <p:cond delay="0"/>
                            </p:stCondLst>
                            <p:childTnLst>
                              <p:par>
                                <p:cTn id="69" presetID="9" presetClass="entr" presetSubtype="0" fill="hold" nodeType="clickEffect">
                                  <p:stCondLst>
                                    <p:cond delay="0"/>
                                  </p:stCondLst>
                                  <p:childTnLst>
                                    <p:set>
                                      <p:cBhvr>
                                        <p:cTn id="70" dur="1" fill="hold">
                                          <p:stCondLst>
                                            <p:cond delay="0"/>
                                          </p:stCondLst>
                                        </p:cTn>
                                        <p:tgtEl>
                                          <p:spTgt spid="64"/>
                                        </p:tgtEl>
                                        <p:attrNameLst>
                                          <p:attrName>style.visibility</p:attrName>
                                        </p:attrNameLst>
                                      </p:cBhvr>
                                      <p:to>
                                        <p:strVal val="visible"/>
                                      </p:to>
                                    </p:set>
                                    <p:animEffect transition="in" filter="dissolve">
                                      <p:cBhvr>
                                        <p:cTn id="71" dur="500"/>
                                        <p:tgtEl>
                                          <p:spTgt spid="64"/>
                                        </p:tgtEl>
                                      </p:cBhvr>
                                    </p:animEffect>
                                  </p:childTnLst>
                                  <p:subTnLst>
                                    <p:audio>
                                      <p:cMediaNode>
                                        <p:cTn display="0" masterRel="sameClick">
                                          <p:stCondLst>
                                            <p:cond evt="begin" delay="0">
                                              <p:tn val="69"/>
                                            </p:cond>
                                          </p:stCondLst>
                                          <p:endCondLst>
                                            <p:cond evt="onStopAudio" delay="0">
                                              <p:tgtEl>
                                                <p:sldTgt/>
                                              </p:tgtEl>
                                            </p:cond>
                                          </p:endCondLst>
                                        </p:cTn>
                                        <p:tgtEl>
                                          <p:sndTgt r:embed="rId3" name="camera.wav"/>
                                        </p:tgtEl>
                                      </p:cMediaNode>
                                    </p:audio>
                                  </p:subTnLst>
                                </p:cTn>
                              </p:par>
                            </p:childTnLst>
                          </p:cTn>
                        </p:par>
                        <p:par>
                          <p:cTn id="72" fill="hold" nodeType="afterGroup">
                            <p:stCondLst>
                              <p:cond delay="500"/>
                            </p:stCondLst>
                            <p:childTnLst>
                              <p:par>
                                <p:cTn id="73" presetID="53" presetClass="exit" presetSubtype="0" fill="hold" nodeType="afterEffect">
                                  <p:stCondLst>
                                    <p:cond delay="0"/>
                                  </p:stCondLst>
                                  <p:childTnLst>
                                    <p:anim calcmode="lin" valueType="num">
                                      <p:cBhvr>
                                        <p:cTn id="74" dur="500"/>
                                        <p:tgtEl>
                                          <p:spTgt spid="64"/>
                                        </p:tgtEl>
                                        <p:attrNameLst>
                                          <p:attrName>ppt_w</p:attrName>
                                        </p:attrNameLst>
                                      </p:cBhvr>
                                      <p:tavLst>
                                        <p:tav tm="0">
                                          <p:val>
                                            <p:strVal val="ppt_w"/>
                                          </p:val>
                                        </p:tav>
                                        <p:tav tm="100000">
                                          <p:val>
                                            <p:fltVal val="0"/>
                                          </p:val>
                                        </p:tav>
                                      </p:tavLst>
                                    </p:anim>
                                    <p:anim calcmode="lin" valueType="num">
                                      <p:cBhvr>
                                        <p:cTn id="75" dur="500"/>
                                        <p:tgtEl>
                                          <p:spTgt spid="64"/>
                                        </p:tgtEl>
                                        <p:attrNameLst>
                                          <p:attrName>ppt_h</p:attrName>
                                        </p:attrNameLst>
                                      </p:cBhvr>
                                      <p:tavLst>
                                        <p:tav tm="0">
                                          <p:val>
                                            <p:strVal val="ppt_h"/>
                                          </p:val>
                                        </p:tav>
                                        <p:tav tm="100000">
                                          <p:val>
                                            <p:fltVal val="0"/>
                                          </p:val>
                                        </p:tav>
                                      </p:tavLst>
                                    </p:anim>
                                    <p:animEffect transition="out" filter="fade">
                                      <p:cBhvr>
                                        <p:cTn id="76" dur="500"/>
                                        <p:tgtEl>
                                          <p:spTgt spid="64"/>
                                        </p:tgtEl>
                                      </p:cBhvr>
                                    </p:animEffect>
                                    <p:set>
                                      <p:cBhvr>
                                        <p:cTn id="77" dur="1" fill="hold">
                                          <p:stCondLst>
                                            <p:cond delay="499"/>
                                          </p:stCondLst>
                                        </p:cTn>
                                        <p:tgtEl>
                                          <p:spTgt spid="64"/>
                                        </p:tgtEl>
                                        <p:attrNameLst>
                                          <p:attrName>style.visibility</p:attrName>
                                        </p:attrNameLst>
                                      </p:cBhvr>
                                      <p:to>
                                        <p:strVal val="hidden"/>
                                      </p:to>
                                    </p:set>
                                  </p:childTnLst>
                                </p:cTn>
                              </p:par>
                            </p:childTnLst>
                          </p:cTn>
                        </p:par>
                        <p:par>
                          <p:cTn id="78" fill="hold" nodeType="afterGroup">
                            <p:stCondLst>
                              <p:cond delay="1000"/>
                            </p:stCondLst>
                            <p:childTnLst>
                              <p:par>
                                <p:cTn id="79" presetID="9" presetClass="entr" presetSubtype="0" fill="hold" nodeType="afterEffect">
                                  <p:stCondLst>
                                    <p:cond delay="0"/>
                                  </p:stCondLst>
                                  <p:childTnLst>
                                    <p:set>
                                      <p:cBhvr>
                                        <p:cTn id="80" dur="1" fill="hold">
                                          <p:stCondLst>
                                            <p:cond delay="0"/>
                                          </p:stCondLst>
                                        </p:cTn>
                                        <p:tgtEl>
                                          <p:spTgt spid="63"/>
                                        </p:tgtEl>
                                        <p:attrNameLst>
                                          <p:attrName>style.visibility</p:attrName>
                                        </p:attrNameLst>
                                      </p:cBhvr>
                                      <p:to>
                                        <p:strVal val="visible"/>
                                      </p:to>
                                    </p:set>
                                    <p:animEffect transition="in" filter="dissolve">
                                      <p:cBhvr>
                                        <p:cTn id="81" dur="500"/>
                                        <p:tgtEl>
                                          <p:spTgt spid="63"/>
                                        </p:tgtEl>
                                      </p:cBhvr>
                                    </p:animEffect>
                                  </p:childTnLst>
                                  <p:subTnLst>
                                    <p:audio>
                                      <p:cMediaNode>
                                        <p:cTn display="0" masterRel="sameClick">
                                          <p:stCondLst>
                                            <p:cond evt="begin" delay="0">
                                              <p:tn val="79"/>
                                            </p:cond>
                                          </p:stCondLst>
                                          <p:endCondLst>
                                            <p:cond evt="onStopAudio" delay="0">
                                              <p:tgtEl>
                                                <p:sldTgt/>
                                              </p:tgtEl>
                                            </p:cond>
                                          </p:endCondLst>
                                        </p:cTn>
                                        <p:tgtEl>
                                          <p:sndTgt r:embed="rId3" name="camera.wav"/>
                                        </p:tgtEl>
                                      </p:cMediaNode>
                                    </p:audio>
                                  </p:subTnLst>
                                </p:cTn>
                              </p:par>
                            </p:childTnLst>
                          </p:cTn>
                        </p:par>
                        <p:par>
                          <p:cTn id="82" fill="hold" nodeType="afterGroup">
                            <p:stCondLst>
                              <p:cond delay="1500"/>
                            </p:stCondLst>
                            <p:childTnLst>
                              <p:par>
                                <p:cTn id="83" presetID="53" presetClass="exit" presetSubtype="0" fill="hold" nodeType="afterEffect">
                                  <p:stCondLst>
                                    <p:cond delay="0"/>
                                  </p:stCondLst>
                                  <p:childTnLst>
                                    <p:anim calcmode="lin" valueType="num">
                                      <p:cBhvr>
                                        <p:cTn id="84" dur="500"/>
                                        <p:tgtEl>
                                          <p:spTgt spid="63"/>
                                        </p:tgtEl>
                                        <p:attrNameLst>
                                          <p:attrName>ppt_w</p:attrName>
                                        </p:attrNameLst>
                                      </p:cBhvr>
                                      <p:tavLst>
                                        <p:tav tm="0">
                                          <p:val>
                                            <p:strVal val="ppt_w"/>
                                          </p:val>
                                        </p:tav>
                                        <p:tav tm="100000">
                                          <p:val>
                                            <p:fltVal val="0"/>
                                          </p:val>
                                        </p:tav>
                                      </p:tavLst>
                                    </p:anim>
                                    <p:anim calcmode="lin" valueType="num">
                                      <p:cBhvr>
                                        <p:cTn id="85" dur="500"/>
                                        <p:tgtEl>
                                          <p:spTgt spid="63"/>
                                        </p:tgtEl>
                                        <p:attrNameLst>
                                          <p:attrName>ppt_h</p:attrName>
                                        </p:attrNameLst>
                                      </p:cBhvr>
                                      <p:tavLst>
                                        <p:tav tm="0">
                                          <p:val>
                                            <p:strVal val="ppt_h"/>
                                          </p:val>
                                        </p:tav>
                                        <p:tav tm="100000">
                                          <p:val>
                                            <p:fltVal val="0"/>
                                          </p:val>
                                        </p:tav>
                                      </p:tavLst>
                                    </p:anim>
                                    <p:animEffect transition="out" filter="fade">
                                      <p:cBhvr>
                                        <p:cTn id="86" dur="500"/>
                                        <p:tgtEl>
                                          <p:spTgt spid="63"/>
                                        </p:tgtEl>
                                      </p:cBhvr>
                                    </p:animEffect>
                                    <p:set>
                                      <p:cBhvr>
                                        <p:cTn id="87" dur="1" fill="hold">
                                          <p:stCondLst>
                                            <p:cond delay="499"/>
                                          </p:stCondLst>
                                        </p:cTn>
                                        <p:tgtEl>
                                          <p:spTgt spid="63"/>
                                        </p:tgtEl>
                                        <p:attrNameLst>
                                          <p:attrName>style.visibility</p:attrName>
                                        </p:attrNameLst>
                                      </p:cBhvr>
                                      <p:to>
                                        <p:strVal val="hidden"/>
                                      </p:to>
                                    </p:set>
                                  </p:childTnLst>
                                </p:cTn>
                              </p:par>
                            </p:childTnLst>
                          </p:cTn>
                        </p:par>
                        <p:par>
                          <p:cTn id="88" fill="hold" nodeType="afterGroup">
                            <p:stCondLst>
                              <p:cond delay="2000"/>
                            </p:stCondLst>
                            <p:childTnLst>
                              <p:par>
                                <p:cTn id="89" presetID="9" presetClass="entr" presetSubtype="0" fill="hold" nodeType="afterEffect">
                                  <p:stCondLst>
                                    <p:cond delay="0"/>
                                  </p:stCondLst>
                                  <p:childTnLst>
                                    <p:set>
                                      <p:cBhvr>
                                        <p:cTn id="90" dur="1" fill="hold">
                                          <p:stCondLst>
                                            <p:cond delay="0"/>
                                          </p:stCondLst>
                                        </p:cTn>
                                        <p:tgtEl>
                                          <p:spTgt spid="62"/>
                                        </p:tgtEl>
                                        <p:attrNameLst>
                                          <p:attrName>style.visibility</p:attrName>
                                        </p:attrNameLst>
                                      </p:cBhvr>
                                      <p:to>
                                        <p:strVal val="visible"/>
                                      </p:to>
                                    </p:set>
                                    <p:animEffect transition="in" filter="dissolve">
                                      <p:cBhvr>
                                        <p:cTn id="91" dur="500"/>
                                        <p:tgtEl>
                                          <p:spTgt spid="62"/>
                                        </p:tgtEl>
                                      </p:cBhvr>
                                    </p:animEffect>
                                  </p:childTnLst>
                                  <p:subTnLst>
                                    <p:audio>
                                      <p:cMediaNode>
                                        <p:cTn display="0" masterRel="sameClick">
                                          <p:stCondLst>
                                            <p:cond evt="begin" delay="0">
                                              <p:tn val="89"/>
                                            </p:cond>
                                          </p:stCondLst>
                                          <p:endCondLst>
                                            <p:cond evt="onStopAudio" delay="0">
                                              <p:tgtEl>
                                                <p:sldTgt/>
                                              </p:tgtEl>
                                            </p:cond>
                                          </p:endCondLst>
                                        </p:cTn>
                                        <p:tgtEl>
                                          <p:sndTgt r:embed="rId3" name="camera.wav"/>
                                        </p:tgtEl>
                                      </p:cMediaNode>
                                    </p:audio>
                                  </p:subTnLst>
                                </p:cTn>
                              </p:par>
                            </p:childTnLst>
                          </p:cTn>
                        </p:par>
                        <p:par>
                          <p:cTn id="92" fill="hold" nodeType="afterGroup">
                            <p:stCondLst>
                              <p:cond delay="2500"/>
                            </p:stCondLst>
                            <p:childTnLst>
                              <p:par>
                                <p:cTn id="93" presetID="53" presetClass="exit" presetSubtype="0" fill="hold" nodeType="afterEffect">
                                  <p:stCondLst>
                                    <p:cond delay="0"/>
                                  </p:stCondLst>
                                  <p:childTnLst>
                                    <p:anim calcmode="lin" valueType="num">
                                      <p:cBhvr>
                                        <p:cTn id="94" dur="500"/>
                                        <p:tgtEl>
                                          <p:spTgt spid="62"/>
                                        </p:tgtEl>
                                        <p:attrNameLst>
                                          <p:attrName>ppt_w</p:attrName>
                                        </p:attrNameLst>
                                      </p:cBhvr>
                                      <p:tavLst>
                                        <p:tav tm="0">
                                          <p:val>
                                            <p:strVal val="ppt_w"/>
                                          </p:val>
                                        </p:tav>
                                        <p:tav tm="100000">
                                          <p:val>
                                            <p:fltVal val="0"/>
                                          </p:val>
                                        </p:tav>
                                      </p:tavLst>
                                    </p:anim>
                                    <p:anim calcmode="lin" valueType="num">
                                      <p:cBhvr>
                                        <p:cTn id="95" dur="500"/>
                                        <p:tgtEl>
                                          <p:spTgt spid="62"/>
                                        </p:tgtEl>
                                        <p:attrNameLst>
                                          <p:attrName>ppt_h</p:attrName>
                                        </p:attrNameLst>
                                      </p:cBhvr>
                                      <p:tavLst>
                                        <p:tav tm="0">
                                          <p:val>
                                            <p:strVal val="ppt_h"/>
                                          </p:val>
                                        </p:tav>
                                        <p:tav tm="100000">
                                          <p:val>
                                            <p:fltVal val="0"/>
                                          </p:val>
                                        </p:tav>
                                      </p:tavLst>
                                    </p:anim>
                                    <p:animEffect transition="out" filter="fade">
                                      <p:cBhvr>
                                        <p:cTn id="96" dur="500"/>
                                        <p:tgtEl>
                                          <p:spTgt spid="62"/>
                                        </p:tgtEl>
                                      </p:cBhvr>
                                    </p:animEffect>
                                    <p:set>
                                      <p:cBhvr>
                                        <p:cTn id="97" dur="1" fill="hold">
                                          <p:stCondLst>
                                            <p:cond delay="499"/>
                                          </p:stCondLst>
                                        </p:cTn>
                                        <p:tgtEl>
                                          <p:spTgt spid="62"/>
                                        </p:tgtEl>
                                        <p:attrNameLst>
                                          <p:attrName>style.visibility</p:attrName>
                                        </p:attrNameLst>
                                      </p:cBhvr>
                                      <p:to>
                                        <p:strVal val="hidden"/>
                                      </p:to>
                                    </p:set>
                                  </p:childTnLst>
                                </p:cTn>
                              </p:par>
                            </p:childTnLst>
                          </p:cTn>
                        </p:par>
                        <p:par>
                          <p:cTn id="98" fill="hold" nodeType="afterGroup">
                            <p:stCondLst>
                              <p:cond delay="3000"/>
                            </p:stCondLst>
                            <p:childTnLst>
                              <p:par>
                                <p:cTn id="99" presetID="9" presetClass="entr" presetSubtype="0" fill="hold" nodeType="afterEffect">
                                  <p:stCondLst>
                                    <p:cond delay="0"/>
                                  </p:stCondLst>
                                  <p:childTnLst>
                                    <p:set>
                                      <p:cBhvr>
                                        <p:cTn id="100" dur="1" fill="hold">
                                          <p:stCondLst>
                                            <p:cond delay="0"/>
                                          </p:stCondLst>
                                        </p:cTn>
                                        <p:tgtEl>
                                          <p:spTgt spid="61"/>
                                        </p:tgtEl>
                                        <p:attrNameLst>
                                          <p:attrName>style.visibility</p:attrName>
                                        </p:attrNameLst>
                                      </p:cBhvr>
                                      <p:to>
                                        <p:strVal val="visible"/>
                                      </p:to>
                                    </p:set>
                                    <p:animEffect transition="in" filter="dissolve">
                                      <p:cBhvr>
                                        <p:cTn id="101" dur="500"/>
                                        <p:tgtEl>
                                          <p:spTgt spid="61"/>
                                        </p:tgtEl>
                                      </p:cBhvr>
                                    </p:animEffect>
                                  </p:childTnLst>
                                  <p:subTnLst>
                                    <p:audio>
                                      <p:cMediaNode>
                                        <p:cTn display="0" masterRel="sameClick">
                                          <p:stCondLst>
                                            <p:cond evt="begin" delay="0">
                                              <p:tn val="99"/>
                                            </p:cond>
                                          </p:stCondLst>
                                          <p:endCondLst>
                                            <p:cond evt="onStopAudio" delay="0">
                                              <p:tgtEl>
                                                <p:sldTgt/>
                                              </p:tgtEl>
                                            </p:cond>
                                          </p:endCondLst>
                                        </p:cTn>
                                        <p:tgtEl>
                                          <p:sndTgt r:embed="rId3" name="camera.wav"/>
                                        </p:tgtEl>
                                      </p:cMediaNode>
                                    </p:audio>
                                  </p:subTnLst>
                                </p:cTn>
                              </p:par>
                            </p:childTnLst>
                          </p:cTn>
                        </p:par>
                        <p:par>
                          <p:cTn id="102" fill="hold" nodeType="afterGroup">
                            <p:stCondLst>
                              <p:cond delay="3500"/>
                            </p:stCondLst>
                            <p:childTnLst>
                              <p:par>
                                <p:cTn id="103" presetID="53" presetClass="exit" presetSubtype="0" fill="hold" nodeType="afterEffect">
                                  <p:stCondLst>
                                    <p:cond delay="0"/>
                                  </p:stCondLst>
                                  <p:childTnLst>
                                    <p:anim calcmode="lin" valueType="num">
                                      <p:cBhvr>
                                        <p:cTn id="104" dur="500"/>
                                        <p:tgtEl>
                                          <p:spTgt spid="61"/>
                                        </p:tgtEl>
                                        <p:attrNameLst>
                                          <p:attrName>ppt_w</p:attrName>
                                        </p:attrNameLst>
                                      </p:cBhvr>
                                      <p:tavLst>
                                        <p:tav tm="0">
                                          <p:val>
                                            <p:strVal val="ppt_w"/>
                                          </p:val>
                                        </p:tav>
                                        <p:tav tm="100000">
                                          <p:val>
                                            <p:fltVal val="0"/>
                                          </p:val>
                                        </p:tav>
                                      </p:tavLst>
                                    </p:anim>
                                    <p:anim calcmode="lin" valueType="num">
                                      <p:cBhvr>
                                        <p:cTn id="105" dur="500"/>
                                        <p:tgtEl>
                                          <p:spTgt spid="61"/>
                                        </p:tgtEl>
                                        <p:attrNameLst>
                                          <p:attrName>ppt_h</p:attrName>
                                        </p:attrNameLst>
                                      </p:cBhvr>
                                      <p:tavLst>
                                        <p:tav tm="0">
                                          <p:val>
                                            <p:strVal val="ppt_h"/>
                                          </p:val>
                                        </p:tav>
                                        <p:tav tm="100000">
                                          <p:val>
                                            <p:fltVal val="0"/>
                                          </p:val>
                                        </p:tav>
                                      </p:tavLst>
                                    </p:anim>
                                    <p:animEffect transition="out" filter="fade">
                                      <p:cBhvr>
                                        <p:cTn id="106" dur="500"/>
                                        <p:tgtEl>
                                          <p:spTgt spid="61"/>
                                        </p:tgtEl>
                                      </p:cBhvr>
                                    </p:animEffect>
                                    <p:set>
                                      <p:cBhvr>
                                        <p:cTn id="107" dur="1" fill="hold">
                                          <p:stCondLst>
                                            <p:cond delay="499"/>
                                          </p:stCondLst>
                                        </p:cTn>
                                        <p:tgtEl>
                                          <p:spTgt spid="61"/>
                                        </p:tgtEl>
                                        <p:attrNameLst>
                                          <p:attrName>style.visibility</p:attrName>
                                        </p:attrNameLst>
                                      </p:cBhvr>
                                      <p:to>
                                        <p:strVal val="hidden"/>
                                      </p:to>
                                    </p:set>
                                  </p:childTnLst>
                                </p:cTn>
                              </p:par>
                            </p:childTnLst>
                          </p:cTn>
                        </p:par>
                        <p:par>
                          <p:cTn id="108" fill="hold" nodeType="afterGroup">
                            <p:stCondLst>
                              <p:cond delay="4000"/>
                            </p:stCondLst>
                            <p:childTnLst>
                              <p:par>
                                <p:cTn id="109" presetID="9" presetClass="entr" presetSubtype="0" fill="hold" nodeType="afterEffect">
                                  <p:stCondLst>
                                    <p:cond delay="0"/>
                                  </p:stCondLst>
                                  <p:childTnLst>
                                    <p:set>
                                      <p:cBhvr>
                                        <p:cTn id="110" dur="1" fill="hold">
                                          <p:stCondLst>
                                            <p:cond delay="0"/>
                                          </p:stCondLst>
                                        </p:cTn>
                                        <p:tgtEl>
                                          <p:spTgt spid="60"/>
                                        </p:tgtEl>
                                        <p:attrNameLst>
                                          <p:attrName>style.visibility</p:attrName>
                                        </p:attrNameLst>
                                      </p:cBhvr>
                                      <p:to>
                                        <p:strVal val="visible"/>
                                      </p:to>
                                    </p:set>
                                    <p:animEffect transition="in" filter="dissolve">
                                      <p:cBhvr>
                                        <p:cTn id="111" dur="500"/>
                                        <p:tgtEl>
                                          <p:spTgt spid="60"/>
                                        </p:tgtEl>
                                      </p:cBhvr>
                                    </p:animEffect>
                                  </p:childTnLst>
                                  <p:subTnLst>
                                    <p:audio>
                                      <p:cMediaNode>
                                        <p:cTn display="0" masterRel="sameClick">
                                          <p:stCondLst>
                                            <p:cond evt="begin" delay="0">
                                              <p:tn val="109"/>
                                            </p:cond>
                                          </p:stCondLst>
                                          <p:endCondLst>
                                            <p:cond evt="onStopAudio" delay="0">
                                              <p:tgtEl>
                                                <p:sldTgt/>
                                              </p:tgtEl>
                                            </p:cond>
                                          </p:endCondLst>
                                        </p:cTn>
                                        <p:tgtEl>
                                          <p:sndTgt r:embed="rId3" name="camera.wav"/>
                                        </p:tgtEl>
                                      </p:cMediaNode>
                                    </p:audio>
                                  </p:subTnLst>
                                </p:cTn>
                              </p:par>
                            </p:childTnLst>
                          </p:cTn>
                        </p:par>
                        <p:par>
                          <p:cTn id="112" fill="hold" nodeType="afterGroup">
                            <p:stCondLst>
                              <p:cond delay="4500"/>
                            </p:stCondLst>
                            <p:childTnLst>
                              <p:par>
                                <p:cTn id="113" presetID="53" presetClass="exit" presetSubtype="0" fill="hold" nodeType="afterEffect">
                                  <p:stCondLst>
                                    <p:cond delay="0"/>
                                  </p:stCondLst>
                                  <p:childTnLst>
                                    <p:anim calcmode="lin" valueType="num">
                                      <p:cBhvr>
                                        <p:cTn id="114" dur="500"/>
                                        <p:tgtEl>
                                          <p:spTgt spid="60"/>
                                        </p:tgtEl>
                                        <p:attrNameLst>
                                          <p:attrName>ppt_w</p:attrName>
                                        </p:attrNameLst>
                                      </p:cBhvr>
                                      <p:tavLst>
                                        <p:tav tm="0">
                                          <p:val>
                                            <p:strVal val="ppt_w"/>
                                          </p:val>
                                        </p:tav>
                                        <p:tav tm="100000">
                                          <p:val>
                                            <p:fltVal val="0"/>
                                          </p:val>
                                        </p:tav>
                                      </p:tavLst>
                                    </p:anim>
                                    <p:anim calcmode="lin" valueType="num">
                                      <p:cBhvr>
                                        <p:cTn id="115" dur="500"/>
                                        <p:tgtEl>
                                          <p:spTgt spid="60"/>
                                        </p:tgtEl>
                                        <p:attrNameLst>
                                          <p:attrName>ppt_h</p:attrName>
                                        </p:attrNameLst>
                                      </p:cBhvr>
                                      <p:tavLst>
                                        <p:tav tm="0">
                                          <p:val>
                                            <p:strVal val="ppt_h"/>
                                          </p:val>
                                        </p:tav>
                                        <p:tav tm="100000">
                                          <p:val>
                                            <p:fltVal val="0"/>
                                          </p:val>
                                        </p:tav>
                                      </p:tavLst>
                                    </p:anim>
                                    <p:animEffect transition="out" filter="fade">
                                      <p:cBhvr>
                                        <p:cTn id="116" dur="500"/>
                                        <p:tgtEl>
                                          <p:spTgt spid="60"/>
                                        </p:tgtEl>
                                      </p:cBhvr>
                                    </p:animEffect>
                                    <p:set>
                                      <p:cBhvr>
                                        <p:cTn id="117" dur="1" fill="hold">
                                          <p:stCondLst>
                                            <p:cond delay="499"/>
                                          </p:stCondLst>
                                        </p:cTn>
                                        <p:tgtEl>
                                          <p:spTgt spid="60"/>
                                        </p:tgtEl>
                                        <p:attrNameLst>
                                          <p:attrName>style.visibility</p:attrName>
                                        </p:attrNameLst>
                                      </p:cBhvr>
                                      <p:to>
                                        <p:strVal val="hidden"/>
                                      </p:to>
                                    </p:set>
                                  </p:childTnLst>
                                </p:cTn>
                              </p:par>
                              <p:par>
                                <p:cTn id="118" presetID="53" presetClass="entr" presetSubtype="0" fill="hold" nodeType="withEffect">
                                  <p:stCondLst>
                                    <p:cond delay="0"/>
                                  </p:stCondLst>
                                  <p:childTnLst>
                                    <p:set>
                                      <p:cBhvr>
                                        <p:cTn id="119" dur="1" fill="hold">
                                          <p:stCondLst>
                                            <p:cond delay="0"/>
                                          </p:stCondLst>
                                        </p:cTn>
                                        <p:tgtEl>
                                          <p:spTgt spid="3"/>
                                        </p:tgtEl>
                                        <p:attrNameLst>
                                          <p:attrName>style.visibility</p:attrName>
                                        </p:attrNameLst>
                                      </p:cBhvr>
                                      <p:to>
                                        <p:strVal val="visible"/>
                                      </p:to>
                                    </p:set>
                                    <p:anim calcmode="lin" valueType="num">
                                      <p:cBhvr>
                                        <p:cTn id="120" dur="500" fill="hold"/>
                                        <p:tgtEl>
                                          <p:spTgt spid="3"/>
                                        </p:tgtEl>
                                        <p:attrNameLst>
                                          <p:attrName>ppt_w</p:attrName>
                                        </p:attrNameLst>
                                      </p:cBhvr>
                                      <p:tavLst>
                                        <p:tav tm="0">
                                          <p:val>
                                            <p:fltVal val="0"/>
                                          </p:val>
                                        </p:tav>
                                        <p:tav tm="100000">
                                          <p:val>
                                            <p:strVal val="#ppt_w"/>
                                          </p:val>
                                        </p:tav>
                                      </p:tavLst>
                                    </p:anim>
                                    <p:anim calcmode="lin" valueType="num">
                                      <p:cBhvr>
                                        <p:cTn id="121" dur="500" fill="hold"/>
                                        <p:tgtEl>
                                          <p:spTgt spid="3"/>
                                        </p:tgtEl>
                                        <p:attrNameLst>
                                          <p:attrName>ppt_h</p:attrName>
                                        </p:attrNameLst>
                                      </p:cBhvr>
                                      <p:tavLst>
                                        <p:tav tm="0">
                                          <p:val>
                                            <p:fltVal val="0"/>
                                          </p:val>
                                        </p:tav>
                                        <p:tav tm="100000">
                                          <p:val>
                                            <p:strVal val="#ppt_h"/>
                                          </p:val>
                                        </p:tav>
                                      </p:tavLst>
                                    </p:anim>
                                    <p:animEffect transition="in" filter="fade">
                                      <p:cBhvr>
                                        <p:cTn id="122" dur="500"/>
                                        <p:tgtEl>
                                          <p:spTgt spid="3"/>
                                        </p:tgtEl>
                                      </p:cBhvr>
                                    </p:animEffect>
                                  </p:childTnLst>
                                  <p:subTnLst>
                                    <p:audio>
                                      <p:cMediaNode>
                                        <p:cTn display="0" masterRel="sameClick">
                                          <p:stCondLst>
                                            <p:cond evt="begin" delay="0">
                                              <p:tn val="118"/>
                                            </p:cond>
                                          </p:stCondLst>
                                          <p:endCondLst>
                                            <p:cond evt="onStopAudio" delay="0">
                                              <p:tgtEl>
                                                <p:sldTgt/>
                                              </p:tgtEl>
                                            </p:cond>
                                          </p:endCondLst>
                                        </p:cTn>
                                        <p:tgtEl>
                                          <p:sndTgt r:embed="rId4" name="chimes.wav"/>
                                        </p:tgtEl>
                                      </p:cMediaNode>
                                    </p:audio>
                                  </p:subTnLst>
                                </p:cTn>
                              </p:par>
                            </p:childTnLst>
                          </p:cTn>
                        </p:par>
                      </p:childTnLst>
                    </p:cTn>
                  </p:par>
                  <p:par>
                    <p:cTn id="123" fill="hold" nodeType="clickPar">
                      <p:stCondLst>
                        <p:cond delay="indefinite"/>
                      </p:stCondLst>
                      <p:childTnLst>
                        <p:par>
                          <p:cTn id="124" fill="hold" nodeType="withGroup">
                            <p:stCondLst>
                              <p:cond delay="0"/>
                            </p:stCondLst>
                            <p:childTnLst>
                              <p:par>
                                <p:cTn id="125" presetID="23" presetClass="emph" presetSubtype="0" fill="hold" grpId="0" nodeType="clickEffect">
                                  <p:stCondLst>
                                    <p:cond delay="0"/>
                                  </p:stCondLst>
                                  <p:iterate type="lt">
                                    <p:tmPct val="0"/>
                                  </p:iterate>
                                  <p:childTnLst>
                                    <p:animClr clrSpc="hsl" dir="cw">
                                      <p:cBhvr override="childStyle">
                                        <p:cTn id="126" dur="500" fill="hold"/>
                                        <p:tgtEl>
                                          <p:spTgt spid="43"/>
                                        </p:tgtEl>
                                        <p:attrNameLst>
                                          <p:attrName>style.color</p:attrName>
                                        </p:attrNameLst>
                                      </p:cBhvr>
                                      <p:by>
                                        <p:hsl h="10842353" s="0" l="0"/>
                                      </p:by>
                                    </p:animClr>
                                    <p:animClr clrSpc="hsl" dir="cw">
                                      <p:cBhvr>
                                        <p:cTn id="127" dur="500" fill="hold"/>
                                        <p:tgtEl>
                                          <p:spTgt spid="43"/>
                                        </p:tgtEl>
                                        <p:attrNameLst>
                                          <p:attrName>fillcolor</p:attrName>
                                        </p:attrNameLst>
                                      </p:cBhvr>
                                      <p:by>
                                        <p:hsl h="10842353" s="0" l="0"/>
                                      </p:by>
                                    </p:animClr>
                                    <p:animClr clrSpc="hsl" dir="cw">
                                      <p:cBhvr>
                                        <p:cTn id="128" dur="500" fill="hold"/>
                                        <p:tgtEl>
                                          <p:spTgt spid="43"/>
                                        </p:tgtEl>
                                        <p:attrNameLst>
                                          <p:attrName>stroke.color</p:attrName>
                                        </p:attrNameLst>
                                      </p:cBhvr>
                                      <p:by>
                                        <p:hsl h="10842353" s="0" l="0"/>
                                      </p:by>
                                    </p:animClr>
                                    <p:set>
                                      <p:cBhvr>
                                        <p:cTn id="129" dur="500" fill="hold"/>
                                        <p:tgtEl>
                                          <p:spTgt spid="43"/>
                                        </p:tgtEl>
                                        <p:attrNameLst>
                                          <p:attrName>fill.type</p:attrName>
                                        </p:attrNameLst>
                                      </p:cBhvr>
                                      <p:to>
                                        <p:strVal val="solid"/>
                                      </p:to>
                                    </p:set>
                                  </p:childTnLst>
                                  <p:subTnLst>
                                    <p:audio>
                                      <p:cMediaNode>
                                        <p:cTn display="0" masterRel="sameClick">
                                          <p:stCondLst>
                                            <p:cond evt="begin" delay="0">
                                              <p:tn val="125"/>
                                            </p:cond>
                                          </p:stCondLst>
                                          <p:endCondLst>
                                            <p:cond evt="onStopAudio" delay="0">
                                              <p:tgtEl>
                                                <p:sldTgt/>
                                              </p:tgtEl>
                                            </p:cond>
                                          </p:endCondLst>
                                        </p:cTn>
                                        <p:tgtEl>
                                          <p:sndTgt r:embed="rId5" name="FELIZ2.WAV"/>
                                        </p:tgtEl>
                                      </p:cMediaNode>
                                    </p:audio>
                                  </p:subTnLst>
                                </p:cTn>
                              </p:par>
                              <p:par>
                                <p:cTn id="130" presetID="2" presetClass="exit" presetSubtype="2" fill="hold" nodeType="withEffect">
                                  <p:stCondLst>
                                    <p:cond delay="0"/>
                                  </p:stCondLst>
                                  <p:childTnLst>
                                    <p:anim calcmode="lin" valueType="num">
                                      <p:cBhvr additive="base">
                                        <p:cTn id="131" dur="500"/>
                                        <p:tgtEl>
                                          <p:spTgt spid="3"/>
                                        </p:tgtEl>
                                        <p:attrNameLst>
                                          <p:attrName>ppt_x</p:attrName>
                                        </p:attrNameLst>
                                      </p:cBhvr>
                                      <p:tavLst>
                                        <p:tav tm="0">
                                          <p:val>
                                            <p:strVal val="ppt_x"/>
                                          </p:val>
                                        </p:tav>
                                        <p:tav tm="100000">
                                          <p:val>
                                            <p:strVal val="1+ppt_w/2"/>
                                          </p:val>
                                        </p:tav>
                                      </p:tavLst>
                                    </p:anim>
                                    <p:anim calcmode="lin" valueType="num">
                                      <p:cBhvr additive="base">
                                        <p:cTn id="132" dur="500"/>
                                        <p:tgtEl>
                                          <p:spTgt spid="3"/>
                                        </p:tgtEl>
                                        <p:attrNameLst>
                                          <p:attrName>ppt_y</p:attrName>
                                        </p:attrNameLst>
                                      </p:cBhvr>
                                      <p:tavLst>
                                        <p:tav tm="0">
                                          <p:val>
                                            <p:strVal val="ppt_y"/>
                                          </p:val>
                                        </p:tav>
                                        <p:tav tm="100000">
                                          <p:val>
                                            <p:strVal val="ppt_y"/>
                                          </p:val>
                                        </p:tav>
                                      </p:tavLst>
                                    </p:anim>
                                    <p:set>
                                      <p:cBhvr>
                                        <p:cTn id="133" dur="1" fill="hold">
                                          <p:stCondLst>
                                            <p:cond delay="499"/>
                                          </p:stCondLst>
                                        </p:cTn>
                                        <p:tgtEl>
                                          <p:spTgt spid="3"/>
                                        </p:tgtEl>
                                        <p:attrNameLst>
                                          <p:attrName>style.visibility</p:attrName>
                                        </p:attrNameLst>
                                      </p:cBhvr>
                                      <p:to>
                                        <p:strVal val="hidden"/>
                                      </p:to>
                                    </p:set>
                                  </p:childTnLst>
                                </p:cTn>
                              </p:par>
                              <p:par>
                                <p:cTn id="134" presetID="34" presetClass="emph" presetSubtype="0" fill="hold" grpId="1" nodeType="withEffect">
                                  <p:stCondLst>
                                    <p:cond delay="0"/>
                                  </p:stCondLst>
                                  <p:iterate type="lt">
                                    <p:tmPct val="10000"/>
                                  </p:iterate>
                                  <p:childTnLst>
                                    <p:animMotion origin="layout" path="M 0.00087 -0.00463 L 0.00087 -0.07123 " pathEditMode="relative" rAng="0" ptsTypes="AA">
                                      <p:cBhvr>
                                        <p:cTn id="135" dur="250" accel="50000" decel="50000" autoRev="1" fill="hold">
                                          <p:stCondLst>
                                            <p:cond delay="0"/>
                                          </p:stCondLst>
                                        </p:cTn>
                                        <p:tgtEl>
                                          <p:spTgt spid="43"/>
                                        </p:tgtEl>
                                        <p:attrNameLst>
                                          <p:attrName>ppt_x</p:attrName>
                                          <p:attrName>ppt_y</p:attrName>
                                        </p:attrNameLst>
                                      </p:cBhvr>
                                      <p:rCtr x="0" y="-333000"/>
                                    </p:animMotion>
                                    <p:animRot by="1500000">
                                      <p:cBhvr>
                                        <p:cTn id="136" dur="125" fill="hold">
                                          <p:stCondLst>
                                            <p:cond delay="0"/>
                                          </p:stCondLst>
                                        </p:cTn>
                                        <p:tgtEl>
                                          <p:spTgt spid="43"/>
                                        </p:tgtEl>
                                        <p:attrNameLst>
                                          <p:attrName>r</p:attrName>
                                        </p:attrNameLst>
                                      </p:cBhvr>
                                    </p:animRot>
                                    <p:animRot by="-1500000">
                                      <p:cBhvr>
                                        <p:cTn id="137" dur="125" fill="hold">
                                          <p:stCondLst>
                                            <p:cond delay="125"/>
                                          </p:stCondLst>
                                        </p:cTn>
                                        <p:tgtEl>
                                          <p:spTgt spid="43"/>
                                        </p:tgtEl>
                                        <p:attrNameLst>
                                          <p:attrName>r</p:attrName>
                                        </p:attrNameLst>
                                      </p:cBhvr>
                                    </p:animRot>
                                    <p:animRot by="-1500000">
                                      <p:cBhvr>
                                        <p:cTn id="138" dur="125" fill="hold">
                                          <p:stCondLst>
                                            <p:cond delay="250"/>
                                          </p:stCondLst>
                                        </p:cTn>
                                        <p:tgtEl>
                                          <p:spTgt spid="43"/>
                                        </p:tgtEl>
                                        <p:attrNameLst>
                                          <p:attrName>r</p:attrName>
                                        </p:attrNameLst>
                                      </p:cBhvr>
                                    </p:animRot>
                                    <p:animRot by="1500000">
                                      <p:cBhvr>
                                        <p:cTn id="139" dur="125" fill="hold">
                                          <p:stCondLst>
                                            <p:cond delay="375"/>
                                          </p:stCondLst>
                                        </p:cTn>
                                        <p:tgtEl>
                                          <p:spTgt spid="43"/>
                                        </p:tgtEl>
                                        <p:attrNameLst>
                                          <p:attrName>r</p:attrName>
                                        </p:attrNameLst>
                                      </p:cBhvr>
                                    </p:animRot>
                                  </p:childTnLst>
                                </p:cTn>
                              </p:par>
                              <p:par>
                                <p:cTn id="140" presetID="10" presetClass="entr" presetSubtype="0" fill="hold" grpId="0" nodeType="withEffect">
                                  <p:stCondLst>
                                    <p:cond delay="0"/>
                                  </p:stCondLst>
                                  <p:childTnLst>
                                    <p:set>
                                      <p:cBhvr>
                                        <p:cTn id="141" dur="1" fill="hold">
                                          <p:stCondLst>
                                            <p:cond delay="0"/>
                                          </p:stCondLst>
                                        </p:cTn>
                                        <p:tgtEl>
                                          <p:spTgt spid="8219"/>
                                        </p:tgtEl>
                                        <p:attrNameLst>
                                          <p:attrName>style.visibility</p:attrName>
                                        </p:attrNameLst>
                                      </p:cBhvr>
                                      <p:to>
                                        <p:strVal val="visible"/>
                                      </p:to>
                                    </p:set>
                                    <p:animEffect transition="in" filter="fade">
                                      <p:cBhvr>
                                        <p:cTn id="142" dur="2000"/>
                                        <p:tgtEl>
                                          <p:spTgt spid="8219"/>
                                        </p:tgtEl>
                                      </p:cBhvr>
                                    </p:animEffect>
                                  </p:childTnLst>
                                </p:cTn>
                              </p:par>
                              <p:par>
                                <p:cTn id="143" presetID="6" presetClass="entr" presetSubtype="16" fill="hold" nodeType="withEffect">
                                  <p:stCondLst>
                                    <p:cond delay="0"/>
                                  </p:stCondLst>
                                  <p:childTnLst>
                                    <p:set>
                                      <p:cBhvr>
                                        <p:cTn id="144" dur="1" fill="hold">
                                          <p:stCondLst>
                                            <p:cond delay="0"/>
                                          </p:stCondLst>
                                        </p:cTn>
                                        <p:tgtEl>
                                          <p:spTgt spid="8220"/>
                                        </p:tgtEl>
                                        <p:attrNameLst>
                                          <p:attrName>style.visibility</p:attrName>
                                        </p:attrNameLst>
                                      </p:cBhvr>
                                      <p:to>
                                        <p:strVal val="visible"/>
                                      </p:to>
                                    </p:set>
                                    <p:animEffect transition="in" filter="circle(in)">
                                      <p:cBhvr>
                                        <p:cTn id="145" dur="500"/>
                                        <p:tgtEl>
                                          <p:spTgt spid="8220"/>
                                        </p:tgtEl>
                                      </p:cBhvr>
                                    </p:animEffect>
                                  </p:childTnLst>
                                </p:cTn>
                              </p:par>
                              <p:par>
                                <p:cTn id="146" presetID="8" presetClass="emph" presetSubtype="0" repeatCount="indefinite" fill="hold" grpId="1" nodeType="withEffect">
                                  <p:stCondLst>
                                    <p:cond delay="500"/>
                                  </p:stCondLst>
                                  <p:childTnLst>
                                    <p:animRot by="21600000">
                                      <p:cBhvr>
                                        <p:cTn id="147" dur="1500" fill="hold"/>
                                        <p:tgtEl>
                                          <p:spTgt spid="82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1" grpId="0" animBg="1"/>
      <p:bldP spid="43" grpId="0" animBg="1"/>
      <p:bldP spid="43" grpId="1" animBg="1"/>
      <p:bldP spid="43" grpId="2" animBg="1"/>
      <p:bldP spid="46" grpId="0" animBg="1"/>
      <p:bldP spid="8219" grpId="0" animBg="1"/>
      <p:bldP spid="8219" grpId="1" animBg="1"/>
      <p:bldP spid="8219"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12D0A0-0031-0F1E-86DB-AF43B8187488}"/>
              </a:ext>
            </a:extLst>
          </p:cNvPr>
          <p:cNvSpPr txBox="1"/>
          <p:nvPr/>
        </p:nvSpPr>
        <p:spPr>
          <a:xfrm>
            <a:off x="685800" y="419100"/>
            <a:ext cx="3581400" cy="919401"/>
          </a:xfrm>
          <a:prstGeom prst="roundRect">
            <a:avLst/>
          </a:prstGeom>
          <a:solidFill>
            <a:srgbClr val="57C7D4"/>
          </a:solidFill>
          <a:ln w="28575">
            <a:solidFill>
              <a:srgbClr val="217875"/>
            </a:solidFill>
            <a:prstDash val="sysDash"/>
          </a:ln>
        </p:spPr>
        <p:txBody>
          <a:bodyPr wrap="square">
            <a:spAutoFit/>
          </a:bodyPr>
          <a:lstStyle/>
          <a:p>
            <a:pPr algn="ctr" defTabSz="914309"/>
            <a:r>
              <a:rPr lang="en-US" sz="4800" dirty="0" err="1">
                <a:solidFill>
                  <a:prstClr val="black"/>
                </a:solidFill>
                <a:latin typeface="Times New Roman" panose="02020603050405020304" pitchFamily="18" charset="0"/>
                <a:cs typeface="Times New Roman" panose="02020603050405020304" pitchFamily="18" charset="0"/>
              </a:rPr>
              <a:t>Kết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luận</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34EB268-E5EC-34DD-4F53-04B29CEF7533}"/>
              </a:ext>
            </a:extLst>
          </p:cNvPr>
          <p:cNvSpPr/>
          <p:nvPr/>
        </p:nvSpPr>
        <p:spPr>
          <a:xfrm>
            <a:off x="0" y="0"/>
            <a:ext cx="18288000" cy="10287000"/>
          </a:xfrm>
          <a:prstGeom prst="rect">
            <a:avLst/>
          </a:prstGeom>
          <a:no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6" name="Picture 5" descr="A picture containing text, monitor, electronics, computer&#10;&#10;Description automatically generated">
            <a:extLst>
              <a:ext uri="{FF2B5EF4-FFF2-40B4-BE49-F238E27FC236}">
                <a16:creationId xmlns:a16="http://schemas.microsoft.com/office/drawing/2014/main" id="{FAE341AA-38F0-3940-A864-E3A5E1DB62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0726"/>
            <a:ext cx="12039600" cy="10287000"/>
          </a:xfrm>
          <a:prstGeom prst="rect">
            <a:avLst/>
          </a:prstGeom>
        </p:spPr>
      </p:pic>
      <p:sp>
        <p:nvSpPr>
          <p:cNvPr id="7" name="TextBox 6">
            <a:extLst>
              <a:ext uri="{FF2B5EF4-FFF2-40B4-BE49-F238E27FC236}">
                <a16:creationId xmlns:a16="http://schemas.microsoft.com/office/drawing/2014/main" id="{D9BC775E-F59C-21DE-D90D-BDEDBE576B13}"/>
              </a:ext>
            </a:extLst>
          </p:cNvPr>
          <p:cNvSpPr txBox="1"/>
          <p:nvPr/>
        </p:nvSpPr>
        <p:spPr>
          <a:xfrm>
            <a:off x="2295525" y="3619500"/>
            <a:ext cx="7391400" cy="5632311"/>
          </a:xfrm>
          <a:prstGeom prst="rect">
            <a:avLst/>
          </a:prstGeom>
          <a:noFill/>
        </p:spPr>
        <p:txBody>
          <a:bodyPr wrap="square" rtlCol="0">
            <a:spAutoFit/>
          </a:bodyPr>
          <a:lstStyle/>
          <a:p>
            <a:pPr algn="ctr"/>
            <a:r>
              <a:rPr lang="en-US" sz="6000" dirty="0" err="1">
                <a:solidFill>
                  <a:schemeClr val="bg1"/>
                </a:solidFill>
                <a:latin typeface="Times New Roman" panose="02020603050405020304" pitchFamily="18" charset="0"/>
                <a:cs typeface="Times New Roman" panose="02020603050405020304" pitchFamily="18" charset="0"/>
              </a:rPr>
              <a:t>Sản</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xuất</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nông</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nghiệp</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gồm</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các</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hoạt</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động</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trồng</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trọt</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chăn</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nuôi</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trồng</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bảo</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vệ</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khai</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thác</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rừng</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nuôi</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và</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đánh</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bắt</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thuỷ</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hải</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sản</a:t>
            </a:r>
            <a:r>
              <a:rPr lang="en-US" sz="6000" dirty="0">
                <a:solidFill>
                  <a:schemeClr val="bg1"/>
                </a:solidFill>
                <a:latin typeface="Times New Roman" panose="02020603050405020304" pitchFamily="18" charset="0"/>
                <a:cs typeface="Times New Roman" panose="02020603050405020304" pitchFamily="18" charset="0"/>
              </a:rPr>
              <a:t>. </a:t>
            </a:r>
          </a:p>
        </p:txBody>
      </p:sp>
      <p:pic>
        <p:nvPicPr>
          <p:cNvPr id="5122" name="Picture 2" descr="Nông Dân Trồng Lúa Hình ảnh | Định dạng hình ảnh PSD 401136312|  vn.lovepik.com">
            <a:extLst>
              <a:ext uri="{FF2B5EF4-FFF2-40B4-BE49-F238E27FC236}">
                <a16:creationId xmlns:a16="http://schemas.microsoft.com/office/drawing/2014/main" id="{76630538-080D-31C5-1FFE-27048070749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140" b="90000" l="9767" r="90000">
                        <a14:foregroundMark x1="32442" y1="8256" x2="39651" y2="19884"/>
                        <a14:foregroundMark x1="70698" y1="8140" x2="80465" y2="23023"/>
                        <a14:foregroundMark x1="9767" y1="58953" x2="18372" y2="72093"/>
                        <a14:foregroundMark x1="19767" y1="45000" x2="20349" y2="64535"/>
                      </a14:backgroundRemoval>
                    </a14:imgEffect>
                  </a14:imgLayer>
                </a14:imgProps>
              </a:ext>
              <a:ext uri="{28A0092B-C50C-407E-A947-70E740481C1C}">
                <a14:useLocalDpi xmlns:a14="http://schemas.microsoft.com/office/drawing/2010/main" val="0"/>
              </a:ext>
            </a:extLst>
          </a:blip>
          <a:srcRect/>
          <a:stretch>
            <a:fillRect/>
          </a:stretch>
        </p:blipFill>
        <p:spPr bwMode="auto">
          <a:xfrm>
            <a:off x="14706600" y="284849"/>
            <a:ext cx="38862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ình ảnh Màu Sắc Trang Trại Nhân Vật Chăn Nuôi Ngày PNG , Đồng Cỏ, Lợn, Cho  ăn PNG và Vector với nền trong suốt để tải xuống miễn phí">
            <a:extLst>
              <a:ext uri="{FF2B5EF4-FFF2-40B4-BE49-F238E27FC236}">
                <a16:creationId xmlns:a16="http://schemas.microsoft.com/office/drawing/2014/main" id="{4AFA15BD-FB99-E6A7-CA1C-398E0F0792A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06000" y="1383123"/>
            <a:ext cx="6096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3 loại điều kiện khai thác thủy sản là gì?| Luật Thái An™">
            <a:extLst>
              <a:ext uri="{FF2B5EF4-FFF2-40B4-BE49-F238E27FC236}">
                <a16:creationId xmlns:a16="http://schemas.microsoft.com/office/drawing/2014/main" id="{071A5B4B-BD65-10F7-0A18-E2BD1D316F1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592" b="89688" l="7827" r="93610">
                        <a14:foregroundMark x1="7987" y1="61151" x2="9744" y2="78177"/>
                        <a14:foregroundMark x1="79712" y1="62590" x2="93610" y2="77458"/>
                      </a14:backgroundRemoval>
                    </a14:imgEffect>
                  </a14:imgLayer>
                </a14:imgProps>
              </a:ext>
              <a:ext uri="{28A0092B-C50C-407E-A947-70E740481C1C}">
                <a14:useLocalDpi xmlns:a14="http://schemas.microsoft.com/office/drawing/2010/main" val="0"/>
              </a:ext>
            </a:extLst>
          </a:blip>
          <a:srcRect/>
          <a:stretch>
            <a:fillRect/>
          </a:stretch>
        </p:blipFill>
        <p:spPr bwMode="auto">
          <a:xfrm>
            <a:off x="12630150" y="6115952"/>
            <a:ext cx="5962650" cy="4599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12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Hình ảnh 4" descr="Ảnh có chứa búp bê, đồ chơi, đồ họa véc-tơ&#10;&#10;Mô tả được tạo tự động">
            <a:extLst>
              <a:ext uri="{FF2B5EF4-FFF2-40B4-BE49-F238E27FC236}">
                <a16:creationId xmlns:a16="http://schemas.microsoft.com/office/drawing/2014/main" id="{CC1E6AC9-91DC-0994-CF05-75F0A44F3F66}"/>
              </a:ext>
            </a:extLst>
          </p:cNvPr>
          <p:cNvPicPr>
            <a:picLocks noChangeAspect="1"/>
          </p:cNvPicPr>
          <p:nvPr/>
        </p:nvPicPr>
        <p:blipFill rotWithShape="1">
          <a:blip r:embed="rId2">
            <a:extLst>
              <a:ext uri="{28A0092B-C50C-407E-A947-70E740481C1C}">
                <a14:useLocalDpi xmlns:a14="http://schemas.microsoft.com/office/drawing/2010/main" val="0"/>
              </a:ext>
            </a:extLst>
          </a:blip>
          <a:srcRect t="2174"/>
          <a:stretch/>
        </p:blipFill>
        <p:spPr>
          <a:xfrm>
            <a:off x="20" y="10"/>
            <a:ext cx="18287980" cy="10286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07EFB32-B781-FF92-BEB9-B051AE4A6ADB}"/>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defRPr/>
            </a:pPr>
            <a:r>
              <a:rPr lang="en-US" sz="6600" b="1" dirty="0" err="1">
                <a:solidFill>
                  <a:srgbClr val="C00000"/>
                </a:solidFill>
                <a:latin typeface="Times New Roman" panose="02020603050405020304" pitchFamily="18" charset="0"/>
                <a:ea typeface="Open Sans ExtraBold" panose="020B0906030804020204" pitchFamily="34" charset="0"/>
                <a:cs typeface="Times New Roman" panose="02020603050405020304" pitchFamily="18" charset="0"/>
              </a:rPr>
              <a:t>Hẹn</a:t>
            </a:r>
            <a:r>
              <a:rPr lang="en-US" sz="6600" b="1" dirty="0">
                <a:solidFill>
                  <a:srgbClr val="C00000"/>
                </a:solidFill>
                <a:latin typeface="Times New Roman" panose="02020603050405020304" pitchFamily="18" charset="0"/>
                <a:ea typeface="Open Sans ExtraBold" panose="020B0906030804020204" pitchFamily="34" charset="0"/>
                <a:cs typeface="Times New Roman" panose="02020603050405020304" pitchFamily="18" charset="0"/>
              </a:rPr>
              <a:t> </a:t>
            </a:r>
            <a:r>
              <a:rPr lang="en-US" sz="6600" b="1" dirty="0" err="1">
                <a:solidFill>
                  <a:srgbClr val="C00000"/>
                </a:solidFill>
                <a:latin typeface="Times New Roman" panose="02020603050405020304" pitchFamily="18" charset="0"/>
                <a:ea typeface="Open Sans ExtraBold" panose="020B0906030804020204" pitchFamily="34" charset="0"/>
                <a:cs typeface="Times New Roman" panose="02020603050405020304" pitchFamily="18" charset="0"/>
              </a:rPr>
              <a:t>gặp</a:t>
            </a:r>
            <a:r>
              <a:rPr lang="en-US" sz="6600" b="1" dirty="0">
                <a:solidFill>
                  <a:srgbClr val="C00000"/>
                </a:solidFill>
                <a:latin typeface="Times New Roman" panose="02020603050405020304" pitchFamily="18" charset="0"/>
                <a:ea typeface="Open Sans ExtraBold" panose="020B0906030804020204" pitchFamily="34" charset="0"/>
                <a:cs typeface="Times New Roman" panose="02020603050405020304" pitchFamily="18" charset="0"/>
              </a:rPr>
              <a:t> </a:t>
            </a:r>
            <a:r>
              <a:rPr lang="en-US" sz="6600" b="1" dirty="0" err="1">
                <a:solidFill>
                  <a:srgbClr val="C00000"/>
                </a:solidFill>
                <a:latin typeface="Times New Roman" panose="02020603050405020304" pitchFamily="18" charset="0"/>
                <a:ea typeface="Open Sans ExtraBold" panose="020B0906030804020204" pitchFamily="34" charset="0"/>
                <a:cs typeface="Times New Roman" panose="02020603050405020304" pitchFamily="18" charset="0"/>
              </a:rPr>
              <a:t>lại</a:t>
            </a:r>
            <a:r>
              <a:rPr lang="en-US" sz="6600" b="1" dirty="0">
                <a:solidFill>
                  <a:srgbClr val="C00000"/>
                </a:solidFill>
                <a:latin typeface="Times New Roman" panose="02020603050405020304" pitchFamily="18" charset="0"/>
                <a:ea typeface="Open Sans ExtraBold" panose="020B0906030804020204" pitchFamily="34" charset="0"/>
                <a:cs typeface="Times New Roman" panose="02020603050405020304" pitchFamily="18" charset="0"/>
              </a:rPr>
              <a:t> </a:t>
            </a:r>
            <a:r>
              <a:rPr lang="en-US" sz="6600" b="1" dirty="0" err="1">
                <a:solidFill>
                  <a:srgbClr val="C00000"/>
                </a:solidFill>
                <a:latin typeface="Times New Roman" panose="02020603050405020304" pitchFamily="18" charset="0"/>
                <a:ea typeface="Open Sans ExtraBold" panose="020B0906030804020204" pitchFamily="34" charset="0"/>
                <a:cs typeface="Times New Roman" panose="02020603050405020304" pitchFamily="18" charset="0"/>
              </a:rPr>
              <a:t>các</a:t>
            </a:r>
            <a:r>
              <a:rPr lang="en-US" sz="6600" b="1" dirty="0">
                <a:solidFill>
                  <a:srgbClr val="C00000"/>
                </a:solidFill>
                <a:latin typeface="Times New Roman" panose="02020603050405020304" pitchFamily="18" charset="0"/>
                <a:ea typeface="Open Sans ExtraBold" panose="020B0906030804020204" pitchFamily="34" charset="0"/>
                <a:cs typeface="Times New Roman" panose="02020603050405020304" pitchFamily="18" charset="0"/>
              </a:rPr>
              <a:t> </a:t>
            </a:r>
            <a:r>
              <a:rPr lang="en-US" sz="6600" b="1" dirty="0" err="1">
                <a:solidFill>
                  <a:srgbClr val="C00000"/>
                </a:solidFill>
                <a:latin typeface="Times New Roman" panose="02020603050405020304" pitchFamily="18" charset="0"/>
                <a:ea typeface="Open Sans ExtraBold" panose="020B0906030804020204" pitchFamily="34" charset="0"/>
                <a:cs typeface="Times New Roman" panose="02020603050405020304" pitchFamily="18" charset="0"/>
              </a:rPr>
              <a:t>em</a:t>
            </a:r>
            <a:r>
              <a:rPr lang="en-US" sz="6600" b="1" dirty="0">
                <a:solidFill>
                  <a:srgbClr val="C00000"/>
                </a:solidFill>
                <a:latin typeface="Times New Roman" panose="02020603050405020304" pitchFamily="18" charset="0"/>
                <a:ea typeface="Open Sans ExtraBold" panose="020B0906030804020204" pitchFamily="34" charset="0"/>
                <a:cs typeface="Times New Roman" panose="02020603050405020304" pitchFamily="18" charset="0"/>
              </a:rPr>
              <a:t>!</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7" name="Hình ảnh 6">
            <a:extLst>
              <a:ext uri="{FF2B5EF4-FFF2-40B4-BE49-F238E27FC236}">
                <a16:creationId xmlns:a16="http://schemas.microsoft.com/office/drawing/2014/main" id="{031BC472-1621-C986-73D7-65D6B57E74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30600" y="-38100"/>
            <a:ext cx="1918868" cy="1790700"/>
          </a:xfrm>
          <a:prstGeom prst="rect">
            <a:avLst/>
          </a:prstGeom>
        </p:spPr>
      </p:pic>
    </p:spTree>
    <p:extLst>
      <p:ext uri="{BB962C8B-B14F-4D97-AF65-F5344CB8AC3E}">
        <p14:creationId xmlns:p14="http://schemas.microsoft.com/office/powerpoint/2010/main" val="238720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pitchFamily="18" charset="0"/>
              <a:cs typeface="Times New Roman" panose="020206030504050203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5EB1513E-F50E-546C-A7B1-2B88F2A30CBB}"/>
              </a:ext>
            </a:extLst>
          </p:cNvPr>
          <p:cNvPicPr>
            <a:picLocks noChangeAspect="1"/>
          </p:cNvPicPr>
          <p:nvPr/>
        </p:nvPicPr>
        <p:blipFill rotWithShape="1">
          <a:blip r:embed="rId2">
            <a:extLst>
              <a:ext uri="{28A0092B-C50C-407E-A947-70E740481C1C}">
                <a14:useLocalDpi xmlns:a14="http://schemas.microsoft.com/office/drawing/2010/main" val="0"/>
              </a:ext>
            </a:extLst>
          </a:blip>
          <a:srcRect t="899"/>
          <a:stretch/>
        </p:blipFill>
        <p:spPr>
          <a:xfrm>
            <a:off x="20" y="1923"/>
            <a:ext cx="18287980" cy="10285077"/>
          </a:xfrm>
          <a:prstGeom prst="rect">
            <a:avLst/>
          </a:prstGeom>
        </p:spPr>
      </p:pic>
      <p:pic>
        <p:nvPicPr>
          <p:cNvPr id="3" name="Hình ảnh 2">
            <a:extLst>
              <a:ext uri="{FF2B5EF4-FFF2-40B4-BE49-F238E27FC236}">
                <a16:creationId xmlns:a16="http://schemas.microsoft.com/office/drawing/2014/main" id="{6FE8A38D-B47B-C36B-6F9D-0892A47CB480}"/>
              </a:ext>
            </a:extLst>
          </p:cNvPr>
          <p:cNvPicPr>
            <a:picLocks noChangeAspect="1"/>
          </p:cNvPicPr>
          <p:nvPr/>
        </p:nvPicPr>
        <p:blipFill rotWithShape="1">
          <a:blip r:embed="rId3"/>
          <a:srcRect t="18647" r="63809" b="1"/>
          <a:stretch/>
        </p:blipFill>
        <p:spPr>
          <a:xfrm>
            <a:off x="1981200" y="539163"/>
            <a:ext cx="1112520" cy="1311682"/>
          </a:xfrm>
          <a:prstGeom prst="rect">
            <a:avLst/>
          </a:prstGeom>
          <a:ln>
            <a:noFill/>
          </a:ln>
          <a:effectLst>
            <a:softEdge rad="112500"/>
          </a:effectLst>
        </p:spPr>
      </p:pic>
      <p:pic>
        <p:nvPicPr>
          <p:cNvPr id="9" name="Picture 8" descr="Shape, rectangle&#10;&#10;Description automatically generated">
            <a:extLst>
              <a:ext uri="{FF2B5EF4-FFF2-40B4-BE49-F238E27FC236}">
                <a16:creationId xmlns:a16="http://schemas.microsoft.com/office/drawing/2014/main" id="{57B78469-A1A8-8280-E5A4-67A3C95FDE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572125"/>
            <a:ext cx="16154400" cy="3962400"/>
          </a:xfrm>
          <a:prstGeom prst="rect">
            <a:avLst/>
          </a:prstGeom>
        </p:spPr>
      </p:pic>
      <p:sp>
        <p:nvSpPr>
          <p:cNvPr id="10" name="TextBox 9">
            <a:extLst>
              <a:ext uri="{FF2B5EF4-FFF2-40B4-BE49-F238E27FC236}">
                <a16:creationId xmlns:a16="http://schemas.microsoft.com/office/drawing/2014/main" id="{2E1DE2BB-0CEA-11A1-D548-FA91D9CDAB45}"/>
              </a:ext>
            </a:extLst>
          </p:cNvPr>
          <p:cNvSpPr txBox="1"/>
          <p:nvPr/>
        </p:nvSpPr>
        <p:spPr>
          <a:xfrm>
            <a:off x="2971800" y="647700"/>
            <a:ext cx="12573000" cy="1446550"/>
          </a:xfrm>
          <a:prstGeom prst="rect">
            <a:avLst/>
          </a:prstGeom>
          <a:noFill/>
        </p:spPr>
        <p:txBody>
          <a:bodyPr wrap="square" rtlCol="0">
            <a:spAutoFit/>
          </a:bodyPr>
          <a:lstStyle/>
          <a:p>
            <a:pPr algn="ctr"/>
            <a:r>
              <a:rPr lang="en-US" sz="4400" dirty="0" err="1">
                <a:solidFill>
                  <a:srgbClr val="F3296C"/>
                </a:solidFill>
                <a:latin typeface="Times New Roman" panose="02020603050405020304" pitchFamily="18" charset="0"/>
                <a:cs typeface="Times New Roman" panose="02020603050405020304" pitchFamily="18" charset="0"/>
              </a:rPr>
              <a:t>Hãy</a:t>
            </a:r>
            <a:r>
              <a:rPr lang="en-US" sz="4400" dirty="0">
                <a:solidFill>
                  <a:srgbClr val="F3296C"/>
                </a:solidFill>
                <a:latin typeface="Times New Roman" panose="02020603050405020304" pitchFamily="18" charset="0"/>
                <a:cs typeface="Times New Roman" panose="02020603050405020304" pitchFamily="18" charset="0"/>
              </a:rPr>
              <a:t> </a:t>
            </a:r>
            <a:r>
              <a:rPr lang="en-US" sz="4400" dirty="0" err="1">
                <a:solidFill>
                  <a:srgbClr val="F3296C"/>
                </a:solidFill>
                <a:latin typeface="Times New Roman" panose="02020603050405020304" pitchFamily="18" charset="0"/>
                <a:cs typeface="Times New Roman" panose="02020603050405020304" pitchFamily="18" charset="0"/>
              </a:rPr>
              <a:t>kể</a:t>
            </a:r>
            <a:r>
              <a:rPr lang="en-US" sz="4400" dirty="0">
                <a:solidFill>
                  <a:srgbClr val="F3296C"/>
                </a:solidFill>
                <a:latin typeface="Times New Roman" panose="02020603050405020304" pitchFamily="18" charset="0"/>
                <a:cs typeface="Times New Roman" panose="02020603050405020304" pitchFamily="18" charset="0"/>
              </a:rPr>
              <a:t> </a:t>
            </a:r>
            <a:r>
              <a:rPr lang="en-US" sz="4400" dirty="0" err="1">
                <a:solidFill>
                  <a:srgbClr val="F3296C"/>
                </a:solidFill>
                <a:latin typeface="Times New Roman" panose="02020603050405020304" pitchFamily="18" charset="0"/>
                <a:cs typeface="Times New Roman" panose="02020603050405020304" pitchFamily="18" charset="0"/>
              </a:rPr>
              <a:t>tên</a:t>
            </a:r>
            <a:r>
              <a:rPr lang="en-US" sz="4400" dirty="0">
                <a:solidFill>
                  <a:srgbClr val="F3296C"/>
                </a:solidFill>
                <a:latin typeface="Times New Roman" panose="02020603050405020304" pitchFamily="18" charset="0"/>
                <a:cs typeface="Times New Roman" panose="02020603050405020304" pitchFamily="18" charset="0"/>
              </a:rPr>
              <a:t> </a:t>
            </a:r>
            <a:r>
              <a:rPr lang="en-US" sz="4400" dirty="0" err="1">
                <a:solidFill>
                  <a:srgbClr val="F3296C"/>
                </a:solidFill>
                <a:latin typeface="Times New Roman" panose="02020603050405020304" pitchFamily="18" charset="0"/>
                <a:cs typeface="Times New Roman" panose="02020603050405020304" pitchFamily="18" charset="0"/>
              </a:rPr>
              <a:t>các</a:t>
            </a:r>
            <a:r>
              <a:rPr lang="en-US" sz="4400" dirty="0">
                <a:solidFill>
                  <a:srgbClr val="F3296C"/>
                </a:solidFill>
                <a:latin typeface="Times New Roman" panose="02020603050405020304" pitchFamily="18" charset="0"/>
                <a:cs typeface="Times New Roman" panose="02020603050405020304" pitchFamily="18" charset="0"/>
              </a:rPr>
              <a:t> </a:t>
            </a:r>
            <a:r>
              <a:rPr lang="en-US" sz="4400" dirty="0" err="1">
                <a:solidFill>
                  <a:srgbClr val="F3296C"/>
                </a:solidFill>
                <a:latin typeface="Times New Roman" panose="02020603050405020304" pitchFamily="18" charset="0"/>
                <a:cs typeface="Times New Roman" panose="02020603050405020304" pitchFamily="18" charset="0"/>
              </a:rPr>
              <a:t>loại</a:t>
            </a:r>
            <a:r>
              <a:rPr lang="en-US" sz="4400" dirty="0">
                <a:solidFill>
                  <a:srgbClr val="F3296C"/>
                </a:solidFill>
                <a:latin typeface="Times New Roman" panose="02020603050405020304" pitchFamily="18" charset="0"/>
                <a:cs typeface="Times New Roman" panose="02020603050405020304" pitchFamily="18" charset="0"/>
              </a:rPr>
              <a:t> </a:t>
            </a:r>
            <a:r>
              <a:rPr lang="en-US" sz="4400" dirty="0" err="1">
                <a:solidFill>
                  <a:srgbClr val="F3296C"/>
                </a:solidFill>
                <a:latin typeface="Times New Roman" panose="02020603050405020304" pitchFamily="18" charset="0"/>
                <a:cs typeface="Times New Roman" panose="02020603050405020304" pitchFamily="18" charset="0"/>
              </a:rPr>
              <a:t>lương</a:t>
            </a:r>
            <a:r>
              <a:rPr lang="en-US" sz="4400" dirty="0">
                <a:solidFill>
                  <a:srgbClr val="F3296C"/>
                </a:solidFill>
                <a:latin typeface="Times New Roman" panose="02020603050405020304" pitchFamily="18" charset="0"/>
                <a:cs typeface="Times New Roman" panose="02020603050405020304" pitchFamily="18" charset="0"/>
              </a:rPr>
              <a:t> </a:t>
            </a:r>
            <a:r>
              <a:rPr lang="en-US" sz="4400" dirty="0" err="1">
                <a:solidFill>
                  <a:srgbClr val="F3296C"/>
                </a:solidFill>
                <a:latin typeface="Times New Roman" panose="02020603050405020304" pitchFamily="18" charset="0"/>
                <a:cs typeface="Times New Roman" panose="02020603050405020304" pitchFamily="18" charset="0"/>
              </a:rPr>
              <a:t>thực</a:t>
            </a:r>
            <a:r>
              <a:rPr lang="en-US" sz="4400" dirty="0">
                <a:solidFill>
                  <a:srgbClr val="F3296C"/>
                </a:solidFill>
                <a:latin typeface="Times New Roman" panose="02020603050405020304" pitchFamily="18" charset="0"/>
                <a:cs typeface="Times New Roman" panose="02020603050405020304" pitchFamily="18" charset="0"/>
              </a:rPr>
              <a:t>, </a:t>
            </a:r>
            <a:r>
              <a:rPr lang="en-US" sz="4400" dirty="0" err="1">
                <a:solidFill>
                  <a:srgbClr val="F3296C"/>
                </a:solidFill>
                <a:latin typeface="Times New Roman" panose="02020603050405020304" pitchFamily="18" charset="0"/>
                <a:cs typeface="Times New Roman" panose="02020603050405020304" pitchFamily="18" charset="0"/>
              </a:rPr>
              <a:t>thực</a:t>
            </a:r>
            <a:r>
              <a:rPr lang="en-US" sz="4400" dirty="0">
                <a:solidFill>
                  <a:srgbClr val="F3296C"/>
                </a:solidFill>
                <a:latin typeface="Times New Roman" panose="02020603050405020304" pitchFamily="18" charset="0"/>
                <a:cs typeface="Times New Roman" panose="02020603050405020304" pitchFamily="18" charset="0"/>
              </a:rPr>
              <a:t> </a:t>
            </a:r>
            <a:r>
              <a:rPr lang="en-US" sz="4400" dirty="0" err="1">
                <a:solidFill>
                  <a:srgbClr val="F3296C"/>
                </a:solidFill>
                <a:latin typeface="Times New Roman" panose="02020603050405020304" pitchFamily="18" charset="0"/>
                <a:cs typeface="Times New Roman" panose="02020603050405020304" pitchFamily="18" charset="0"/>
              </a:rPr>
              <a:t>phẩm</a:t>
            </a:r>
            <a:r>
              <a:rPr lang="en-US" sz="4400" dirty="0">
                <a:solidFill>
                  <a:srgbClr val="F3296C"/>
                </a:solidFill>
                <a:latin typeface="Times New Roman" panose="02020603050405020304" pitchFamily="18" charset="0"/>
                <a:cs typeface="Times New Roman" panose="02020603050405020304" pitchFamily="18" charset="0"/>
              </a:rPr>
              <a:t> </a:t>
            </a:r>
            <a:r>
              <a:rPr lang="en-US" sz="4400" dirty="0" err="1">
                <a:solidFill>
                  <a:srgbClr val="F3296C"/>
                </a:solidFill>
                <a:latin typeface="Times New Roman" panose="02020603050405020304" pitchFamily="18" charset="0"/>
                <a:cs typeface="Times New Roman" panose="02020603050405020304" pitchFamily="18" charset="0"/>
              </a:rPr>
              <a:t>mà</a:t>
            </a:r>
            <a:r>
              <a:rPr lang="en-US" sz="4400" dirty="0">
                <a:solidFill>
                  <a:srgbClr val="F3296C"/>
                </a:solidFill>
                <a:latin typeface="Times New Roman" panose="02020603050405020304" pitchFamily="18" charset="0"/>
                <a:cs typeface="Times New Roman" panose="02020603050405020304" pitchFamily="18" charset="0"/>
              </a:rPr>
              <a:t> </a:t>
            </a:r>
            <a:r>
              <a:rPr lang="en-US" sz="4400" dirty="0" err="1">
                <a:solidFill>
                  <a:srgbClr val="F3296C"/>
                </a:solidFill>
                <a:latin typeface="Times New Roman" panose="02020603050405020304" pitchFamily="18" charset="0"/>
                <a:cs typeface="Times New Roman" panose="02020603050405020304" pitchFamily="18" charset="0"/>
              </a:rPr>
              <a:t>gia</a:t>
            </a:r>
            <a:r>
              <a:rPr lang="en-US" sz="4400" dirty="0">
                <a:solidFill>
                  <a:srgbClr val="F3296C"/>
                </a:solidFill>
                <a:latin typeface="Times New Roman" panose="02020603050405020304" pitchFamily="18" charset="0"/>
                <a:cs typeface="Times New Roman" panose="02020603050405020304" pitchFamily="18" charset="0"/>
              </a:rPr>
              <a:t> </a:t>
            </a:r>
            <a:r>
              <a:rPr lang="en-US" sz="4400" dirty="0" err="1">
                <a:solidFill>
                  <a:srgbClr val="F3296C"/>
                </a:solidFill>
                <a:latin typeface="Times New Roman" panose="02020603050405020304" pitchFamily="18" charset="0"/>
                <a:cs typeface="Times New Roman" panose="02020603050405020304" pitchFamily="18" charset="0"/>
              </a:rPr>
              <a:t>đình</a:t>
            </a:r>
            <a:r>
              <a:rPr lang="en-US" sz="4400" dirty="0">
                <a:solidFill>
                  <a:srgbClr val="F3296C"/>
                </a:solidFill>
                <a:latin typeface="Times New Roman" panose="02020603050405020304" pitchFamily="18" charset="0"/>
                <a:cs typeface="Times New Roman" panose="02020603050405020304" pitchFamily="18" charset="0"/>
              </a:rPr>
              <a:t> </a:t>
            </a:r>
            <a:r>
              <a:rPr lang="en-US" sz="4400" dirty="0" err="1">
                <a:solidFill>
                  <a:srgbClr val="F3296C"/>
                </a:solidFill>
                <a:latin typeface="Times New Roman" panose="02020603050405020304" pitchFamily="18" charset="0"/>
                <a:cs typeface="Times New Roman" panose="02020603050405020304" pitchFamily="18" charset="0"/>
              </a:rPr>
              <a:t>em</a:t>
            </a:r>
            <a:r>
              <a:rPr lang="en-US" sz="4400" dirty="0">
                <a:solidFill>
                  <a:srgbClr val="F3296C"/>
                </a:solidFill>
                <a:latin typeface="Times New Roman" panose="02020603050405020304" pitchFamily="18" charset="0"/>
                <a:cs typeface="Times New Roman" panose="02020603050405020304" pitchFamily="18" charset="0"/>
              </a:rPr>
              <a:t> </a:t>
            </a:r>
            <a:r>
              <a:rPr lang="en-US" sz="4400" dirty="0" err="1">
                <a:solidFill>
                  <a:srgbClr val="F3296C"/>
                </a:solidFill>
                <a:latin typeface="Times New Roman" panose="02020603050405020304" pitchFamily="18" charset="0"/>
                <a:cs typeface="Times New Roman" panose="02020603050405020304" pitchFamily="18" charset="0"/>
              </a:rPr>
              <a:t>thường</a:t>
            </a:r>
            <a:r>
              <a:rPr lang="en-US" sz="4400" dirty="0">
                <a:solidFill>
                  <a:srgbClr val="F3296C"/>
                </a:solidFill>
                <a:latin typeface="Times New Roman" panose="02020603050405020304" pitchFamily="18" charset="0"/>
                <a:cs typeface="Times New Roman" panose="02020603050405020304" pitchFamily="18" charset="0"/>
              </a:rPr>
              <a:t> </a:t>
            </a:r>
            <a:r>
              <a:rPr lang="en-US" sz="4400" dirty="0" err="1">
                <a:solidFill>
                  <a:srgbClr val="F3296C"/>
                </a:solidFill>
                <a:latin typeface="Times New Roman" panose="02020603050405020304" pitchFamily="18" charset="0"/>
                <a:cs typeface="Times New Roman" panose="02020603050405020304" pitchFamily="18" charset="0"/>
              </a:rPr>
              <a:t>sử</a:t>
            </a:r>
            <a:r>
              <a:rPr lang="en-US" sz="4400" dirty="0">
                <a:solidFill>
                  <a:srgbClr val="F3296C"/>
                </a:solidFill>
                <a:latin typeface="Times New Roman" panose="02020603050405020304" pitchFamily="18" charset="0"/>
                <a:cs typeface="Times New Roman" panose="02020603050405020304" pitchFamily="18" charset="0"/>
              </a:rPr>
              <a:t> </a:t>
            </a:r>
            <a:r>
              <a:rPr lang="en-US" sz="4400" dirty="0" err="1">
                <a:solidFill>
                  <a:srgbClr val="F3296C"/>
                </a:solidFill>
                <a:latin typeface="Times New Roman" panose="02020603050405020304" pitchFamily="18" charset="0"/>
                <a:cs typeface="Times New Roman" panose="02020603050405020304" pitchFamily="18" charset="0"/>
              </a:rPr>
              <a:t>dụng</a:t>
            </a:r>
            <a:r>
              <a:rPr lang="en-US" sz="4400" dirty="0">
                <a:solidFill>
                  <a:srgbClr val="F3296C"/>
                </a:solidFill>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6B73DFDF-1266-EC9B-AD7C-1B05C526E251}"/>
              </a:ext>
            </a:extLst>
          </p:cNvPr>
          <p:cNvSpPr txBox="1"/>
          <p:nvPr/>
        </p:nvSpPr>
        <p:spPr>
          <a:xfrm>
            <a:off x="5029200" y="3543300"/>
            <a:ext cx="9144000" cy="3046988"/>
          </a:xfrm>
          <a:prstGeom prst="rect">
            <a:avLst/>
          </a:prstGeom>
          <a:noFill/>
          <a:ln>
            <a:solidFill>
              <a:srgbClr val="00B050"/>
            </a:solidFill>
          </a:ln>
        </p:spPr>
        <p:txBody>
          <a:bodyPr wrap="square">
            <a:spAutoFit/>
          </a:bodyPr>
          <a:lstStyle/>
          <a:p>
            <a:pPr algn="ctr"/>
            <a:r>
              <a:rPr lang="vi-VN" sz="4800" b="1" i="0" dirty="0">
                <a:solidFill>
                  <a:srgbClr val="000000"/>
                </a:solidFill>
                <a:effectLst/>
                <a:latin typeface="Times New Roman" panose="02020603050405020304" pitchFamily="18" charset="0"/>
                <a:cs typeface="Times New Roman" panose="02020603050405020304" pitchFamily="18" charset="0"/>
              </a:rPr>
              <a:t>Lương thực, thực phẩm mà gia đình em thường sử dụng: </a:t>
            </a:r>
            <a:endParaRPr lang="en-US" sz="4800" b="1" i="0" dirty="0">
              <a:solidFill>
                <a:srgbClr val="000000"/>
              </a:solidFill>
              <a:effectLst/>
              <a:latin typeface="Times New Roman" panose="02020603050405020304" pitchFamily="18" charset="0"/>
              <a:cs typeface="Times New Roman" panose="02020603050405020304" pitchFamily="18" charset="0"/>
            </a:endParaRPr>
          </a:p>
          <a:p>
            <a:pPr algn="ctr"/>
            <a:r>
              <a:rPr lang="vi-VN" sz="4800" b="1" i="1" dirty="0">
                <a:solidFill>
                  <a:srgbClr val="00B050"/>
                </a:solidFill>
                <a:effectLst/>
                <a:latin typeface="Times New Roman" panose="02020603050405020304" pitchFamily="18" charset="0"/>
                <a:cs typeface="Times New Roman" panose="02020603050405020304" pitchFamily="18" charset="0"/>
              </a:rPr>
              <a:t>gạo, thịt, cá, rau, hoa quả, trứng, sữa, ngô, khoai,…</a:t>
            </a:r>
            <a:endParaRPr lang="vi-VN" sz="4800" b="1" i="1" dirty="0">
              <a:solidFill>
                <a:srgbClr val="00B050"/>
              </a:solidFill>
              <a:latin typeface="Times New Roman" panose="02020603050405020304" pitchFamily="18" charset="0"/>
              <a:cs typeface="Times New Roman" panose="02020603050405020304" pitchFamily="18" charset="0"/>
            </a:endParaRPr>
          </a:p>
        </p:txBody>
      </p:sp>
      <p:sp>
        <p:nvSpPr>
          <p:cNvPr id="18" name="Arrow: Down 17">
            <a:extLst>
              <a:ext uri="{FF2B5EF4-FFF2-40B4-BE49-F238E27FC236}">
                <a16:creationId xmlns:a16="http://schemas.microsoft.com/office/drawing/2014/main" id="{27632170-2821-5E3D-B9C7-F47C4EF5E412}"/>
              </a:ext>
            </a:extLst>
          </p:cNvPr>
          <p:cNvSpPr/>
          <p:nvPr/>
        </p:nvSpPr>
        <p:spPr>
          <a:xfrm>
            <a:off x="8382000" y="3028206"/>
            <a:ext cx="2057400" cy="609600"/>
          </a:xfrm>
          <a:prstGeom prst="down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0" name="Picture 6" descr="Hình ảnh Phim Hoạt Hình Nhà Bếp Trứng Cá Yếu Tố Vector PNG , Nấu ăn, Thành  Phần, Cá PNG miễn phí tải tập tin PSDComment và Vector">
            <a:extLst>
              <a:ext uri="{FF2B5EF4-FFF2-40B4-BE49-F238E27FC236}">
                <a16:creationId xmlns:a16="http://schemas.microsoft.com/office/drawing/2014/main" id="{E9DFAD84-C316-936C-14B8-894554D0E19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288" r="5821" b="-2"/>
          <a:stretch/>
        </p:blipFill>
        <p:spPr bwMode="auto">
          <a:xfrm>
            <a:off x="11125200" y="5771525"/>
            <a:ext cx="6629400" cy="4894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07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pitchFamily="18" charset="0"/>
              <a:cs typeface="Times New Roman" panose="020206030504050203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5EB1513E-F50E-546C-A7B1-2B88F2A30CBB}"/>
              </a:ext>
            </a:extLst>
          </p:cNvPr>
          <p:cNvPicPr>
            <a:picLocks noChangeAspect="1"/>
          </p:cNvPicPr>
          <p:nvPr/>
        </p:nvPicPr>
        <p:blipFill rotWithShape="1">
          <a:blip r:embed="rId2">
            <a:extLst>
              <a:ext uri="{28A0092B-C50C-407E-A947-70E740481C1C}">
                <a14:useLocalDpi xmlns:a14="http://schemas.microsoft.com/office/drawing/2010/main" val="0"/>
              </a:ext>
            </a:extLst>
          </a:blip>
          <a:srcRect t="899"/>
          <a:stretch/>
        </p:blipFill>
        <p:spPr>
          <a:xfrm>
            <a:off x="20" y="1923"/>
            <a:ext cx="18287980" cy="10285077"/>
          </a:xfrm>
          <a:prstGeom prst="rect">
            <a:avLst/>
          </a:prstGeom>
        </p:spPr>
      </p:pic>
      <p:pic>
        <p:nvPicPr>
          <p:cNvPr id="3" name="Hình ảnh 2">
            <a:extLst>
              <a:ext uri="{FF2B5EF4-FFF2-40B4-BE49-F238E27FC236}">
                <a16:creationId xmlns:a16="http://schemas.microsoft.com/office/drawing/2014/main" id="{6FE8A38D-B47B-C36B-6F9D-0892A47CB480}"/>
              </a:ext>
            </a:extLst>
          </p:cNvPr>
          <p:cNvPicPr>
            <a:picLocks noChangeAspect="1"/>
          </p:cNvPicPr>
          <p:nvPr/>
        </p:nvPicPr>
        <p:blipFill rotWithShape="1">
          <a:blip r:embed="rId3"/>
          <a:srcRect t="18647" r="63809" b="1"/>
          <a:stretch/>
        </p:blipFill>
        <p:spPr>
          <a:xfrm>
            <a:off x="152400" y="174218"/>
            <a:ext cx="1112520" cy="1311682"/>
          </a:xfrm>
          <a:prstGeom prst="rect">
            <a:avLst/>
          </a:prstGeom>
          <a:ln>
            <a:noFill/>
          </a:ln>
          <a:effectLst>
            <a:softEdge rad="112500"/>
          </a:effectLst>
        </p:spPr>
      </p:pic>
      <p:pic>
        <p:nvPicPr>
          <p:cNvPr id="5" name="Hình ảnh 2">
            <a:extLst>
              <a:ext uri="{FF2B5EF4-FFF2-40B4-BE49-F238E27FC236}">
                <a16:creationId xmlns:a16="http://schemas.microsoft.com/office/drawing/2014/main" id="{C9994BD1-7291-5E1E-6424-C6D84B69FE6B}"/>
              </a:ext>
            </a:extLst>
          </p:cNvPr>
          <p:cNvPicPr>
            <a:picLocks noChangeAspect="1"/>
          </p:cNvPicPr>
          <p:nvPr/>
        </p:nvPicPr>
        <p:blipFill rotWithShape="1">
          <a:blip r:embed="rId4"/>
          <a:srcRect t="3975" b="-1"/>
          <a:stretch/>
        </p:blipFill>
        <p:spPr>
          <a:xfrm>
            <a:off x="1905000" y="723900"/>
            <a:ext cx="6896319" cy="62234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Hình ảnh 1">
            <a:extLst>
              <a:ext uri="{FF2B5EF4-FFF2-40B4-BE49-F238E27FC236}">
                <a16:creationId xmlns:a16="http://schemas.microsoft.com/office/drawing/2014/main" id="{3331546B-0DED-A90F-E35D-7AF5E0DA9EEB}"/>
              </a:ext>
            </a:extLst>
          </p:cNvPr>
          <p:cNvPicPr>
            <a:picLocks noChangeAspect="1"/>
          </p:cNvPicPr>
          <p:nvPr/>
        </p:nvPicPr>
        <p:blipFill rotWithShape="1">
          <a:blip r:embed="rId5"/>
          <a:srcRect t="7146" r="4112"/>
          <a:stretch/>
        </p:blipFill>
        <p:spPr>
          <a:xfrm rot="636958">
            <a:off x="10414929" y="593042"/>
            <a:ext cx="7186104" cy="64710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Hình chữ nhật: Góc Tròn 4">
            <a:extLst>
              <a:ext uri="{FF2B5EF4-FFF2-40B4-BE49-F238E27FC236}">
                <a16:creationId xmlns:a16="http://schemas.microsoft.com/office/drawing/2014/main" id="{36D1F88B-51CD-AA0F-8BA8-89B83FD8D678}"/>
              </a:ext>
            </a:extLst>
          </p:cNvPr>
          <p:cNvSpPr/>
          <p:nvPr/>
        </p:nvSpPr>
        <p:spPr>
          <a:xfrm>
            <a:off x="2590800" y="7581900"/>
            <a:ext cx="6864811" cy="1354455"/>
          </a:xfrm>
          <a:prstGeom prst="roundRect">
            <a:avLst/>
          </a:prstGeom>
          <a:solidFill>
            <a:schemeClr val="bg1">
              <a:lumMod val="95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0" i="0" dirty="0" err="1">
                <a:solidFill>
                  <a:srgbClr val="0070C0"/>
                </a:solidFill>
                <a:effectLst/>
                <a:latin typeface="Times New Roman" panose="02020603050405020304" pitchFamily="18" charset="0"/>
                <a:cs typeface="Times New Roman" panose="02020603050405020304" pitchFamily="18" charset="0"/>
              </a:rPr>
              <a:t>Hình</a:t>
            </a:r>
            <a:r>
              <a:rPr lang="vi-VN" sz="4000" b="0" i="0" dirty="0">
                <a:solidFill>
                  <a:srgbClr val="0070C0"/>
                </a:solidFill>
                <a:effectLst/>
                <a:latin typeface="Times New Roman" panose="02020603050405020304" pitchFamily="18" charset="0"/>
                <a:cs typeface="Times New Roman" panose="02020603050405020304" pitchFamily="18" charset="0"/>
              </a:rPr>
              <a:t> 1: </a:t>
            </a:r>
            <a:r>
              <a:rPr lang="vi-VN" sz="4000" b="0" dirty="0" err="1">
                <a:solidFill>
                  <a:srgbClr val="0070C0"/>
                </a:solidFill>
                <a:effectLst/>
                <a:latin typeface="Times New Roman" panose="02020603050405020304" pitchFamily="18" charset="0"/>
                <a:cs typeface="Times New Roman" panose="02020603050405020304" pitchFamily="18" charset="0"/>
              </a:rPr>
              <a:t>Trồng</a:t>
            </a:r>
            <a:r>
              <a:rPr lang="vi-VN" sz="4000" b="0" dirty="0">
                <a:solidFill>
                  <a:srgbClr val="0070C0"/>
                </a:solidFill>
                <a:effectLst/>
                <a:latin typeface="Times New Roman" panose="02020603050405020304" pitchFamily="18" charset="0"/>
                <a:cs typeface="Times New Roman" panose="02020603050405020304" pitchFamily="18" charset="0"/>
              </a:rPr>
              <a:t> </a:t>
            </a:r>
            <a:r>
              <a:rPr lang="vi-VN" sz="4000" b="0" dirty="0" err="1">
                <a:solidFill>
                  <a:srgbClr val="0070C0"/>
                </a:solidFill>
                <a:effectLst/>
                <a:latin typeface="Times New Roman" panose="02020603050405020304" pitchFamily="18" charset="0"/>
                <a:cs typeface="Times New Roman" panose="02020603050405020304" pitchFamily="18" charset="0"/>
              </a:rPr>
              <a:t>lúa</a:t>
            </a:r>
            <a:r>
              <a:rPr lang="vi-VN" sz="4000" b="0" dirty="0">
                <a:solidFill>
                  <a:srgbClr val="0070C0"/>
                </a:solidFill>
                <a:effectLst/>
                <a:latin typeface="Times New Roman" panose="02020603050405020304" pitchFamily="18" charset="0"/>
                <a:cs typeface="Times New Roman" panose="02020603050405020304" pitchFamily="18" charset="0"/>
              </a:rPr>
              <a:t> </a:t>
            </a:r>
            <a:r>
              <a:rPr lang="vi-VN" sz="4000" b="0" dirty="0" err="1">
                <a:solidFill>
                  <a:srgbClr val="0070C0"/>
                </a:solidFill>
                <a:effectLst/>
                <a:latin typeface="Times New Roman" panose="02020603050405020304" pitchFamily="18" charset="0"/>
                <a:cs typeface="Times New Roman" panose="02020603050405020304" pitchFamily="18" charset="0"/>
              </a:rPr>
              <a:t>nước</a:t>
            </a:r>
            <a:endParaRPr lang="en-US" sz="4000" dirty="0">
              <a:solidFill>
                <a:srgbClr val="0070C0"/>
              </a:solidFill>
              <a:latin typeface="Times New Roman" panose="02020603050405020304" pitchFamily="18" charset="0"/>
              <a:cs typeface="Times New Roman" panose="02020603050405020304" pitchFamily="18" charset="0"/>
            </a:endParaRPr>
          </a:p>
          <a:p>
            <a:pPr algn="ct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Sản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phẩm</a:t>
            </a:r>
            <a:r>
              <a:rPr lang="en-US" sz="4000" dirty="0">
                <a:solidFill>
                  <a:srgbClr val="00B0F0"/>
                </a:solidFill>
                <a:latin typeface="Times New Roman" panose="02020603050405020304" pitchFamily="18" charset="0"/>
                <a:cs typeface="Times New Roman" panose="02020603050405020304" pitchFamily="18" charset="0"/>
              </a:rPr>
              <a: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F3296C"/>
                </a:solidFill>
                <a:latin typeface="Times New Roman" panose="02020603050405020304" pitchFamily="18" charset="0"/>
                <a:cs typeface="Times New Roman" panose="02020603050405020304" pitchFamily="18" charset="0"/>
              </a:rPr>
              <a:t>Lúa</a:t>
            </a:r>
            <a:r>
              <a:rPr lang="en-US" sz="4000" dirty="0">
                <a:solidFill>
                  <a:srgbClr val="F3296C"/>
                </a:solidFill>
                <a:latin typeface="Times New Roman" panose="02020603050405020304" pitchFamily="18" charset="0"/>
                <a:cs typeface="Times New Roman" panose="02020603050405020304" pitchFamily="18" charset="0"/>
              </a:rPr>
              <a:t>, </a:t>
            </a:r>
            <a:r>
              <a:rPr lang="en-US" sz="4000" dirty="0" err="1">
                <a:solidFill>
                  <a:srgbClr val="F3296C"/>
                </a:solidFill>
                <a:latin typeface="Times New Roman" panose="02020603050405020304" pitchFamily="18" charset="0"/>
                <a:cs typeface="Times New Roman" panose="02020603050405020304" pitchFamily="18" charset="0"/>
              </a:rPr>
              <a:t>gạo</a:t>
            </a:r>
            <a:endParaRPr lang="vi-VN" sz="4000" dirty="0">
              <a:solidFill>
                <a:srgbClr val="F3296C"/>
              </a:solidFill>
              <a:latin typeface="Times New Roman" panose="02020603050405020304" pitchFamily="18" charset="0"/>
              <a:cs typeface="Times New Roman" panose="02020603050405020304" pitchFamily="18" charset="0"/>
            </a:endParaRPr>
          </a:p>
        </p:txBody>
      </p:sp>
      <p:sp>
        <p:nvSpPr>
          <p:cNvPr id="9" name="Hình chữ nhật: Góc Tròn 4">
            <a:extLst>
              <a:ext uri="{FF2B5EF4-FFF2-40B4-BE49-F238E27FC236}">
                <a16:creationId xmlns:a16="http://schemas.microsoft.com/office/drawing/2014/main" id="{AE8F0CB1-2AAF-2629-8B76-FA480298AF21}"/>
              </a:ext>
            </a:extLst>
          </p:cNvPr>
          <p:cNvSpPr/>
          <p:nvPr/>
        </p:nvSpPr>
        <p:spPr>
          <a:xfrm>
            <a:off x="10575575" y="7581900"/>
            <a:ext cx="6864811" cy="1354455"/>
          </a:xfrm>
          <a:prstGeom prst="roundRect">
            <a:avLst/>
          </a:prstGeom>
          <a:solidFill>
            <a:schemeClr val="bg1">
              <a:lumMod val="95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0" i="0" dirty="0">
                <a:solidFill>
                  <a:srgbClr val="0070C0"/>
                </a:solidFill>
                <a:effectLst/>
                <a:latin typeface="Times New Roman" panose="02020603050405020304" pitchFamily="18" charset="0"/>
                <a:cs typeface="Times New Roman" panose="02020603050405020304" pitchFamily="18" charset="0"/>
              </a:rPr>
              <a:t>Hình </a:t>
            </a:r>
            <a:r>
              <a:rPr lang="en-US" sz="4000" b="0" i="0" dirty="0">
                <a:solidFill>
                  <a:srgbClr val="0070C0"/>
                </a:solidFill>
                <a:effectLst/>
                <a:latin typeface="Times New Roman" panose="02020603050405020304" pitchFamily="18" charset="0"/>
                <a:cs typeface="Times New Roman" panose="02020603050405020304" pitchFamily="18" charset="0"/>
              </a:rPr>
              <a:t>2</a:t>
            </a:r>
            <a:r>
              <a:rPr lang="vi-VN" sz="4000" b="0" i="0" dirty="0">
                <a:solidFill>
                  <a:srgbClr val="0070C0"/>
                </a:solidFill>
                <a:effectLst/>
                <a:latin typeface="Times New Roman" panose="02020603050405020304" pitchFamily="18" charset="0"/>
                <a:cs typeface="Times New Roman" panose="02020603050405020304" pitchFamily="18" charset="0"/>
              </a:rPr>
              <a:t>: </a:t>
            </a:r>
            <a:r>
              <a:rPr lang="en-US" sz="4000" b="0" i="0" dirty="0" err="1">
                <a:solidFill>
                  <a:srgbClr val="0070C0"/>
                </a:solidFill>
                <a:effectLst/>
                <a:latin typeface="Times New Roman" panose="02020603050405020304" pitchFamily="18" charset="0"/>
                <a:cs typeface="Times New Roman" panose="02020603050405020304" pitchFamily="18" charset="0"/>
              </a:rPr>
              <a:t>Chăn</a:t>
            </a:r>
            <a:r>
              <a:rPr lang="en-US" sz="4000" b="0" i="0" dirty="0">
                <a:solidFill>
                  <a:srgbClr val="0070C0"/>
                </a:solidFill>
                <a:effectLst/>
                <a:latin typeface="Times New Roman" panose="02020603050405020304" pitchFamily="18" charset="0"/>
                <a:cs typeface="Times New Roman" panose="02020603050405020304" pitchFamily="18" charset="0"/>
              </a:rPr>
              <a:t> </a:t>
            </a:r>
            <a:r>
              <a:rPr lang="en-US" sz="4000" b="0" i="0" dirty="0" err="1">
                <a:solidFill>
                  <a:srgbClr val="0070C0"/>
                </a:solidFill>
                <a:effectLst/>
                <a:latin typeface="Times New Roman" panose="02020603050405020304" pitchFamily="18" charset="0"/>
                <a:cs typeface="Times New Roman" panose="02020603050405020304" pitchFamily="18" charset="0"/>
              </a:rPr>
              <a:t>nuôi</a:t>
            </a:r>
            <a:r>
              <a:rPr lang="en-US" sz="4000" b="0" i="0" dirty="0">
                <a:solidFill>
                  <a:srgbClr val="0070C0"/>
                </a:solidFill>
                <a:effectLst/>
                <a:latin typeface="Times New Roman" panose="02020603050405020304" pitchFamily="18" charset="0"/>
                <a:cs typeface="Times New Roman" panose="02020603050405020304" pitchFamily="18" charset="0"/>
              </a:rPr>
              <a:t> </a:t>
            </a:r>
            <a:r>
              <a:rPr lang="en-US" sz="4000" b="0" i="0" dirty="0" err="1">
                <a:solidFill>
                  <a:srgbClr val="0070C0"/>
                </a:solidFill>
                <a:effectLst/>
                <a:latin typeface="Times New Roman" panose="02020603050405020304" pitchFamily="18" charset="0"/>
                <a:cs typeface="Times New Roman" panose="02020603050405020304" pitchFamily="18" charset="0"/>
              </a:rPr>
              <a:t>lợn</a:t>
            </a:r>
            <a:endParaRPr lang="en-US" sz="4000" b="0" i="0" dirty="0">
              <a:solidFill>
                <a:srgbClr val="0070C0"/>
              </a:solidFill>
              <a:effectLst/>
              <a:latin typeface="Times New Roman" panose="02020603050405020304" pitchFamily="18" charset="0"/>
              <a:cs typeface="Times New Roman" panose="02020603050405020304" pitchFamily="18" charset="0"/>
            </a:endParaRPr>
          </a:p>
          <a:p>
            <a:pPr algn="ctr"/>
            <a:r>
              <a:rPr lang="en-US" sz="4000" dirty="0" err="1">
                <a:solidFill>
                  <a:srgbClr val="0070C0"/>
                </a:solidFill>
                <a:latin typeface="Times New Roman" panose="02020603050405020304" pitchFamily="18" charset="0"/>
                <a:cs typeface="Times New Roman" panose="02020603050405020304" pitchFamily="18" charset="0"/>
              </a:rPr>
              <a:t>Sản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phẩm</a:t>
            </a:r>
            <a:r>
              <a:rPr lang="en-US" sz="4000" dirty="0">
                <a:solidFill>
                  <a:srgbClr val="00B0F0"/>
                </a:solidFill>
                <a:latin typeface="Times New Roman" panose="02020603050405020304" pitchFamily="18" charset="0"/>
                <a:cs typeface="Times New Roman" panose="02020603050405020304" pitchFamily="18" charset="0"/>
              </a:rPr>
              <a:t>:</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F3296C"/>
                </a:solidFill>
                <a:latin typeface="Times New Roman" panose="02020603050405020304" pitchFamily="18" charset="0"/>
                <a:cs typeface="Times New Roman" panose="02020603050405020304" pitchFamily="18" charset="0"/>
              </a:rPr>
              <a:t>Thịt</a:t>
            </a:r>
            <a:endParaRPr lang="vi-VN" sz="4000" dirty="0">
              <a:solidFill>
                <a:srgbClr val="F3296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662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pitchFamily="18" charset="0"/>
              <a:cs typeface="Times New Roman" panose="020206030504050203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5EB1513E-F50E-546C-A7B1-2B88F2A30CBB}"/>
              </a:ext>
            </a:extLst>
          </p:cNvPr>
          <p:cNvPicPr>
            <a:picLocks noChangeAspect="1"/>
          </p:cNvPicPr>
          <p:nvPr/>
        </p:nvPicPr>
        <p:blipFill rotWithShape="1">
          <a:blip r:embed="rId2">
            <a:extLst>
              <a:ext uri="{28A0092B-C50C-407E-A947-70E740481C1C}">
                <a14:useLocalDpi xmlns:a14="http://schemas.microsoft.com/office/drawing/2010/main" val="0"/>
              </a:ext>
            </a:extLst>
          </a:blip>
          <a:srcRect t="899"/>
          <a:stretch/>
        </p:blipFill>
        <p:spPr>
          <a:xfrm>
            <a:off x="20" y="1923"/>
            <a:ext cx="18287980" cy="10285077"/>
          </a:xfrm>
          <a:prstGeom prst="rect">
            <a:avLst/>
          </a:prstGeom>
        </p:spPr>
      </p:pic>
      <p:pic>
        <p:nvPicPr>
          <p:cNvPr id="3" name="Hình ảnh 2">
            <a:extLst>
              <a:ext uri="{FF2B5EF4-FFF2-40B4-BE49-F238E27FC236}">
                <a16:creationId xmlns:a16="http://schemas.microsoft.com/office/drawing/2014/main" id="{6FE8A38D-B47B-C36B-6F9D-0892A47CB480}"/>
              </a:ext>
            </a:extLst>
          </p:cNvPr>
          <p:cNvPicPr>
            <a:picLocks noChangeAspect="1"/>
          </p:cNvPicPr>
          <p:nvPr/>
        </p:nvPicPr>
        <p:blipFill rotWithShape="1">
          <a:blip r:embed="rId3"/>
          <a:srcRect t="18647" r="63809" b="1"/>
          <a:stretch/>
        </p:blipFill>
        <p:spPr>
          <a:xfrm>
            <a:off x="152400" y="174218"/>
            <a:ext cx="1112520" cy="1311682"/>
          </a:xfrm>
          <a:prstGeom prst="rect">
            <a:avLst/>
          </a:prstGeom>
          <a:ln>
            <a:noFill/>
          </a:ln>
          <a:effectLst>
            <a:softEdge rad="112500"/>
          </a:effectLst>
        </p:spPr>
      </p:pic>
      <p:sp>
        <p:nvSpPr>
          <p:cNvPr id="8" name="Hình chữ nhật: Góc Tròn 4">
            <a:extLst>
              <a:ext uri="{FF2B5EF4-FFF2-40B4-BE49-F238E27FC236}">
                <a16:creationId xmlns:a16="http://schemas.microsoft.com/office/drawing/2014/main" id="{36D1F88B-51CD-AA0F-8BA8-89B83FD8D678}"/>
              </a:ext>
            </a:extLst>
          </p:cNvPr>
          <p:cNvSpPr/>
          <p:nvPr/>
        </p:nvSpPr>
        <p:spPr>
          <a:xfrm>
            <a:off x="2590800" y="7581900"/>
            <a:ext cx="6864811" cy="1981200"/>
          </a:xfrm>
          <a:prstGeom prst="roundRect">
            <a:avLst/>
          </a:prstGeom>
          <a:solidFill>
            <a:schemeClr val="bg1">
              <a:lumMod val="95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0" i="0" dirty="0">
                <a:solidFill>
                  <a:srgbClr val="0070C0"/>
                </a:solidFill>
                <a:effectLst/>
                <a:latin typeface="Times New Roman" panose="02020603050405020304" pitchFamily="18" charset="0"/>
                <a:cs typeface="Times New Roman" panose="02020603050405020304" pitchFamily="18" charset="0"/>
              </a:rPr>
              <a:t>Hình </a:t>
            </a:r>
            <a:r>
              <a:rPr lang="en-US" sz="4000" b="0" i="0" dirty="0">
                <a:solidFill>
                  <a:srgbClr val="0070C0"/>
                </a:solidFill>
                <a:effectLst/>
                <a:latin typeface="Times New Roman" panose="02020603050405020304" pitchFamily="18" charset="0"/>
                <a:cs typeface="Times New Roman" panose="02020603050405020304" pitchFamily="18" charset="0"/>
              </a:rPr>
              <a:t>3</a:t>
            </a:r>
            <a:r>
              <a:rPr lang="vi-VN" sz="4000" b="0" i="0" dirty="0">
                <a:solidFill>
                  <a:srgbClr val="0070C0"/>
                </a:solidFill>
                <a:effectLst/>
                <a:latin typeface="Times New Roman" panose="02020603050405020304" pitchFamily="18" charset="0"/>
                <a:cs typeface="Times New Roman" panose="02020603050405020304" pitchFamily="18" charset="0"/>
              </a:rPr>
              <a:t>: </a:t>
            </a:r>
            <a:r>
              <a:rPr lang="vi-VN" sz="4000" i="1" dirty="0">
                <a:solidFill>
                  <a:srgbClr val="0070C0"/>
                </a:solidFill>
                <a:latin typeface="Times New Roman" panose="02020603050405020304" pitchFamily="18" charset="0"/>
                <a:cs typeface="Times New Roman" panose="02020603050405020304" pitchFamily="18" charset="0"/>
              </a:rPr>
              <a:t>Trồng </a:t>
            </a:r>
            <a:r>
              <a:rPr lang="en-US" sz="4000" i="1" dirty="0" err="1">
                <a:solidFill>
                  <a:srgbClr val="0070C0"/>
                </a:solidFill>
                <a:latin typeface="Times New Roman" panose="02020603050405020304" pitchFamily="18" charset="0"/>
                <a:cs typeface="Times New Roman" panose="02020603050405020304" pitchFamily="18" charset="0"/>
              </a:rPr>
              <a:t>và</a:t>
            </a:r>
            <a:r>
              <a:rPr lang="en-US" sz="4000" i="1" dirty="0">
                <a:solidFill>
                  <a:srgbClr val="0070C0"/>
                </a:solidFill>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chăm</a:t>
            </a:r>
            <a:r>
              <a:rPr lang="en-US" sz="4000" i="1" dirty="0">
                <a:solidFill>
                  <a:srgbClr val="0070C0"/>
                </a:solidFill>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sóc</a:t>
            </a:r>
            <a:r>
              <a:rPr lang="en-US" sz="4000" i="1" dirty="0">
                <a:solidFill>
                  <a:srgbClr val="0070C0"/>
                </a:solidFill>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hoa</a:t>
            </a:r>
            <a:r>
              <a:rPr lang="en-US" sz="4000" i="1" dirty="0">
                <a:solidFill>
                  <a:srgbClr val="0070C0"/>
                </a:solidFill>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cây</a:t>
            </a:r>
            <a:r>
              <a:rPr lang="en-US" sz="4000" i="1" dirty="0">
                <a:solidFill>
                  <a:srgbClr val="0070C0"/>
                </a:solidFill>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cảnh</a:t>
            </a:r>
            <a:endParaRPr lang="en-US" sz="4000" dirty="0">
              <a:solidFill>
                <a:srgbClr val="0070C0"/>
              </a:solidFill>
              <a:latin typeface="Times New Roman" panose="02020603050405020304" pitchFamily="18" charset="0"/>
              <a:cs typeface="Times New Roman" panose="02020603050405020304" pitchFamily="18" charset="0"/>
            </a:endParaRPr>
          </a:p>
          <a:p>
            <a:pPr algn="ct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Sản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phẩm</a:t>
            </a:r>
            <a:r>
              <a:rPr lang="en-US" sz="4000" dirty="0">
                <a:solidFill>
                  <a:srgbClr val="00B0F0"/>
                </a:solidFill>
                <a:latin typeface="Times New Roman" panose="02020603050405020304" pitchFamily="18" charset="0"/>
                <a:cs typeface="Times New Roman" panose="02020603050405020304" pitchFamily="18" charset="0"/>
              </a:rPr>
              <a:t>: </a:t>
            </a:r>
            <a:r>
              <a:rPr lang="en-US" sz="4000" dirty="0" err="1">
                <a:solidFill>
                  <a:srgbClr val="F3296C"/>
                </a:solidFill>
                <a:latin typeface="Times New Roman" panose="02020603050405020304" pitchFamily="18" charset="0"/>
                <a:cs typeface="Times New Roman" panose="02020603050405020304" pitchFamily="18" charset="0"/>
              </a:rPr>
              <a:t>Hoa</a:t>
            </a:r>
            <a:r>
              <a:rPr lang="en-US" sz="4000" dirty="0">
                <a:solidFill>
                  <a:srgbClr val="F3296C"/>
                </a:solidFill>
                <a:latin typeface="Times New Roman" panose="02020603050405020304" pitchFamily="18" charset="0"/>
                <a:cs typeface="Times New Roman" panose="02020603050405020304" pitchFamily="18" charset="0"/>
              </a:rPr>
              <a:t>, </a:t>
            </a:r>
            <a:r>
              <a:rPr lang="en-US" sz="4000" dirty="0" err="1">
                <a:solidFill>
                  <a:srgbClr val="F3296C"/>
                </a:solidFill>
                <a:latin typeface="Times New Roman" panose="02020603050405020304" pitchFamily="18" charset="0"/>
                <a:cs typeface="Times New Roman" panose="02020603050405020304" pitchFamily="18" charset="0"/>
              </a:rPr>
              <a:t>cây</a:t>
            </a:r>
            <a:r>
              <a:rPr lang="en-US" sz="4000" dirty="0">
                <a:solidFill>
                  <a:srgbClr val="F3296C"/>
                </a:solidFill>
                <a:latin typeface="Times New Roman" panose="02020603050405020304" pitchFamily="18" charset="0"/>
                <a:cs typeface="Times New Roman" panose="02020603050405020304" pitchFamily="18" charset="0"/>
              </a:rPr>
              <a:t> </a:t>
            </a:r>
            <a:r>
              <a:rPr lang="en-US" sz="4000" dirty="0" err="1">
                <a:solidFill>
                  <a:srgbClr val="F3296C"/>
                </a:solidFill>
                <a:latin typeface="Times New Roman" panose="02020603050405020304" pitchFamily="18" charset="0"/>
                <a:cs typeface="Times New Roman" panose="02020603050405020304" pitchFamily="18" charset="0"/>
              </a:rPr>
              <a:t>cảnh</a:t>
            </a:r>
            <a:endParaRPr lang="vi-VN" sz="4000" dirty="0">
              <a:solidFill>
                <a:srgbClr val="F3296C"/>
              </a:solidFill>
              <a:latin typeface="Times New Roman" panose="02020603050405020304" pitchFamily="18" charset="0"/>
              <a:cs typeface="Times New Roman" panose="02020603050405020304" pitchFamily="18" charset="0"/>
            </a:endParaRPr>
          </a:p>
        </p:txBody>
      </p:sp>
      <p:sp>
        <p:nvSpPr>
          <p:cNvPr id="9" name="Hình chữ nhật: Góc Tròn 4">
            <a:extLst>
              <a:ext uri="{FF2B5EF4-FFF2-40B4-BE49-F238E27FC236}">
                <a16:creationId xmlns:a16="http://schemas.microsoft.com/office/drawing/2014/main" id="{AE8F0CB1-2AAF-2629-8B76-FA480298AF21}"/>
              </a:ext>
            </a:extLst>
          </p:cNvPr>
          <p:cNvSpPr/>
          <p:nvPr/>
        </p:nvSpPr>
        <p:spPr>
          <a:xfrm>
            <a:off x="10575575" y="7581900"/>
            <a:ext cx="6864811" cy="2133600"/>
          </a:xfrm>
          <a:prstGeom prst="roundRect">
            <a:avLst/>
          </a:prstGeom>
          <a:solidFill>
            <a:schemeClr val="bg1">
              <a:lumMod val="95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0" i="0" dirty="0">
                <a:solidFill>
                  <a:srgbClr val="0070C0"/>
                </a:solidFill>
                <a:effectLst/>
                <a:latin typeface="Times New Roman" panose="02020603050405020304" pitchFamily="18" charset="0"/>
                <a:cs typeface="Times New Roman" panose="02020603050405020304" pitchFamily="18" charset="0"/>
              </a:rPr>
              <a:t>Hình </a:t>
            </a:r>
            <a:r>
              <a:rPr lang="en-US" sz="4000" dirty="0">
                <a:solidFill>
                  <a:srgbClr val="0070C0"/>
                </a:solidFill>
                <a:latin typeface="Times New Roman" panose="02020603050405020304" pitchFamily="18" charset="0"/>
                <a:cs typeface="Times New Roman" panose="02020603050405020304" pitchFamily="18" charset="0"/>
              </a:rPr>
              <a:t>4</a:t>
            </a:r>
            <a:r>
              <a:rPr lang="vi-VN" sz="4000" b="0" i="0" dirty="0">
                <a:solidFill>
                  <a:srgbClr val="0070C0"/>
                </a:solidFill>
                <a:effectLst/>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Nuôi</a:t>
            </a:r>
            <a:r>
              <a:rPr lang="en-US" sz="4000" i="1" dirty="0">
                <a:solidFill>
                  <a:srgbClr val="0070C0"/>
                </a:solidFill>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cá</a:t>
            </a:r>
            <a:r>
              <a:rPr lang="en-US" sz="4000" i="1" dirty="0">
                <a:solidFill>
                  <a:srgbClr val="0070C0"/>
                </a:solidFill>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lồng</a:t>
            </a:r>
            <a:r>
              <a:rPr lang="en-US" sz="4000" i="1" dirty="0">
                <a:solidFill>
                  <a:srgbClr val="0070C0"/>
                </a:solidFill>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trên</a:t>
            </a:r>
            <a:r>
              <a:rPr lang="en-US" sz="4000" i="1" dirty="0">
                <a:solidFill>
                  <a:srgbClr val="0070C0"/>
                </a:solidFill>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sông</a:t>
            </a:r>
            <a:endParaRPr lang="en-US" sz="4000" b="0" i="0" dirty="0">
              <a:solidFill>
                <a:srgbClr val="0070C0"/>
              </a:solidFill>
              <a:effectLst/>
              <a:latin typeface="Times New Roman" panose="02020603050405020304" pitchFamily="18" charset="0"/>
              <a:cs typeface="Times New Roman" panose="02020603050405020304" pitchFamily="18" charset="0"/>
            </a:endParaRPr>
          </a:p>
          <a:p>
            <a:pPr algn="ctr"/>
            <a:r>
              <a:rPr lang="en-US" sz="4000" dirty="0" err="1">
                <a:solidFill>
                  <a:srgbClr val="0070C0"/>
                </a:solidFill>
                <a:latin typeface="Times New Roman" panose="02020603050405020304" pitchFamily="18" charset="0"/>
                <a:cs typeface="Times New Roman" panose="02020603050405020304" pitchFamily="18" charset="0"/>
              </a:rPr>
              <a:t>Sản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phẩm</a:t>
            </a:r>
            <a:r>
              <a:rPr lang="en-US" sz="4000" dirty="0">
                <a:solidFill>
                  <a:srgbClr val="00B0F0"/>
                </a:solidFill>
                <a:latin typeface="Times New Roman" panose="02020603050405020304" pitchFamily="18" charset="0"/>
                <a:cs typeface="Times New Roman" panose="02020603050405020304" pitchFamily="18" charset="0"/>
              </a:rPr>
              <a:t>:</a:t>
            </a:r>
            <a:r>
              <a:rPr lang="en-US" sz="4000" dirty="0">
                <a:solidFill>
                  <a:srgbClr val="F3296C"/>
                </a:solidFill>
                <a:latin typeface="Times New Roman" panose="02020603050405020304" pitchFamily="18" charset="0"/>
                <a:cs typeface="Times New Roman" panose="02020603050405020304" pitchFamily="18" charset="0"/>
              </a:rPr>
              <a:t> </a:t>
            </a:r>
            <a:r>
              <a:rPr lang="en-US" sz="4000" dirty="0" err="1">
                <a:solidFill>
                  <a:srgbClr val="F3296C"/>
                </a:solidFill>
                <a:latin typeface="Times New Roman" panose="02020603050405020304" pitchFamily="18" charset="0"/>
                <a:cs typeface="Times New Roman" panose="02020603050405020304" pitchFamily="18" charset="0"/>
              </a:rPr>
              <a:t>Cá</a:t>
            </a:r>
            <a:endParaRPr lang="vi-VN" sz="4000" dirty="0">
              <a:solidFill>
                <a:srgbClr val="F3296C"/>
              </a:solidFill>
              <a:latin typeface="Times New Roman" panose="02020603050405020304" pitchFamily="18" charset="0"/>
              <a:cs typeface="Times New Roman" panose="02020603050405020304" pitchFamily="18" charset="0"/>
            </a:endParaRPr>
          </a:p>
        </p:txBody>
      </p:sp>
      <p:pic>
        <p:nvPicPr>
          <p:cNvPr id="10" name="Hình ảnh 2">
            <a:extLst>
              <a:ext uri="{FF2B5EF4-FFF2-40B4-BE49-F238E27FC236}">
                <a16:creationId xmlns:a16="http://schemas.microsoft.com/office/drawing/2014/main" id="{F0BFA7BC-169C-E702-D9DF-31A8CC70FC7E}"/>
              </a:ext>
            </a:extLst>
          </p:cNvPr>
          <p:cNvPicPr>
            <a:picLocks noChangeAspect="1"/>
          </p:cNvPicPr>
          <p:nvPr/>
        </p:nvPicPr>
        <p:blipFill>
          <a:blip r:embed="rId4"/>
          <a:stretch>
            <a:fillRect/>
          </a:stretch>
        </p:blipFill>
        <p:spPr>
          <a:xfrm>
            <a:off x="2209800" y="571500"/>
            <a:ext cx="6776562" cy="6324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Hình ảnh 4">
            <a:extLst>
              <a:ext uri="{FF2B5EF4-FFF2-40B4-BE49-F238E27FC236}">
                <a16:creationId xmlns:a16="http://schemas.microsoft.com/office/drawing/2014/main" id="{8A16DE20-6AA6-68D5-3B3E-099F3832AED0}"/>
              </a:ext>
            </a:extLst>
          </p:cNvPr>
          <p:cNvPicPr>
            <a:picLocks noChangeAspect="1"/>
          </p:cNvPicPr>
          <p:nvPr/>
        </p:nvPicPr>
        <p:blipFill>
          <a:blip r:embed="rId5"/>
          <a:stretch>
            <a:fillRect/>
          </a:stretch>
        </p:blipFill>
        <p:spPr>
          <a:xfrm rot="850164">
            <a:off x="10332538" y="657041"/>
            <a:ext cx="7112837" cy="65233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5708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pitchFamily="18" charset="0"/>
              <a:cs typeface="Times New Roman" panose="020206030504050203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5EB1513E-F50E-546C-A7B1-2B88F2A30CBB}"/>
              </a:ext>
            </a:extLst>
          </p:cNvPr>
          <p:cNvPicPr>
            <a:picLocks noChangeAspect="1"/>
          </p:cNvPicPr>
          <p:nvPr/>
        </p:nvPicPr>
        <p:blipFill rotWithShape="1">
          <a:blip r:embed="rId2">
            <a:extLst>
              <a:ext uri="{28A0092B-C50C-407E-A947-70E740481C1C}">
                <a14:useLocalDpi xmlns:a14="http://schemas.microsoft.com/office/drawing/2010/main" val="0"/>
              </a:ext>
            </a:extLst>
          </a:blip>
          <a:srcRect t="899"/>
          <a:stretch/>
        </p:blipFill>
        <p:spPr>
          <a:xfrm>
            <a:off x="20" y="1923"/>
            <a:ext cx="18287980" cy="10285077"/>
          </a:xfrm>
          <a:prstGeom prst="rect">
            <a:avLst/>
          </a:prstGeom>
        </p:spPr>
      </p:pic>
      <p:pic>
        <p:nvPicPr>
          <p:cNvPr id="3" name="Hình ảnh 2">
            <a:extLst>
              <a:ext uri="{FF2B5EF4-FFF2-40B4-BE49-F238E27FC236}">
                <a16:creationId xmlns:a16="http://schemas.microsoft.com/office/drawing/2014/main" id="{6FE8A38D-B47B-C36B-6F9D-0892A47CB480}"/>
              </a:ext>
            </a:extLst>
          </p:cNvPr>
          <p:cNvPicPr>
            <a:picLocks noChangeAspect="1"/>
          </p:cNvPicPr>
          <p:nvPr/>
        </p:nvPicPr>
        <p:blipFill rotWithShape="1">
          <a:blip r:embed="rId3"/>
          <a:srcRect t="18647" r="63809" b="1"/>
          <a:stretch/>
        </p:blipFill>
        <p:spPr>
          <a:xfrm>
            <a:off x="152400" y="174218"/>
            <a:ext cx="1112520" cy="1311682"/>
          </a:xfrm>
          <a:prstGeom prst="rect">
            <a:avLst/>
          </a:prstGeom>
          <a:ln>
            <a:noFill/>
          </a:ln>
          <a:effectLst>
            <a:softEdge rad="112500"/>
          </a:effectLst>
        </p:spPr>
      </p:pic>
      <p:sp>
        <p:nvSpPr>
          <p:cNvPr id="8" name="Hình chữ nhật: Góc Tròn 4">
            <a:extLst>
              <a:ext uri="{FF2B5EF4-FFF2-40B4-BE49-F238E27FC236}">
                <a16:creationId xmlns:a16="http://schemas.microsoft.com/office/drawing/2014/main" id="{36D1F88B-51CD-AA0F-8BA8-89B83FD8D678}"/>
              </a:ext>
            </a:extLst>
          </p:cNvPr>
          <p:cNvSpPr/>
          <p:nvPr/>
        </p:nvSpPr>
        <p:spPr>
          <a:xfrm>
            <a:off x="2491247" y="7530060"/>
            <a:ext cx="7239000" cy="2261639"/>
          </a:xfrm>
          <a:prstGeom prst="roundRect">
            <a:avLst/>
          </a:prstGeom>
          <a:solidFill>
            <a:schemeClr val="bg1">
              <a:lumMod val="95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0" i="0" dirty="0">
                <a:solidFill>
                  <a:srgbClr val="0070C0"/>
                </a:solidFill>
                <a:effectLst/>
                <a:latin typeface="Times New Roman" panose="02020603050405020304" pitchFamily="18" charset="0"/>
                <a:cs typeface="Times New Roman" panose="02020603050405020304" pitchFamily="18" charset="0"/>
              </a:rPr>
              <a:t>Hình </a:t>
            </a:r>
            <a:r>
              <a:rPr lang="en-US" sz="4000" dirty="0">
                <a:solidFill>
                  <a:srgbClr val="0070C0"/>
                </a:solidFill>
                <a:latin typeface="Times New Roman" panose="02020603050405020304" pitchFamily="18" charset="0"/>
                <a:cs typeface="Times New Roman" panose="02020603050405020304" pitchFamily="18" charset="0"/>
              </a:rPr>
              <a:t>5</a:t>
            </a:r>
            <a:r>
              <a:rPr lang="vi-VN" sz="4000" b="0" i="0" dirty="0">
                <a:solidFill>
                  <a:srgbClr val="0070C0"/>
                </a:solidFill>
                <a:effectLst/>
                <a:latin typeface="Times New Roman" panose="02020603050405020304" pitchFamily="18" charset="0"/>
                <a:cs typeface="Times New Roman" panose="02020603050405020304" pitchFamily="18" charset="0"/>
              </a:rPr>
              <a:t>: </a:t>
            </a:r>
            <a:r>
              <a:rPr lang="en-US" sz="4000" i="1" dirty="0">
                <a:solidFill>
                  <a:srgbClr val="0070C0"/>
                </a:solidFill>
                <a:latin typeface="Times New Roman" panose="02020603050405020304" pitchFamily="18" charset="0"/>
                <a:cs typeface="Times New Roman" panose="02020603050405020304" pitchFamily="18" charset="0"/>
              </a:rPr>
              <a:t>Thu </a:t>
            </a:r>
            <a:r>
              <a:rPr lang="en-US" sz="4000" i="1" dirty="0" err="1">
                <a:solidFill>
                  <a:srgbClr val="0070C0"/>
                </a:solidFill>
                <a:latin typeface="Times New Roman" panose="02020603050405020304" pitchFamily="18" charset="0"/>
                <a:cs typeface="Times New Roman" panose="02020603050405020304" pitchFamily="18" charset="0"/>
              </a:rPr>
              <a:t>hoạch</a:t>
            </a:r>
            <a:r>
              <a:rPr lang="en-US" sz="4000" i="1" dirty="0">
                <a:solidFill>
                  <a:srgbClr val="0070C0"/>
                </a:solidFill>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quả</a:t>
            </a:r>
            <a:r>
              <a:rPr lang="en-US" sz="4000" i="1" dirty="0">
                <a:solidFill>
                  <a:srgbClr val="0070C0"/>
                </a:solidFill>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thanh</a:t>
            </a:r>
            <a:r>
              <a:rPr lang="en-US" sz="4000" i="1" dirty="0">
                <a:solidFill>
                  <a:srgbClr val="0070C0"/>
                </a:solidFill>
                <a:latin typeface="Times New Roman" panose="02020603050405020304" pitchFamily="18" charset="0"/>
                <a:cs typeface="Times New Roman" panose="02020603050405020304" pitchFamily="18" charset="0"/>
              </a:rPr>
              <a:t> long</a:t>
            </a:r>
            <a:endParaRPr lang="en-US" sz="4000" dirty="0">
              <a:solidFill>
                <a:srgbClr val="0070C0"/>
              </a:solidFill>
              <a:latin typeface="Times New Roman" panose="02020603050405020304" pitchFamily="18" charset="0"/>
              <a:cs typeface="Times New Roman" panose="02020603050405020304" pitchFamily="18" charset="0"/>
            </a:endParaRPr>
          </a:p>
          <a:p>
            <a:pPr algn="ct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Sản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phẩm</a:t>
            </a:r>
            <a:r>
              <a:rPr lang="en-US" sz="4000" dirty="0">
                <a:solidFill>
                  <a:srgbClr val="00B0F0"/>
                </a:solidFill>
                <a:latin typeface="Times New Roman" panose="02020603050405020304" pitchFamily="18" charset="0"/>
                <a:cs typeface="Times New Roman" panose="02020603050405020304" pitchFamily="18" charset="0"/>
              </a:rPr>
              <a: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Quả</a:t>
            </a: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9" name="Hình chữ nhật: Góc Tròn 4">
            <a:extLst>
              <a:ext uri="{FF2B5EF4-FFF2-40B4-BE49-F238E27FC236}">
                <a16:creationId xmlns:a16="http://schemas.microsoft.com/office/drawing/2014/main" id="{AE8F0CB1-2AAF-2629-8B76-FA480298AF21}"/>
              </a:ext>
            </a:extLst>
          </p:cNvPr>
          <p:cNvSpPr/>
          <p:nvPr/>
        </p:nvSpPr>
        <p:spPr>
          <a:xfrm>
            <a:off x="10575575" y="7581899"/>
            <a:ext cx="6864811" cy="2261639"/>
          </a:xfrm>
          <a:prstGeom prst="roundRect">
            <a:avLst/>
          </a:prstGeom>
          <a:solidFill>
            <a:schemeClr val="bg1">
              <a:lumMod val="95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0" i="0" dirty="0">
                <a:solidFill>
                  <a:srgbClr val="0070C0"/>
                </a:solidFill>
                <a:effectLst/>
                <a:latin typeface="Times New Roman" panose="02020603050405020304" pitchFamily="18" charset="0"/>
                <a:cs typeface="Times New Roman" panose="02020603050405020304" pitchFamily="18" charset="0"/>
              </a:rPr>
              <a:t>Hình </a:t>
            </a:r>
            <a:r>
              <a:rPr lang="en-US" sz="4000" dirty="0">
                <a:solidFill>
                  <a:srgbClr val="0070C0"/>
                </a:solidFill>
                <a:latin typeface="Times New Roman" panose="02020603050405020304" pitchFamily="18" charset="0"/>
                <a:cs typeface="Times New Roman" panose="02020603050405020304" pitchFamily="18" charset="0"/>
              </a:rPr>
              <a:t>6</a:t>
            </a:r>
            <a:r>
              <a:rPr lang="vi-VN" sz="4000" b="0" i="0" dirty="0">
                <a:solidFill>
                  <a:srgbClr val="0070C0"/>
                </a:solidFill>
                <a:effectLst/>
                <a:latin typeface="Times New Roman" panose="02020603050405020304" pitchFamily="18" charset="0"/>
                <a:cs typeface="Times New Roman" panose="02020603050405020304" pitchFamily="18" charset="0"/>
              </a:rPr>
              <a:t>: </a:t>
            </a:r>
            <a:r>
              <a:rPr lang="en-US" sz="4000" i="1" dirty="0">
                <a:solidFill>
                  <a:srgbClr val="0070C0"/>
                </a:solidFill>
                <a:latin typeface="Times New Roman" panose="02020603050405020304" pitchFamily="18" charset="0"/>
                <a:cs typeface="Times New Roman" panose="02020603050405020304" pitchFamily="18" charset="0"/>
              </a:rPr>
              <a:t>Thu </a:t>
            </a:r>
            <a:r>
              <a:rPr lang="en-US" sz="4000" i="1" dirty="0" err="1">
                <a:solidFill>
                  <a:srgbClr val="0070C0"/>
                </a:solidFill>
                <a:latin typeface="Times New Roman" panose="02020603050405020304" pitchFamily="18" charset="0"/>
                <a:cs typeface="Times New Roman" panose="02020603050405020304" pitchFamily="18" charset="0"/>
              </a:rPr>
              <a:t>hoạch</a:t>
            </a:r>
            <a:r>
              <a:rPr lang="en-US" sz="4000" i="1" dirty="0">
                <a:solidFill>
                  <a:srgbClr val="0070C0"/>
                </a:solidFill>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trứng</a:t>
            </a:r>
            <a:r>
              <a:rPr lang="en-US" sz="4000" i="1" dirty="0">
                <a:solidFill>
                  <a:srgbClr val="0070C0"/>
                </a:solidFill>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gà</a:t>
            </a:r>
            <a:endParaRPr lang="en-US" sz="4000" b="0" i="0" dirty="0">
              <a:solidFill>
                <a:srgbClr val="0070C0"/>
              </a:solidFill>
              <a:effectLst/>
              <a:latin typeface="Times New Roman" panose="02020603050405020304" pitchFamily="18" charset="0"/>
              <a:cs typeface="Times New Roman" panose="02020603050405020304" pitchFamily="18" charset="0"/>
            </a:endParaRPr>
          </a:p>
          <a:p>
            <a:pPr algn="ctr"/>
            <a:r>
              <a:rPr lang="en-US" sz="4000" dirty="0" err="1">
                <a:solidFill>
                  <a:srgbClr val="0070C0"/>
                </a:solidFill>
                <a:latin typeface="Times New Roman" panose="02020603050405020304" pitchFamily="18" charset="0"/>
                <a:cs typeface="Times New Roman" panose="02020603050405020304" pitchFamily="18" charset="0"/>
              </a:rPr>
              <a:t>Sản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phẩm</a:t>
            </a:r>
            <a:r>
              <a:rPr lang="en-US" sz="4000" dirty="0">
                <a:solidFill>
                  <a:srgbClr val="00B0F0"/>
                </a:solidFill>
                <a:latin typeface="Times New Roman" panose="02020603050405020304" pitchFamily="18" charset="0"/>
                <a:cs typeface="Times New Roman" panose="02020603050405020304" pitchFamily="18" charset="0"/>
              </a:rPr>
              <a:t>:</a:t>
            </a:r>
            <a:r>
              <a:rPr lang="en-US" sz="4000" dirty="0">
                <a:solidFill>
                  <a:srgbClr val="F3296C"/>
                </a:solidFill>
                <a:latin typeface="Times New Roman" panose="02020603050405020304" pitchFamily="18" charset="0"/>
                <a:cs typeface="Times New Roman" panose="02020603050405020304" pitchFamily="18" charset="0"/>
              </a:rPr>
              <a:t> </a:t>
            </a:r>
            <a:r>
              <a:rPr lang="en-US" sz="4000" dirty="0" err="1">
                <a:solidFill>
                  <a:srgbClr val="F3296C"/>
                </a:solidFill>
                <a:latin typeface="Times New Roman" panose="02020603050405020304" pitchFamily="18" charset="0"/>
                <a:cs typeface="Times New Roman" panose="02020603050405020304" pitchFamily="18" charset="0"/>
              </a:rPr>
              <a:t>Trứng</a:t>
            </a:r>
            <a:endParaRPr lang="vi-VN" sz="4000" dirty="0">
              <a:solidFill>
                <a:srgbClr val="F3296C"/>
              </a:solidFill>
              <a:latin typeface="Times New Roman" panose="02020603050405020304" pitchFamily="18" charset="0"/>
              <a:cs typeface="Times New Roman" panose="02020603050405020304" pitchFamily="18" charset="0"/>
            </a:endParaRPr>
          </a:p>
        </p:txBody>
      </p:sp>
      <p:pic>
        <p:nvPicPr>
          <p:cNvPr id="13" name="Hình ảnh 3">
            <a:extLst>
              <a:ext uri="{FF2B5EF4-FFF2-40B4-BE49-F238E27FC236}">
                <a16:creationId xmlns:a16="http://schemas.microsoft.com/office/drawing/2014/main" id="{053B5A14-741D-79A7-08E2-D2D5CF2E55C2}"/>
              </a:ext>
            </a:extLst>
          </p:cNvPr>
          <p:cNvPicPr>
            <a:picLocks noChangeAspect="1"/>
          </p:cNvPicPr>
          <p:nvPr/>
        </p:nvPicPr>
        <p:blipFill>
          <a:blip r:embed="rId4"/>
          <a:stretch>
            <a:fillRect/>
          </a:stretch>
        </p:blipFill>
        <p:spPr>
          <a:xfrm>
            <a:off x="1905000" y="756825"/>
            <a:ext cx="7239000" cy="5985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Hình ảnh 6">
            <a:extLst>
              <a:ext uri="{FF2B5EF4-FFF2-40B4-BE49-F238E27FC236}">
                <a16:creationId xmlns:a16="http://schemas.microsoft.com/office/drawing/2014/main" id="{C0DB3782-3CF2-4A76-2342-5EE80FDDE51A}"/>
              </a:ext>
            </a:extLst>
          </p:cNvPr>
          <p:cNvPicPr>
            <a:picLocks noChangeAspect="1"/>
          </p:cNvPicPr>
          <p:nvPr/>
        </p:nvPicPr>
        <p:blipFill>
          <a:blip r:embed="rId5"/>
          <a:stretch>
            <a:fillRect/>
          </a:stretch>
        </p:blipFill>
        <p:spPr>
          <a:xfrm rot="547885">
            <a:off x="10537827" y="731700"/>
            <a:ext cx="6870749" cy="6010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1985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Times New Roman" panose="02020603050405020304" pitchFamily="18" charset="0"/>
              <a:cs typeface="Times New Roman" panose="020206030504050203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5EB1513E-F50E-546C-A7B1-2B88F2A30CBB}"/>
              </a:ext>
            </a:extLst>
          </p:cNvPr>
          <p:cNvPicPr>
            <a:picLocks noChangeAspect="1"/>
          </p:cNvPicPr>
          <p:nvPr/>
        </p:nvPicPr>
        <p:blipFill rotWithShape="1">
          <a:blip r:embed="rId2">
            <a:extLst>
              <a:ext uri="{28A0092B-C50C-407E-A947-70E740481C1C}">
                <a14:useLocalDpi xmlns:a14="http://schemas.microsoft.com/office/drawing/2010/main" val="0"/>
              </a:ext>
            </a:extLst>
          </a:blip>
          <a:srcRect t="899"/>
          <a:stretch/>
        </p:blipFill>
        <p:spPr>
          <a:xfrm>
            <a:off x="20" y="1923"/>
            <a:ext cx="18287980" cy="10285077"/>
          </a:xfrm>
          <a:prstGeom prst="rect">
            <a:avLst/>
          </a:prstGeom>
        </p:spPr>
      </p:pic>
      <p:pic>
        <p:nvPicPr>
          <p:cNvPr id="3" name="Hình ảnh 2">
            <a:extLst>
              <a:ext uri="{FF2B5EF4-FFF2-40B4-BE49-F238E27FC236}">
                <a16:creationId xmlns:a16="http://schemas.microsoft.com/office/drawing/2014/main" id="{6FE8A38D-B47B-C36B-6F9D-0892A47CB480}"/>
              </a:ext>
            </a:extLst>
          </p:cNvPr>
          <p:cNvPicPr>
            <a:picLocks noChangeAspect="1"/>
          </p:cNvPicPr>
          <p:nvPr/>
        </p:nvPicPr>
        <p:blipFill rotWithShape="1">
          <a:blip r:embed="rId3"/>
          <a:srcRect t="18647" r="63809" b="1"/>
          <a:stretch/>
        </p:blipFill>
        <p:spPr>
          <a:xfrm>
            <a:off x="152400" y="174218"/>
            <a:ext cx="1112520" cy="1311682"/>
          </a:xfrm>
          <a:prstGeom prst="rect">
            <a:avLst/>
          </a:prstGeom>
          <a:ln>
            <a:noFill/>
          </a:ln>
          <a:effectLst>
            <a:softEdge rad="112500"/>
          </a:effectLst>
        </p:spPr>
      </p:pic>
      <p:sp>
        <p:nvSpPr>
          <p:cNvPr id="8" name="Hình chữ nhật: Góc Tròn 4">
            <a:extLst>
              <a:ext uri="{FF2B5EF4-FFF2-40B4-BE49-F238E27FC236}">
                <a16:creationId xmlns:a16="http://schemas.microsoft.com/office/drawing/2014/main" id="{36D1F88B-51CD-AA0F-8BA8-89B83FD8D678}"/>
              </a:ext>
            </a:extLst>
          </p:cNvPr>
          <p:cNvSpPr/>
          <p:nvPr/>
        </p:nvSpPr>
        <p:spPr>
          <a:xfrm>
            <a:off x="2491247" y="7530061"/>
            <a:ext cx="7239000" cy="1600200"/>
          </a:xfrm>
          <a:prstGeom prst="roundRect">
            <a:avLst/>
          </a:prstGeom>
          <a:solidFill>
            <a:schemeClr val="bg1">
              <a:lumMod val="95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srgbClr val="0070C0"/>
                </a:solidFill>
                <a:latin typeface="Times New Roman" panose="02020603050405020304" pitchFamily="18" charset="0"/>
                <a:cs typeface="Times New Roman" panose="02020603050405020304" pitchFamily="18" charset="0"/>
              </a:rPr>
              <a:t>Hình </a:t>
            </a:r>
            <a:r>
              <a:rPr lang="en-US" sz="3600" dirty="0">
                <a:solidFill>
                  <a:srgbClr val="0070C0"/>
                </a:solidFill>
                <a:latin typeface="Times New Roman" panose="02020603050405020304" pitchFamily="18" charset="0"/>
                <a:cs typeface="Times New Roman" panose="02020603050405020304" pitchFamily="18" charset="0"/>
              </a:rPr>
              <a:t>7</a:t>
            </a:r>
            <a:r>
              <a:rPr lang="vi-VN"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Chăm</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sóc</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và</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bảo</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vệ</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rừng</a:t>
            </a:r>
            <a:endParaRPr lang="en-US" sz="3600" dirty="0">
              <a:solidFill>
                <a:srgbClr val="0070C0"/>
              </a:solidFill>
              <a:latin typeface="Times New Roman" panose="02020603050405020304" pitchFamily="18" charset="0"/>
              <a:cs typeface="Times New Roman" panose="02020603050405020304" pitchFamily="18" charset="0"/>
            </a:endParaRPr>
          </a:p>
          <a:p>
            <a:pPr lvl="0" algn="ctr">
              <a:defRPr/>
            </a:pPr>
            <a:r>
              <a:rPr lang="en-US" sz="3600" dirty="0" err="1">
                <a:solidFill>
                  <a:srgbClr val="0070C0"/>
                </a:solidFill>
                <a:latin typeface="Times New Roman" panose="02020603050405020304" pitchFamily="18" charset="0"/>
                <a:cs typeface="Times New Roman" panose="02020603050405020304" pitchFamily="18" charset="0"/>
              </a:rPr>
              <a:t>Sản</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phẩm</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F3296C"/>
                </a:solidFill>
                <a:latin typeface="Times New Roman" panose="02020603050405020304" pitchFamily="18" charset="0"/>
                <a:cs typeface="Times New Roman" panose="02020603050405020304" pitchFamily="18" charset="0"/>
              </a:rPr>
              <a:t>Gỗ</a:t>
            </a:r>
            <a:endParaRPr lang="vi-VN" sz="3600" dirty="0">
              <a:solidFill>
                <a:srgbClr val="F3296C"/>
              </a:solidFill>
              <a:latin typeface="Times New Roman" panose="02020603050405020304" pitchFamily="18" charset="0"/>
              <a:cs typeface="Times New Roman" panose="02020603050405020304" pitchFamily="18" charset="0"/>
            </a:endParaRPr>
          </a:p>
        </p:txBody>
      </p:sp>
      <p:sp>
        <p:nvSpPr>
          <p:cNvPr id="9" name="Hình chữ nhật: Góc Tròn 4">
            <a:extLst>
              <a:ext uri="{FF2B5EF4-FFF2-40B4-BE49-F238E27FC236}">
                <a16:creationId xmlns:a16="http://schemas.microsoft.com/office/drawing/2014/main" id="{AE8F0CB1-2AAF-2629-8B76-FA480298AF21}"/>
              </a:ext>
            </a:extLst>
          </p:cNvPr>
          <p:cNvSpPr/>
          <p:nvPr/>
        </p:nvSpPr>
        <p:spPr>
          <a:xfrm>
            <a:off x="10575575" y="7581899"/>
            <a:ext cx="6864811" cy="1600199"/>
          </a:xfrm>
          <a:prstGeom prst="roundRect">
            <a:avLst/>
          </a:prstGeom>
          <a:solidFill>
            <a:schemeClr val="bg1">
              <a:lumMod val="95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srgbClr val="0070C0"/>
                </a:solidFill>
                <a:latin typeface="Times New Roman" panose="02020603050405020304" pitchFamily="18" charset="0"/>
                <a:cs typeface="Times New Roman" panose="02020603050405020304" pitchFamily="18" charset="0"/>
              </a:rPr>
              <a:t>Hình </a:t>
            </a:r>
            <a:r>
              <a:rPr lang="en-US" sz="3600" dirty="0">
                <a:solidFill>
                  <a:srgbClr val="0070C0"/>
                </a:solidFill>
                <a:latin typeface="Times New Roman" panose="02020603050405020304" pitchFamily="18" charset="0"/>
                <a:cs typeface="Times New Roman" panose="02020603050405020304" pitchFamily="18" charset="0"/>
              </a:rPr>
              <a:t>8: </a:t>
            </a:r>
            <a:r>
              <a:rPr lang="en-US" sz="3600" dirty="0" err="1">
                <a:solidFill>
                  <a:srgbClr val="0070C0"/>
                </a:solidFill>
                <a:latin typeface="Times New Roman" panose="02020603050405020304" pitchFamily="18" charset="0"/>
                <a:cs typeface="Times New Roman" panose="02020603050405020304" pitchFamily="18" charset="0"/>
              </a:rPr>
              <a:t>Đánh</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bắt</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cá</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trên</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biển</a:t>
            </a:r>
            <a:endParaRPr lang="en-US" sz="3600" dirty="0">
              <a:solidFill>
                <a:srgbClr val="0070C0"/>
              </a:solidFill>
              <a:latin typeface="Times New Roman" panose="02020603050405020304" pitchFamily="18" charset="0"/>
              <a:cs typeface="Times New Roman" panose="02020603050405020304" pitchFamily="18" charset="0"/>
            </a:endParaRPr>
          </a:p>
          <a:p>
            <a:pPr lvl="0">
              <a:defRPr/>
            </a:pP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Sản</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phẩm</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F3296C"/>
                </a:solidFill>
                <a:latin typeface="Times New Roman" panose="02020603050405020304" pitchFamily="18" charset="0"/>
                <a:cs typeface="Times New Roman" panose="02020603050405020304" pitchFamily="18" charset="0"/>
              </a:rPr>
              <a:t>Hải</a:t>
            </a:r>
            <a:r>
              <a:rPr lang="en-US" sz="3600" dirty="0">
                <a:solidFill>
                  <a:srgbClr val="F3296C"/>
                </a:solidFill>
                <a:latin typeface="Times New Roman" panose="02020603050405020304" pitchFamily="18" charset="0"/>
                <a:cs typeface="Times New Roman" panose="02020603050405020304" pitchFamily="18" charset="0"/>
              </a:rPr>
              <a:t> </a:t>
            </a:r>
            <a:r>
              <a:rPr lang="en-US" sz="3600" dirty="0" err="1">
                <a:solidFill>
                  <a:srgbClr val="F3296C"/>
                </a:solidFill>
                <a:latin typeface="Times New Roman" panose="02020603050405020304" pitchFamily="18" charset="0"/>
                <a:cs typeface="Times New Roman" panose="02020603050405020304" pitchFamily="18" charset="0"/>
              </a:rPr>
              <a:t>sản</a:t>
            </a:r>
            <a:r>
              <a:rPr lang="en-US" sz="3600" dirty="0">
                <a:solidFill>
                  <a:srgbClr val="F3296C"/>
                </a:solidFill>
                <a:latin typeface="Times New Roman" panose="02020603050405020304" pitchFamily="18" charset="0"/>
                <a:cs typeface="Times New Roman" panose="02020603050405020304" pitchFamily="18" charset="0"/>
              </a:rPr>
              <a:t> </a:t>
            </a:r>
            <a:r>
              <a:rPr lang="en-US" sz="3600" dirty="0" err="1">
                <a:solidFill>
                  <a:srgbClr val="F3296C"/>
                </a:solidFill>
                <a:latin typeface="Times New Roman" panose="02020603050405020304" pitchFamily="18" charset="0"/>
                <a:cs typeface="Times New Roman" panose="02020603050405020304" pitchFamily="18" charset="0"/>
              </a:rPr>
              <a:t>cá</a:t>
            </a:r>
            <a:r>
              <a:rPr lang="en-US" sz="3600" dirty="0">
                <a:solidFill>
                  <a:srgbClr val="F3296C"/>
                </a:solidFill>
                <a:latin typeface="Times New Roman" panose="02020603050405020304" pitchFamily="18" charset="0"/>
                <a:cs typeface="Times New Roman" panose="02020603050405020304" pitchFamily="18" charset="0"/>
              </a:rPr>
              <a:t>, </a:t>
            </a:r>
            <a:r>
              <a:rPr lang="en-US" sz="3600" dirty="0" err="1">
                <a:solidFill>
                  <a:srgbClr val="F3296C"/>
                </a:solidFill>
                <a:latin typeface="Times New Roman" panose="02020603050405020304" pitchFamily="18" charset="0"/>
                <a:cs typeface="Times New Roman" panose="02020603050405020304" pitchFamily="18" charset="0"/>
              </a:rPr>
              <a:t>tôm</a:t>
            </a:r>
            <a:endParaRPr lang="vi-VN" sz="3600" dirty="0">
              <a:solidFill>
                <a:srgbClr val="F3296C"/>
              </a:solidFill>
              <a:latin typeface="Times New Roman" panose="02020603050405020304" pitchFamily="18" charset="0"/>
              <a:cs typeface="Times New Roman" panose="02020603050405020304" pitchFamily="18" charset="0"/>
            </a:endParaRPr>
          </a:p>
        </p:txBody>
      </p:sp>
      <p:pic>
        <p:nvPicPr>
          <p:cNvPr id="10" name="Hình ảnh 2">
            <a:extLst>
              <a:ext uri="{FF2B5EF4-FFF2-40B4-BE49-F238E27FC236}">
                <a16:creationId xmlns:a16="http://schemas.microsoft.com/office/drawing/2014/main" id="{65202082-1DED-0FC5-47E7-D909281E0ED1}"/>
              </a:ext>
            </a:extLst>
          </p:cNvPr>
          <p:cNvPicPr>
            <a:picLocks noChangeAspect="1"/>
          </p:cNvPicPr>
          <p:nvPr/>
        </p:nvPicPr>
        <p:blipFill rotWithShape="1">
          <a:blip r:embed="rId4"/>
          <a:srcRect r="2105" b="4477"/>
          <a:stretch/>
        </p:blipFill>
        <p:spPr>
          <a:xfrm>
            <a:off x="2133600" y="709071"/>
            <a:ext cx="7086600" cy="61870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Hình ảnh 5">
            <a:extLst>
              <a:ext uri="{FF2B5EF4-FFF2-40B4-BE49-F238E27FC236}">
                <a16:creationId xmlns:a16="http://schemas.microsoft.com/office/drawing/2014/main" id="{4326ED0B-07BF-5211-8195-419FD13D3818}"/>
              </a:ext>
            </a:extLst>
          </p:cNvPr>
          <p:cNvPicPr>
            <a:picLocks noChangeAspect="1"/>
          </p:cNvPicPr>
          <p:nvPr/>
        </p:nvPicPr>
        <p:blipFill>
          <a:blip r:embed="rId5"/>
          <a:stretch>
            <a:fillRect/>
          </a:stretch>
        </p:blipFill>
        <p:spPr>
          <a:xfrm rot="492649">
            <a:off x="10128244" y="577153"/>
            <a:ext cx="6915812" cy="60466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9663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5EB1513E-F50E-546C-A7B1-2B88F2A30CBB}"/>
              </a:ext>
            </a:extLst>
          </p:cNvPr>
          <p:cNvPicPr>
            <a:picLocks noChangeAspect="1"/>
          </p:cNvPicPr>
          <p:nvPr/>
        </p:nvPicPr>
        <p:blipFill rotWithShape="1">
          <a:blip r:embed="rId3">
            <a:extLst>
              <a:ext uri="{28A0092B-C50C-407E-A947-70E740481C1C}">
                <a14:useLocalDpi xmlns:a14="http://schemas.microsoft.com/office/drawing/2010/main" val="0"/>
              </a:ext>
            </a:extLst>
          </a:blip>
          <a:srcRect t="899"/>
          <a:stretch/>
        </p:blipFill>
        <p:spPr>
          <a:xfrm>
            <a:off x="-136995" y="-397549"/>
            <a:ext cx="18287980" cy="10285077"/>
          </a:xfrm>
          <a:prstGeom prst="rect">
            <a:avLst/>
          </a:prstGeom>
        </p:spPr>
      </p:pic>
      <p:sp>
        <p:nvSpPr>
          <p:cNvPr id="8" name="Hình chữ nhật: Góc Tròn 9">
            <a:extLst>
              <a:ext uri="{FF2B5EF4-FFF2-40B4-BE49-F238E27FC236}">
                <a16:creationId xmlns:a16="http://schemas.microsoft.com/office/drawing/2014/main" id="{A43378E3-9886-E0D6-7A4D-BF8E65858734}"/>
              </a:ext>
            </a:extLst>
          </p:cNvPr>
          <p:cNvSpPr/>
          <p:nvPr/>
        </p:nvSpPr>
        <p:spPr>
          <a:xfrm>
            <a:off x="2768842" y="204679"/>
            <a:ext cx="15012158" cy="2119422"/>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10" name="Hình ảnh 17">
            <a:extLst>
              <a:ext uri="{FF2B5EF4-FFF2-40B4-BE49-F238E27FC236}">
                <a16:creationId xmlns:a16="http://schemas.microsoft.com/office/drawing/2014/main" id="{F51813A5-050F-92A9-F0AE-DD15A505DA8D}"/>
              </a:ext>
            </a:extLst>
          </p:cNvPr>
          <p:cNvPicPr>
            <a:picLocks noChangeAspect="1"/>
          </p:cNvPicPr>
          <p:nvPr/>
        </p:nvPicPr>
        <p:blipFill>
          <a:blip r:embed="rId4"/>
          <a:stretch>
            <a:fillRect/>
          </a:stretch>
        </p:blipFill>
        <p:spPr>
          <a:xfrm>
            <a:off x="215800" y="-372150"/>
            <a:ext cx="8486088" cy="7269099"/>
          </a:xfrm>
          <a:prstGeom prst="rect">
            <a:avLst/>
          </a:prstGeom>
          <a:ln>
            <a:noFill/>
          </a:ln>
          <a:effectLst>
            <a:softEdge rad="112500"/>
          </a:effectLst>
        </p:spPr>
      </p:pic>
      <p:pic>
        <p:nvPicPr>
          <p:cNvPr id="11" name="Hình ảnh 15">
            <a:extLst>
              <a:ext uri="{FF2B5EF4-FFF2-40B4-BE49-F238E27FC236}">
                <a16:creationId xmlns:a16="http://schemas.microsoft.com/office/drawing/2014/main" id="{C857ACB3-92EA-1AA8-BF18-F07225C90973}"/>
              </a:ext>
            </a:extLst>
          </p:cNvPr>
          <p:cNvPicPr>
            <a:picLocks noChangeAspect="1"/>
          </p:cNvPicPr>
          <p:nvPr/>
        </p:nvPicPr>
        <p:blipFill>
          <a:blip r:embed="rId5"/>
          <a:stretch>
            <a:fillRect/>
          </a:stretch>
        </p:blipFill>
        <p:spPr>
          <a:xfrm>
            <a:off x="8701888" y="2515542"/>
            <a:ext cx="9192139" cy="7335134"/>
          </a:xfrm>
          <a:prstGeom prst="rect">
            <a:avLst/>
          </a:prstGeom>
          <a:ln>
            <a:noFill/>
          </a:ln>
          <a:effectLst>
            <a:softEdge rad="112500"/>
          </a:effectLst>
        </p:spPr>
      </p:pic>
      <p:sp>
        <p:nvSpPr>
          <p:cNvPr id="2" name="TextBox 1">
            <a:extLst>
              <a:ext uri="{FF2B5EF4-FFF2-40B4-BE49-F238E27FC236}">
                <a16:creationId xmlns:a16="http://schemas.microsoft.com/office/drawing/2014/main" id="{F8DDD9CD-0DF7-4906-8B2D-36517B898A36}"/>
              </a:ext>
            </a:extLst>
          </p:cNvPr>
          <p:cNvSpPr txBox="1"/>
          <p:nvPr/>
        </p:nvSpPr>
        <p:spPr>
          <a:xfrm>
            <a:off x="8841169" y="-169256"/>
            <a:ext cx="9079112" cy="1446550"/>
          </a:xfrm>
          <a:prstGeom prst="rect">
            <a:avLst/>
          </a:prstGeom>
          <a:noFill/>
        </p:spPr>
        <p:txBody>
          <a:bodyPr wrap="square" rtlCol="0">
            <a:spAutoFit/>
          </a:bodyPr>
          <a:lstStyle/>
          <a:p>
            <a:r>
              <a:rPr lang="vi-VN" sz="4400" i="1" dirty="0">
                <a:solidFill>
                  <a:srgbClr val="002060"/>
                </a:solidFill>
                <a:highlight>
                  <a:srgbClr val="FF99CC"/>
                </a:highlight>
                <a:latin typeface="+mj-lt"/>
              </a:rPr>
              <a:t>Những bức tranh nào nói về hoạt động trồng trọt?</a:t>
            </a:r>
            <a:endParaRPr lang="en-GB" sz="4400" i="1" dirty="0">
              <a:solidFill>
                <a:srgbClr val="002060"/>
              </a:solidFill>
              <a:highlight>
                <a:srgbClr val="FF99CC"/>
              </a:highlight>
              <a:latin typeface="+mj-lt"/>
            </a:endParaRPr>
          </a:p>
        </p:txBody>
      </p:sp>
      <p:sp>
        <p:nvSpPr>
          <p:cNvPr id="3" name="TextBox 2">
            <a:extLst>
              <a:ext uri="{FF2B5EF4-FFF2-40B4-BE49-F238E27FC236}">
                <a16:creationId xmlns:a16="http://schemas.microsoft.com/office/drawing/2014/main" id="{2B189A83-2B66-425A-9FE0-198290A45516}"/>
              </a:ext>
            </a:extLst>
          </p:cNvPr>
          <p:cNvSpPr txBox="1"/>
          <p:nvPr/>
        </p:nvSpPr>
        <p:spPr>
          <a:xfrm>
            <a:off x="8841169" y="1347517"/>
            <a:ext cx="9079112" cy="1446550"/>
          </a:xfrm>
          <a:prstGeom prst="rect">
            <a:avLst/>
          </a:prstGeom>
          <a:noFill/>
        </p:spPr>
        <p:txBody>
          <a:bodyPr wrap="square" rtlCol="0">
            <a:spAutoFit/>
          </a:bodyPr>
          <a:lstStyle/>
          <a:p>
            <a:r>
              <a:rPr lang="vi-VN" sz="4400" i="1" dirty="0">
                <a:solidFill>
                  <a:schemeClr val="bg2">
                    <a:lumMod val="25000"/>
                  </a:schemeClr>
                </a:solidFill>
                <a:highlight>
                  <a:srgbClr val="00FF00"/>
                </a:highlight>
                <a:latin typeface="+mj-lt"/>
              </a:rPr>
              <a:t>Những bức tranh nào nói về hoạt động chăn nuôi ?</a:t>
            </a:r>
            <a:endParaRPr lang="en-GB" sz="4400" i="1" dirty="0">
              <a:solidFill>
                <a:schemeClr val="bg2">
                  <a:lumMod val="25000"/>
                </a:schemeClr>
              </a:solidFill>
              <a:highlight>
                <a:srgbClr val="00FF00"/>
              </a:highlight>
              <a:latin typeface="+mj-lt"/>
            </a:endParaRPr>
          </a:p>
        </p:txBody>
      </p:sp>
      <p:sp>
        <p:nvSpPr>
          <p:cNvPr id="4" name="TextBox 3">
            <a:extLst>
              <a:ext uri="{FF2B5EF4-FFF2-40B4-BE49-F238E27FC236}">
                <a16:creationId xmlns:a16="http://schemas.microsoft.com/office/drawing/2014/main" id="{534CB4AD-7D9E-4104-92BE-C5C22E44C99B}"/>
              </a:ext>
            </a:extLst>
          </p:cNvPr>
          <p:cNvSpPr txBox="1"/>
          <p:nvPr/>
        </p:nvSpPr>
        <p:spPr>
          <a:xfrm>
            <a:off x="491848" y="7051991"/>
            <a:ext cx="8434812" cy="769441"/>
          </a:xfrm>
          <a:prstGeom prst="rect">
            <a:avLst/>
          </a:prstGeom>
          <a:noFill/>
        </p:spPr>
        <p:txBody>
          <a:bodyPr wrap="square" rtlCol="0">
            <a:spAutoFit/>
          </a:bodyPr>
          <a:lstStyle/>
          <a:p>
            <a:r>
              <a:rPr lang="vi-VN" sz="4400" i="1" dirty="0">
                <a:solidFill>
                  <a:srgbClr val="FF0000"/>
                </a:solidFill>
                <a:highlight>
                  <a:srgbClr val="FFFF00"/>
                </a:highlight>
                <a:latin typeface="+mj-lt"/>
              </a:rPr>
              <a:t>Bức tranh 7 nói về hoạt động gì ?</a:t>
            </a:r>
            <a:endParaRPr lang="en-GB" i="1" dirty="0">
              <a:solidFill>
                <a:srgbClr val="FF0000"/>
              </a:solidFill>
              <a:highlight>
                <a:srgbClr val="FFFF00"/>
              </a:highlight>
            </a:endParaRPr>
          </a:p>
        </p:txBody>
      </p:sp>
      <p:sp>
        <p:nvSpPr>
          <p:cNvPr id="5" name="TextBox 4">
            <a:extLst>
              <a:ext uri="{FF2B5EF4-FFF2-40B4-BE49-F238E27FC236}">
                <a16:creationId xmlns:a16="http://schemas.microsoft.com/office/drawing/2014/main" id="{70523B2E-7720-48A8-B71D-C45CB6B52DAE}"/>
              </a:ext>
            </a:extLst>
          </p:cNvPr>
          <p:cNvSpPr txBox="1"/>
          <p:nvPr/>
        </p:nvSpPr>
        <p:spPr>
          <a:xfrm>
            <a:off x="491848" y="8007507"/>
            <a:ext cx="8878873" cy="1446550"/>
          </a:xfrm>
          <a:prstGeom prst="rect">
            <a:avLst/>
          </a:prstGeom>
          <a:noFill/>
        </p:spPr>
        <p:txBody>
          <a:bodyPr wrap="square" rtlCol="0">
            <a:spAutoFit/>
          </a:bodyPr>
          <a:lstStyle/>
          <a:p>
            <a:r>
              <a:rPr lang="vi-VN" sz="4400" i="1" dirty="0">
                <a:solidFill>
                  <a:schemeClr val="bg1"/>
                </a:solidFill>
                <a:highlight>
                  <a:srgbClr val="000000"/>
                </a:highlight>
                <a:latin typeface="+mj-lt"/>
              </a:rPr>
              <a:t>Bức tranh 4 và tranh 8 nói về hoạt động gì? </a:t>
            </a:r>
            <a:endParaRPr lang="en-GB" sz="4400" i="1" dirty="0">
              <a:solidFill>
                <a:schemeClr val="bg1"/>
              </a:solidFill>
              <a:highlight>
                <a:srgbClr val="000000"/>
              </a:highlight>
              <a:latin typeface="+mj-lt"/>
            </a:endParaRPr>
          </a:p>
        </p:txBody>
      </p:sp>
      <p:sp>
        <p:nvSpPr>
          <p:cNvPr id="6" name="Plus Sign 5">
            <a:extLst>
              <a:ext uri="{FF2B5EF4-FFF2-40B4-BE49-F238E27FC236}">
                <a16:creationId xmlns:a16="http://schemas.microsoft.com/office/drawing/2014/main" id="{34B00C51-82EA-4A7B-9115-D73B061896F3}"/>
              </a:ext>
            </a:extLst>
          </p:cNvPr>
          <p:cNvSpPr/>
          <p:nvPr/>
        </p:nvSpPr>
        <p:spPr>
          <a:xfrm>
            <a:off x="507000" y="2120762"/>
            <a:ext cx="788400" cy="789561"/>
          </a:xfrm>
          <a:prstGeom prst="mathPlus">
            <a:avLst/>
          </a:prstGeom>
          <a:solidFill>
            <a:srgbClr val="F77B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lus Sign 13">
            <a:extLst>
              <a:ext uri="{FF2B5EF4-FFF2-40B4-BE49-F238E27FC236}">
                <a16:creationId xmlns:a16="http://schemas.microsoft.com/office/drawing/2014/main" id="{A9A22322-6DF6-415D-9DF5-FD3289B3D69B}"/>
              </a:ext>
            </a:extLst>
          </p:cNvPr>
          <p:cNvSpPr/>
          <p:nvPr/>
        </p:nvSpPr>
        <p:spPr>
          <a:xfrm flipV="1">
            <a:off x="215800" y="5774612"/>
            <a:ext cx="788400" cy="789561"/>
          </a:xfrm>
          <a:prstGeom prst="mathPlus">
            <a:avLst/>
          </a:prstGeom>
          <a:solidFill>
            <a:srgbClr val="F77B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Plus Sign 14">
            <a:extLst>
              <a:ext uri="{FF2B5EF4-FFF2-40B4-BE49-F238E27FC236}">
                <a16:creationId xmlns:a16="http://schemas.microsoft.com/office/drawing/2014/main" id="{A11227CD-E338-4413-B31D-57346BF560CA}"/>
              </a:ext>
            </a:extLst>
          </p:cNvPr>
          <p:cNvSpPr/>
          <p:nvPr/>
        </p:nvSpPr>
        <p:spPr>
          <a:xfrm>
            <a:off x="9252524" y="5005562"/>
            <a:ext cx="1022397" cy="855564"/>
          </a:xfrm>
          <a:prstGeom prst="mathPlus">
            <a:avLst/>
          </a:prstGeom>
          <a:solidFill>
            <a:srgbClr val="F77B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404ABF6-03A8-4C1E-8F77-595EF5C82E34}"/>
              </a:ext>
            </a:extLst>
          </p:cNvPr>
          <p:cNvSpPr txBox="1"/>
          <p:nvPr/>
        </p:nvSpPr>
        <p:spPr>
          <a:xfrm>
            <a:off x="4754693" y="1857964"/>
            <a:ext cx="1265255" cy="1015663"/>
          </a:xfrm>
          <a:prstGeom prst="rect">
            <a:avLst/>
          </a:prstGeom>
          <a:noFill/>
        </p:spPr>
        <p:txBody>
          <a:bodyPr wrap="square" rtlCol="0">
            <a:spAutoFit/>
          </a:bodyPr>
          <a:lstStyle/>
          <a:p>
            <a:r>
              <a:rPr lang="vi-VN" sz="6000" dirty="0">
                <a:highlight>
                  <a:srgbClr val="00FF00"/>
                </a:highlight>
                <a:latin typeface="+mj-lt"/>
              </a:rPr>
              <a:t>X </a:t>
            </a:r>
            <a:endParaRPr lang="en-GB" sz="6000" dirty="0">
              <a:highlight>
                <a:srgbClr val="00FF00"/>
              </a:highlight>
              <a:latin typeface="+mj-lt"/>
            </a:endParaRPr>
          </a:p>
        </p:txBody>
      </p:sp>
      <p:sp>
        <p:nvSpPr>
          <p:cNvPr id="17" name="TextBox 16">
            <a:extLst>
              <a:ext uri="{FF2B5EF4-FFF2-40B4-BE49-F238E27FC236}">
                <a16:creationId xmlns:a16="http://schemas.microsoft.com/office/drawing/2014/main" id="{5805BF57-56B6-4777-A62B-8D01A51DADB5}"/>
              </a:ext>
            </a:extLst>
          </p:cNvPr>
          <p:cNvSpPr txBox="1"/>
          <p:nvPr/>
        </p:nvSpPr>
        <p:spPr>
          <a:xfrm>
            <a:off x="16953094" y="4959319"/>
            <a:ext cx="1265255" cy="1015663"/>
          </a:xfrm>
          <a:prstGeom prst="rect">
            <a:avLst/>
          </a:prstGeom>
          <a:noFill/>
        </p:spPr>
        <p:txBody>
          <a:bodyPr wrap="square" rtlCol="0">
            <a:spAutoFit/>
          </a:bodyPr>
          <a:lstStyle/>
          <a:p>
            <a:r>
              <a:rPr lang="vi-VN" sz="6000" dirty="0">
                <a:highlight>
                  <a:srgbClr val="00FF00"/>
                </a:highlight>
                <a:latin typeface="+mj-lt"/>
              </a:rPr>
              <a:t>X </a:t>
            </a:r>
            <a:endParaRPr lang="en-GB" sz="6000" dirty="0">
              <a:highlight>
                <a:srgbClr val="00FF00"/>
              </a:highlight>
              <a:latin typeface="+mj-lt"/>
            </a:endParaRPr>
          </a:p>
        </p:txBody>
      </p:sp>
      <p:sp>
        <p:nvSpPr>
          <p:cNvPr id="18" name="TextBox 17">
            <a:extLst>
              <a:ext uri="{FF2B5EF4-FFF2-40B4-BE49-F238E27FC236}">
                <a16:creationId xmlns:a16="http://schemas.microsoft.com/office/drawing/2014/main" id="{CCD5A274-70AF-4560-A480-051864C8D83F}"/>
              </a:ext>
            </a:extLst>
          </p:cNvPr>
          <p:cNvSpPr txBox="1"/>
          <p:nvPr/>
        </p:nvSpPr>
        <p:spPr>
          <a:xfrm>
            <a:off x="4569700" y="5615109"/>
            <a:ext cx="1265255" cy="1015663"/>
          </a:xfrm>
          <a:prstGeom prst="rect">
            <a:avLst/>
          </a:prstGeom>
          <a:noFill/>
        </p:spPr>
        <p:txBody>
          <a:bodyPr wrap="square" rtlCol="0">
            <a:spAutoFit/>
          </a:bodyPr>
          <a:lstStyle/>
          <a:p>
            <a:r>
              <a:rPr lang="vi-VN" sz="6000" dirty="0">
                <a:highlight>
                  <a:srgbClr val="00FF00"/>
                </a:highlight>
                <a:latin typeface="+mj-lt"/>
              </a:rPr>
              <a:t>X </a:t>
            </a:r>
            <a:endParaRPr lang="en-GB" sz="6000" dirty="0">
              <a:highlight>
                <a:srgbClr val="00FF00"/>
              </a:highlight>
              <a:latin typeface="+mj-lt"/>
            </a:endParaRPr>
          </a:p>
        </p:txBody>
      </p:sp>
    </p:spTree>
    <p:extLst>
      <p:ext uri="{BB962C8B-B14F-4D97-AF65-F5344CB8AC3E}">
        <p14:creationId xmlns:p14="http://schemas.microsoft.com/office/powerpoint/2010/main" val="423176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p:bldP spid="4" grpId="0"/>
      <p:bldP spid="5" grpId="0"/>
      <p:bldP spid="6" grpId="0" animBg="1"/>
      <p:bldP spid="14" grpId="0" animBg="1"/>
      <p:bldP spid="15" grpId="0" animBg="1"/>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1">
            <a:extLst>
              <a:ext uri="{FF2B5EF4-FFF2-40B4-BE49-F238E27FC236}">
                <a16:creationId xmlns:a16="http://schemas.microsoft.com/office/drawing/2014/main" id="{1B03DA6A-0F79-4A74-9A68-EF8EADBB2A08}"/>
              </a:ext>
            </a:extLst>
          </p:cNvPr>
          <p:cNvPicPr>
            <a:picLocks noChangeAspect="1"/>
          </p:cNvPicPr>
          <p:nvPr/>
        </p:nvPicPr>
        <p:blipFill>
          <a:blip r:embed="rId7"/>
          <a:stretch>
            <a:fillRect/>
          </a:stretch>
        </p:blipFill>
        <p:spPr>
          <a:xfrm>
            <a:off x="152400" y="190500"/>
            <a:ext cx="1152569" cy="1428811"/>
          </a:xfrm>
          <a:prstGeom prst="rect">
            <a:avLst/>
          </a:prstGeom>
        </p:spPr>
      </p:pic>
      <p:sp>
        <p:nvSpPr>
          <p:cNvPr id="5" name="Rectangle 4">
            <a:extLst>
              <a:ext uri="{FF2B5EF4-FFF2-40B4-BE49-F238E27FC236}">
                <a16:creationId xmlns:a16="http://schemas.microsoft.com/office/drawing/2014/main" id="{C25CC854-A11B-4FC8-A095-A783CE52918D}"/>
              </a:ext>
            </a:extLst>
          </p:cNvPr>
          <p:cNvSpPr/>
          <p:nvPr/>
        </p:nvSpPr>
        <p:spPr>
          <a:xfrm>
            <a:off x="1324424" y="190500"/>
            <a:ext cx="16353976" cy="1323439"/>
          </a:xfrm>
          <a:prstGeom prst="rect">
            <a:avLst/>
          </a:prstGeom>
        </p:spPr>
        <p:txBody>
          <a:bodyPr wrap="square">
            <a:spAutoFit/>
          </a:bodyPr>
          <a:lstStyle/>
          <a:p>
            <a:pPr lvl="0" algn="just"/>
            <a:r>
              <a:rPr lang="en-US" sz="4000" b="1" dirty="0">
                <a:solidFill>
                  <a:srgbClr val="00B0F0"/>
                </a:solidFill>
                <a:latin typeface="Times New Roman" panose="02020603050405020304" pitchFamily="18" charset="0"/>
                <a:cs typeface="Times New Roman" panose="02020603050405020304" pitchFamily="18" charset="0"/>
              </a:rPr>
              <a:t>2. </a:t>
            </a:r>
            <a:r>
              <a:rPr lang="en-US" sz="4000" b="1" dirty="0" err="1">
                <a:solidFill>
                  <a:srgbClr val="00B0F0"/>
                </a:solidFill>
                <a:latin typeface="Times New Roman" panose="02020603050405020304" pitchFamily="18" charset="0"/>
                <a:cs typeface="Times New Roman" panose="02020603050405020304" pitchFamily="18" charset="0"/>
              </a:rPr>
              <a:t>Kể</a:t>
            </a:r>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err="1">
                <a:solidFill>
                  <a:srgbClr val="00B0F0"/>
                </a:solidFill>
                <a:latin typeface="Times New Roman" panose="02020603050405020304" pitchFamily="18" charset="0"/>
                <a:cs typeface="Times New Roman" panose="02020603050405020304" pitchFamily="18" charset="0"/>
              </a:rPr>
              <a:t>tên</a:t>
            </a:r>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err="1">
                <a:solidFill>
                  <a:srgbClr val="00B0F0"/>
                </a:solidFill>
                <a:latin typeface="Times New Roman" panose="02020603050405020304" pitchFamily="18" charset="0"/>
                <a:cs typeface="Times New Roman" panose="02020603050405020304" pitchFamily="18" charset="0"/>
              </a:rPr>
              <a:t>một</a:t>
            </a:r>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err="1">
                <a:solidFill>
                  <a:srgbClr val="00B0F0"/>
                </a:solidFill>
                <a:latin typeface="Times New Roman" panose="02020603050405020304" pitchFamily="18" charset="0"/>
                <a:cs typeface="Times New Roman" panose="02020603050405020304" pitchFamily="18" charset="0"/>
              </a:rPr>
              <a:t>số</a:t>
            </a:r>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err="1">
                <a:solidFill>
                  <a:srgbClr val="00B0F0"/>
                </a:solidFill>
                <a:latin typeface="Times New Roman" panose="02020603050405020304" pitchFamily="18" charset="0"/>
                <a:cs typeface="Times New Roman" panose="02020603050405020304" pitchFamily="18" charset="0"/>
              </a:rPr>
              <a:t>hoạt</a:t>
            </a:r>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err="1">
                <a:solidFill>
                  <a:srgbClr val="00B0F0"/>
                </a:solidFill>
                <a:latin typeface="Times New Roman" panose="02020603050405020304" pitchFamily="18" charset="0"/>
                <a:cs typeface="Times New Roman" panose="02020603050405020304" pitchFamily="18" charset="0"/>
              </a:rPr>
              <a:t>động</a:t>
            </a:r>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err="1">
                <a:solidFill>
                  <a:srgbClr val="00B0F0"/>
                </a:solidFill>
                <a:latin typeface="Times New Roman" panose="02020603050405020304" pitchFamily="18" charset="0"/>
                <a:cs typeface="Times New Roman" panose="02020603050405020304" pitchFamily="18" charset="0"/>
              </a:rPr>
              <a:t>sản</a:t>
            </a:r>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err="1">
                <a:solidFill>
                  <a:srgbClr val="00B0F0"/>
                </a:solidFill>
                <a:latin typeface="Times New Roman" panose="02020603050405020304" pitchFamily="18" charset="0"/>
                <a:cs typeface="Times New Roman" panose="02020603050405020304" pitchFamily="18" charset="0"/>
              </a:rPr>
              <a:t>xuất</a:t>
            </a:r>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err="1">
                <a:solidFill>
                  <a:srgbClr val="00B0F0"/>
                </a:solidFill>
                <a:latin typeface="Times New Roman" panose="02020603050405020304" pitchFamily="18" charset="0"/>
                <a:cs typeface="Times New Roman" panose="02020603050405020304" pitchFamily="18" charset="0"/>
              </a:rPr>
              <a:t>nông</a:t>
            </a:r>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err="1">
                <a:solidFill>
                  <a:srgbClr val="00B0F0"/>
                </a:solidFill>
                <a:latin typeface="Times New Roman" panose="02020603050405020304" pitchFamily="18" charset="0"/>
                <a:cs typeface="Times New Roman" panose="02020603050405020304" pitchFamily="18" charset="0"/>
              </a:rPr>
              <a:t>nghiệp</a:t>
            </a:r>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err="1">
                <a:solidFill>
                  <a:srgbClr val="00B0F0"/>
                </a:solidFill>
                <a:latin typeface="Times New Roman" panose="02020603050405020304" pitchFamily="18" charset="0"/>
                <a:cs typeface="Times New Roman" panose="02020603050405020304" pitchFamily="18" charset="0"/>
              </a:rPr>
              <a:t>khác</a:t>
            </a:r>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err="1">
                <a:solidFill>
                  <a:srgbClr val="00B0F0"/>
                </a:solidFill>
                <a:latin typeface="Times New Roman" panose="02020603050405020304" pitchFamily="18" charset="0"/>
                <a:cs typeface="Times New Roman" panose="02020603050405020304" pitchFamily="18" charset="0"/>
              </a:rPr>
              <a:t>mà</a:t>
            </a:r>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err="1">
                <a:solidFill>
                  <a:srgbClr val="00B0F0"/>
                </a:solidFill>
                <a:latin typeface="Times New Roman" panose="02020603050405020304" pitchFamily="18" charset="0"/>
                <a:cs typeface="Times New Roman" panose="02020603050405020304" pitchFamily="18" charset="0"/>
              </a:rPr>
              <a:t>em</a:t>
            </a:r>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err="1">
                <a:solidFill>
                  <a:srgbClr val="00B0F0"/>
                </a:solidFill>
                <a:latin typeface="Times New Roman" panose="02020603050405020304" pitchFamily="18" charset="0"/>
                <a:cs typeface="Times New Roman" panose="02020603050405020304" pitchFamily="18" charset="0"/>
              </a:rPr>
              <a:t>biết</a:t>
            </a:r>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err="1">
                <a:solidFill>
                  <a:srgbClr val="00B0F0"/>
                </a:solidFill>
                <a:latin typeface="Times New Roman" panose="02020603050405020304" pitchFamily="18" charset="0"/>
                <a:cs typeface="Times New Roman" panose="02020603050405020304" pitchFamily="18" charset="0"/>
              </a:rPr>
              <a:t>Nói</a:t>
            </a:r>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err="1">
                <a:solidFill>
                  <a:srgbClr val="00B0F0"/>
                </a:solidFill>
                <a:latin typeface="Times New Roman" panose="02020603050405020304" pitchFamily="18" charset="0"/>
                <a:cs typeface="Times New Roman" panose="02020603050405020304" pitchFamily="18" charset="0"/>
              </a:rPr>
              <a:t>tên</a:t>
            </a:r>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err="1">
                <a:solidFill>
                  <a:srgbClr val="00B0F0"/>
                </a:solidFill>
                <a:latin typeface="Times New Roman" panose="02020603050405020304" pitchFamily="18" charset="0"/>
                <a:cs typeface="Times New Roman" panose="02020603050405020304" pitchFamily="18" charset="0"/>
              </a:rPr>
              <a:t>sản</a:t>
            </a:r>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err="1">
                <a:solidFill>
                  <a:srgbClr val="00B0F0"/>
                </a:solidFill>
                <a:latin typeface="Times New Roman" panose="02020603050405020304" pitchFamily="18" charset="0"/>
                <a:cs typeface="Times New Roman" panose="02020603050405020304" pitchFamily="18" charset="0"/>
              </a:rPr>
              <a:t>phẩm</a:t>
            </a:r>
            <a:r>
              <a:rPr lang="en-US" sz="4000" b="1" dirty="0">
                <a:solidFill>
                  <a:srgbClr val="00B0F0"/>
                </a:solidFill>
                <a:latin typeface="Times New Roman" panose="02020603050405020304" pitchFamily="18" charset="0"/>
                <a:cs typeface="Times New Roman" panose="02020603050405020304" pitchFamily="18" charset="0"/>
              </a:rPr>
              <a:t> </a:t>
            </a:r>
            <a:r>
              <a:rPr lang="vi-VN" sz="4000" b="1" dirty="0">
                <a:solidFill>
                  <a:srgbClr val="00B0F0"/>
                </a:solidFill>
                <a:latin typeface="Times New Roman" panose="02020603050405020304" pitchFamily="18" charset="0"/>
                <a:cs typeface="Times New Roman" panose="02020603050405020304" pitchFamily="18" charset="0"/>
              </a:rPr>
              <a:t>của</a:t>
            </a:r>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err="1">
                <a:solidFill>
                  <a:srgbClr val="00B0F0"/>
                </a:solidFill>
                <a:latin typeface="Times New Roman" panose="02020603050405020304" pitchFamily="18" charset="0"/>
                <a:cs typeface="Times New Roman" panose="02020603050405020304" pitchFamily="18" charset="0"/>
              </a:rPr>
              <a:t>hoạt</a:t>
            </a:r>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err="1">
                <a:solidFill>
                  <a:srgbClr val="00B0F0"/>
                </a:solidFill>
                <a:latin typeface="Times New Roman" panose="02020603050405020304" pitchFamily="18" charset="0"/>
                <a:cs typeface="Times New Roman" panose="02020603050405020304" pitchFamily="18" charset="0"/>
              </a:rPr>
              <a:t>động</a:t>
            </a:r>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err="1">
                <a:solidFill>
                  <a:srgbClr val="00B0F0"/>
                </a:solidFill>
                <a:latin typeface="Times New Roman" panose="02020603050405020304" pitchFamily="18" charset="0"/>
                <a:cs typeface="Times New Roman" panose="02020603050405020304" pitchFamily="18" charset="0"/>
              </a:rPr>
              <a:t>đó</a:t>
            </a:r>
            <a:r>
              <a:rPr lang="en-US" sz="4000" b="1" dirty="0">
                <a:solidFill>
                  <a:srgbClr val="00B0F0"/>
                </a:solidFill>
                <a:latin typeface="Times New Roman" panose="02020603050405020304" pitchFamily="18" charset="0"/>
                <a:cs typeface="Times New Roman" panose="02020603050405020304" pitchFamily="18" charset="0"/>
              </a:rPr>
              <a:t> .</a:t>
            </a:r>
            <a:endParaRPr lang="vi-VN" sz="4000" b="1" dirty="0">
              <a:solidFill>
                <a:srgbClr val="00B0F0"/>
              </a:solidFill>
              <a:latin typeface="Times New Roman" panose="02020603050405020304" pitchFamily="18" charset="0"/>
              <a:cs typeface="Times New Roman" panose="02020603050405020304" pitchFamily="18" charset="0"/>
            </a:endParaRPr>
          </a:p>
        </p:txBody>
      </p:sp>
      <p:pic>
        <p:nvPicPr>
          <p:cNvPr id="6" name="9convert.com - Đếm ngược 3 phút có tiếng - Trim">
            <a:hlinkClick r:id="" action="ppaction://media"/>
            <a:extLst>
              <a:ext uri="{FF2B5EF4-FFF2-40B4-BE49-F238E27FC236}">
                <a16:creationId xmlns:a16="http://schemas.microsoft.com/office/drawing/2014/main" id="{78B268B6-7478-4BF2-9FB4-E2C4B26DA93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1544300" y="3695700"/>
            <a:ext cx="6629400" cy="3886200"/>
          </a:xfrm>
          <a:prstGeom prst="rect">
            <a:avLst/>
          </a:prstGeom>
        </p:spPr>
      </p:pic>
      <p:pic>
        <p:nvPicPr>
          <p:cNvPr id="2" name="Sun">
            <a:hlinkClick r:id="" action="ppaction://media"/>
            <a:extLst>
              <a:ext uri="{FF2B5EF4-FFF2-40B4-BE49-F238E27FC236}">
                <a16:creationId xmlns:a16="http://schemas.microsoft.com/office/drawing/2014/main" id="{97BE107A-61D2-406C-98F3-41C41ACC5DF2}"/>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09600" y="2552700"/>
            <a:ext cx="9982200" cy="7734300"/>
          </a:xfrm>
          <a:prstGeom prst="rect">
            <a:avLst/>
          </a:prstGeom>
        </p:spPr>
      </p:pic>
    </p:spTree>
    <p:extLst>
      <p:ext uri="{BB962C8B-B14F-4D97-AF65-F5344CB8AC3E}">
        <p14:creationId xmlns:p14="http://schemas.microsoft.com/office/powerpoint/2010/main" val="191970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30573" fill="hold"/>
                                        <p:tgtEl>
                                          <p:spTgt spid="6"/>
                                        </p:tgtEl>
                                      </p:cBhvr>
                                    </p:cmd>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4001" fill="hold"/>
                                        <p:tgtEl>
                                          <p:spTgt spid="2"/>
                                        </p:tgtEl>
                                      </p:cBhvr>
                                    </p:cmd>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6"/>
                </p:tgtEl>
              </p:cMediaNode>
            </p:video>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6"/>
                                        </p:tgtEl>
                                      </p:cBhvr>
                                    </p:cmd>
                                  </p:childTnLst>
                                </p:cTn>
                              </p:par>
                            </p:childTnLst>
                          </p:cTn>
                        </p:par>
                      </p:childTnLst>
                    </p:cTn>
                  </p:par>
                </p:childTnLst>
              </p:cTn>
              <p:nextCondLst>
                <p:cond evt="onClick" delay="0">
                  <p:tgtEl>
                    <p:spTgt spid="6"/>
                  </p:tgtEl>
                </p:cond>
              </p:nextCondLst>
            </p:seq>
            <p:video>
              <p:cMediaNode vol="80000">
                <p:cTn id="30" fill="hold" display="0">
                  <p:stCondLst>
                    <p:cond delay="indefinite"/>
                  </p:stCondLst>
                </p:cTn>
                <p:tgtEl>
                  <p:spTgt spid="2"/>
                </p:tgtEl>
              </p:cMediaNode>
            </p:video>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5318</TotalTime>
  <Words>1119</Words>
  <Application>Microsoft Office PowerPoint</Application>
  <PresentationFormat>Custom</PresentationFormat>
  <Paragraphs>105</Paragraphs>
  <Slides>22</Slides>
  <Notes>8</Notes>
  <HiddenSlides>0</HiddenSlides>
  <MMClips>3</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22</vt:i4>
      </vt:variant>
    </vt:vector>
  </HeadingPairs>
  <TitlesOfParts>
    <vt:vector size="41" baseType="lpstr">
      <vt:lpstr>Tahoma</vt:lpstr>
      <vt:lpstr>VNI-Times</vt:lpstr>
      <vt:lpstr>Impact</vt:lpstr>
      <vt:lpstr>Symbol</vt:lpstr>
      <vt:lpstr>.VnHelvetInsH</vt:lpstr>
      <vt:lpstr>Calibri Light</vt:lpstr>
      <vt:lpstr>Open Sans ExtraBold</vt:lpstr>
      <vt:lpstr>Calibri</vt:lpstr>
      <vt:lpstr>Arial</vt:lpstr>
      <vt:lpstr>.VnTime</vt:lpstr>
      <vt:lpstr>等线</vt:lpstr>
      <vt:lpstr>Times New Roman</vt:lpstr>
      <vt:lpstr>inpin heiti</vt:lpstr>
      <vt:lpstr>.VnTimeH</vt:lpstr>
      <vt:lpstr>Office Theme</vt:lpstr>
      <vt:lpstr>1_Office Theme</vt:lpstr>
      <vt:lpstr>3_Office Theme</vt:lpstr>
      <vt:lpstr>Chủ đề của Office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91</cp:revision>
  <dcterms:created xsi:type="dcterms:W3CDTF">2006-08-16T00:00:00Z</dcterms:created>
  <dcterms:modified xsi:type="dcterms:W3CDTF">2024-11-12T11:57:35Z</dcterms:modified>
  <dc:identifier>DAE8oUmvRAc</dc:identifier>
</cp:coreProperties>
</file>