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9" r:id="rId4"/>
    <p:sldId id="262" r:id="rId5"/>
    <p:sldId id="300" r:id="rId6"/>
    <p:sldId id="301" r:id="rId7"/>
    <p:sldId id="302" r:id="rId8"/>
    <p:sldId id="305" r:id="rId9"/>
    <p:sldId id="306" r:id="rId10"/>
    <p:sldId id="303" r:id="rId11"/>
    <p:sldId id="304" r:id="rId12"/>
    <p:sldId id="271" r:id="rId13"/>
    <p:sldId id="309" r:id="rId14"/>
    <p:sldId id="312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42725-AD52-417D-A32E-D61EFB7E857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48A16-81D9-4547-85AD-1A17D43D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2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3" t="64516" b="-5376"/>
          <a:stretch>
            <a:fillRect/>
          </a:stretch>
        </p:blipFill>
        <p:spPr>
          <a:xfrm>
            <a:off x="15308826" y="6725265"/>
            <a:ext cx="2979174" cy="4203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342"/>
            <a:ext cx="18288000" cy="83456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0" y="0"/>
            <a:ext cx="18288000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342"/>
            <a:ext cx="18288000" cy="83456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0" y="0"/>
            <a:ext cx="18288000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ABD-D71D-EB85-4B1A-752FCC532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2D1AF-2CEA-3918-59E1-87ADDDE4B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F4C65-618D-9C40-7340-E9D602C6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1BAF-A9CF-39CA-92D5-A02E1252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18A0-506B-60FF-916D-5AF52CDF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BE14-1DCE-7321-AF7B-4DDBA3FB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C3168-4211-9915-580A-6AD2700E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F1FCD-6DE4-6839-50E5-8DAC0538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EDEC6-324B-85D1-F32D-233D03CB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323E-2154-572E-1773-1733462B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44386-DCF6-C73C-33FB-C0DFFA1B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93835-5424-3918-AD74-CC6418A7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E0B1E-9341-45C8-217A-0D499B06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6D9B1-7D91-AD67-3494-2F54771A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22BE7-0277-417E-FBE2-96868DC6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0009-5088-8888-8D4B-541084F2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E697-D45E-96B6-810C-31DC2A2B1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BE69E-5979-C97D-5008-CD937D974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40799-29C1-3B99-E728-9525E1E1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59227-0BC7-6818-2A99-CEE0275F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0D766-9349-C41D-88BE-9D95A0DC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36E7-EB26-43B8-7591-D49EC897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7029-8923-196C-0DA1-1CD2F8E2F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BB1D-8DA0-3621-A960-5F9C5DD2A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8EC49-D320-9137-428A-32E90C400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07E6D-0B88-563D-9BCE-C0DD752F9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0618E-95B9-672F-CE61-72974D4E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40062-54C5-BE94-9CA7-64B52D38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40133-865E-8491-BF81-80DAD173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D08-9F2A-E4D3-3544-106E7AF2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21E11-47EB-7A33-031A-045654D9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FB28A-08B4-DF71-5945-FCB12F76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4FE6-E7A0-0EFD-39DC-E2B979DC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E226E-8F61-5783-9DB3-3005DCA1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34A7E-9316-6E9C-BAC7-09F7B3F7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1CB65-3F63-41B8-F331-161DE12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5A37-03D1-F02C-0303-0AF7AAAD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FB8B-5A72-CA32-D499-BB7FB8B1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98270-72F0-C61F-DB9F-A28DAF03C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38B85-5F62-968F-3F81-21EAF66B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25F4-F15E-AE78-F429-FFCD5589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4DB3A-4E3E-23E7-EA1F-3DAA9355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0290-0300-D8B5-5201-F4A84459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A448A-6A5C-D513-5AB3-8F7A154FA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877E-28AF-1D59-5CB1-D708061AF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2F7C-6BBE-B688-D283-941F3100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B1A1A-3C56-5A65-5BB9-8EFD4E0D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80E28-4B8F-88F2-42FC-D9FD49B0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FFE2-0FED-CDCE-64AE-8B5FA16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7F1E-9B70-11BC-E665-F90A3EEF5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89AF8-B308-2DF1-28A7-300B5300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50D5A-6D03-24D1-93D4-56BAD4B1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A4D9-7FF7-1991-2A4E-37539C4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59A35-7535-541A-DD7F-046D899F7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FE968-690C-4B58-A5C8-19EB22A1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9F22-F5C2-EBEA-068D-6387093C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BB7A-9E92-ABF5-0FEC-5A4F92C6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0AD2-73CB-EC2B-5F38-32BA0EDD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DF294-869F-2636-0110-374F51751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09CC7-06BB-8EA4-A27E-1309F9500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0B7CE-E6F3-93B3-A0B2-47C46F56C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C02D-D27E-473D-8199-9093F28A407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8776B-300D-2621-F4A5-4F4F77EC7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FAF9F-06FC-60D7-7849-CFB1E44B1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7A48-79B8-4C30-AAE1-EE303FE9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2.svg"/><Relationship Id="rId10" Type="http://schemas.openxmlformats.org/officeDocument/2006/relationships/image" Target="../media/image42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2.svg"/><Relationship Id="rId10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2.svg"/><Relationship Id="rId10" Type="http://schemas.openxmlformats.org/officeDocument/2006/relationships/image" Target="../media/image12.jpeg"/><Relationship Id="rId4" Type="http://schemas.openxmlformats.org/officeDocument/2006/relationships/image" Target="../media/image10.png"/><Relationship Id="rId9" Type="http://schemas.openxmlformats.org/officeDocument/2006/relationships/image" Target="../media/image5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2.svg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0006D-CDD9-3E69-387E-BAF0890B5246}"/>
              </a:ext>
            </a:extLst>
          </p:cNvPr>
          <p:cNvSpPr txBox="1"/>
          <p:nvPr/>
        </p:nvSpPr>
        <p:spPr>
          <a:xfrm>
            <a:off x="2324710" y="467174"/>
            <a:ext cx="1424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Q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uan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đọc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nội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dung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thông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tin ở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1 SGK.</a:t>
            </a:r>
            <a:endParaRPr lang="en-GB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C7E108-BD65-7F6B-6F47-3302A543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2" y="355094"/>
            <a:ext cx="1137389" cy="1194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1596B-C414-0FDA-7809-0C0B891F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55" y="1392554"/>
            <a:ext cx="9572625" cy="7646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09A3C-75E2-B291-DB26-9BC8B4672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721" y="0"/>
            <a:ext cx="18323720" cy="10287000"/>
          </a:xfrm>
          <a:prstGeom prst="rect">
            <a:avLst/>
          </a:prstGeom>
        </p:spPr>
      </p:pic>
      <p:grpSp>
        <p:nvGrpSpPr>
          <p:cNvPr id="12" name="组合 6">
            <a:extLst>
              <a:ext uri="{FF2B5EF4-FFF2-40B4-BE49-F238E27FC236}">
                <a16:creationId xmlns:a16="http://schemas.microsoft.com/office/drawing/2014/main" id="{E124CA4D-E27D-947C-8A32-76C8F8D45E9D}"/>
              </a:ext>
            </a:extLst>
          </p:cNvPr>
          <p:cNvGrpSpPr/>
          <p:nvPr/>
        </p:nvGrpSpPr>
        <p:grpSpPr>
          <a:xfrm>
            <a:off x="-21432" y="510198"/>
            <a:ext cx="5262503" cy="4909020"/>
            <a:chOff x="3051715" y="1629522"/>
            <a:chExt cx="7107908" cy="7107908"/>
          </a:xfrm>
        </p:grpSpPr>
        <p:sp>
          <p:nvSpPr>
            <p:cNvPr id="13" name="弧形 7">
              <a:extLst>
                <a:ext uri="{FF2B5EF4-FFF2-40B4-BE49-F238E27FC236}">
                  <a16:creationId xmlns:a16="http://schemas.microsoft.com/office/drawing/2014/main" id="{AE810E99-69D3-7BEC-C6F3-B89B9C918065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弧形 8">
              <a:extLst>
                <a:ext uri="{FF2B5EF4-FFF2-40B4-BE49-F238E27FC236}">
                  <a16:creationId xmlns:a16="http://schemas.microsoft.com/office/drawing/2014/main" id="{2212B237-3E3D-EEE4-D5DE-328CA2F7043E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弧形 9">
              <a:extLst>
                <a:ext uri="{FF2B5EF4-FFF2-40B4-BE49-F238E27FC236}">
                  <a16:creationId xmlns:a16="http://schemas.microsoft.com/office/drawing/2014/main" id="{331BDF87-8AD4-F811-8E75-A0282561978C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弧形 10">
              <a:extLst>
                <a:ext uri="{FF2B5EF4-FFF2-40B4-BE49-F238E27FC236}">
                  <a16:creationId xmlns:a16="http://schemas.microsoft.com/office/drawing/2014/main" id="{D560A1C9-B61B-660B-E8C5-53CA2560F746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弧形 11">
              <a:extLst>
                <a:ext uri="{FF2B5EF4-FFF2-40B4-BE49-F238E27FC236}">
                  <a16:creationId xmlns:a16="http://schemas.microsoft.com/office/drawing/2014/main" id="{6A068D7F-8986-D378-8442-E03532DF8AF1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8" name="任意多边形 82">
            <a:extLst>
              <a:ext uri="{FF2B5EF4-FFF2-40B4-BE49-F238E27FC236}">
                <a16:creationId xmlns:a16="http://schemas.microsoft.com/office/drawing/2014/main" id="{ED280ED6-7271-E91E-A2E0-ACF2F9743184}"/>
              </a:ext>
            </a:extLst>
          </p:cNvPr>
          <p:cNvSpPr/>
          <p:nvPr/>
        </p:nvSpPr>
        <p:spPr>
          <a:xfrm rot="5400000">
            <a:off x="1372574" y="589292"/>
            <a:ext cx="1756028" cy="4560521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9" name="组合 3">
            <a:extLst>
              <a:ext uri="{FF2B5EF4-FFF2-40B4-BE49-F238E27FC236}">
                <a16:creationId xmlns:a16="http://schemas.microsoft.com/office/drawing/2014/main" id="{3A359308-9660-C9A4-7B8B-12B5958A7054}"/>
              </a:ext>
            </a:extLst>
          </p:cNvPr>
          <p:cNvGrpSpPr/>
          <p:nvPr/>
        </p:nvGrpSpPr>
        <p:grpSpPr>
          <a:xfrm flipH="1">
            <a:off x="2893580" y="2174137"/>
            <a:ext cx="2948468" cy="1849271"/>
            <a:chOff x="594425" y="1153191"/>
            <a:chExt cx="2605975" cy="1634460"/>
          </a:xfrm>
        </p:grpSpPr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B95A9609-828E-2058-6F59-6F4F32BA99C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任意多边形 10">
              <a:extLst>
                <a:ext uri="{FF2B5EF4-FFF2-40B4-BE49-F238E27FC236}">
                  <a16:creationId xmlns:a16="http://schemas.microsoft.com/office/drawing/2014/main" id="{E2DC8552-5D85-47B6-49B3-D7964C3B9225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FD01DBA3-9437-FE26-5CB0-F9C16356044B}"/>
              </a:ext>
            </a:extLst>
          </p:cNvPr>
          <p:cNvGrpSpPr/>
          <p:nvPr/>
        </p:nvGrpSpPr>
        <p:grpSpPr>
          <a:xfrm>
            <a:off x="3127433" y="2133446"/>
            <a:ext cx="929712" cy="1126266"/>
            <a:chOff x="1267237" y="4149067"/>
            <a:chExt cx="1172591" cy="142049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9B1C0754-7732-E883-D2AD-1C4D05A8DF6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zh-CN" altLang="en-US" sz="27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F64D3CA1-6C28-7542-83D0-584845C1CB5C}"/>
                </a:ext>
              </a:extLst>
            </p:cNvPr>
            <p:cNvSpPr txBox="1"/>
            <p:nvPr/>
          </p:nvSpPr>
          <p:spPr>
            <a:xfrm>
              <a:off x="1496256" y="4521472"/>
              <a:ext cx="232990" cy="1048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371600"/>
              <a:endParaRPr lang="zh-CN" altLang="en-US" sz="480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6B42ABF-1960-FE47-EFFE-C154D3DE8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533" y="5475674"/>
            <a:ext cx="3478223" cy="45477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3267628-E72F-00FB-BEBA-619560F00D93}"/>
              </a:ext>
            </a:extLst>
          </p:cNvPr>
          <p:cNvSpPr/>
          <p:nvPr/>
        </p:nvSpPr>
        <p:spPr>
          <a:xfrm>
            <a:off x="5808938" y="3695701"/>
            <a:ext cx="10116862" cy="2702614"/>
          </a:xfrm>
          <a:custGeom>
            <a:avLst/>
            <a:gdLst>
              <a:gd name="connsiteX0" fmla="*/ 0 w 2623087"/>
              <a:gd name="connsiteY0" fmla="*/ 243613 h 1461651"/>
              <a:gd name="connsiteX1" fmla="*/ 243613 w 2623087"/>
              <a:gd name="connsiteY1" fmla="*/ 0 h 1461651"/>
              <a:gd name="connsiteX2" fmla="*/ 437181 w 2623087"/>
              <a:gd name="connsiteY2" fmla="*/ 0 h 1461651"/>
              <a:gd name="connsiteX3" fmla="*/ 437181 w 2623087"/>
              <a:gd name="connsiteY3" fmla="*/ 0 h 1461651"/>
              <a:gd name="connsiteX4" fmla="*/ 1092953 w 2623087"/>
              <a:gd name="connsiteY4" fmla="*/ 0 h 1461651"/>
              <a:gd name="connsiteX5" fmla="*/ 2379474 w 2623087"/>
              <a:gd name="connsiteY5" fmla="*/ 0 h 1461651"/>
              <a:gd name="connsiteX6" fmla="*/ 2623087 w 2623087"/>
              <a:gd name="connsiteY6" fmla="*/ 243613 h 1461651"/>
              <a:gd name="connsiteX7" fmla="*/ 2623087 w 2623087"/>
              <a:gd name="connsiteY7" fmla="*/ 852630 h 1461651"/>
              <a:gd name="connsiteX8" fmla="*/ 2623087 w 2623087"/>
              <a:gd name="connsiteY8" fmla="*/ 852630 h 1461651"/>
              <a:gd name="connsiteX9" fmla="*/ 2623087 w 2623087"/>
              <a:gd name="connsiteY9" fmla="*/ 1218043 h 1461651"/>
              <a:gd name="connsiteX10" fmla="*/ 2623087 w 2623087"/>
              <a:gd name="connsiteY10" fmla="*/ 1218038 h 1461651"/>
              <a:gd name="connsiteX11" fmla="*/ 2379474 w 2623087"/>
              <a:gd name="connsiteY11" fmla="*/ 1461651 h 1461651"/>
              <a:gd name="connsiteX12" fmla="*/ 1092953 w 2623087"/>
              <a:gd name="connsiteY12" fmla="*/ 1461651 h 1461651"/>
              <a:gd name="connsiteX13" fmla="*/ 93015 w 2623087"/>
              <a:gd name="connsiteY13" fmla="*/ 1867756 h 1461651"/>
              <a:gd name="connsiteX14" fmla="*/ 437181 w 2623087"/>
              <a:gd name="connsiteY14" fmla="*/ 1461651 h 1461651"/>
              <a:gd name="connsiteX15" fmla="*/ 243613 w 2623087"/>
              <a:gd name="connsiteY15" fmla="*/ 1461651 h 1461651"/>
              <a:gd name="connsiteX16" fmla="*/ 0 w 2623087"/>
              <a:gd name="connsiteY16" fmla="*/ 1218038 h 1461651"/>
              <a:gd name="connsiteX17" fmla="*/ 0 w 2623087"/>
              <a:gd name="connsiteY17" fmla="*/ 1218043 h 1461651"/>
              <a:gd name="connsiteX18" fmla="*/ 0 w 2623087"/>
              <a:gd name="connsiteY18" fmla="*/ 852630 h 1461651"/>
              <a:gd name="connsiteX19" fmla="*/ 0 w 2623087"/>
              <a:gd name="connsiteY19" fmla="*/ 852630 h 1461651"/>
              <a:gd name="connsiteX20" fmla="*/ 0 w 2623087"/>
              <a:gd name="connsiteY20" fmla="*/ 243613 h 14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23087" h="1461651" fill="none" extrusionOk="0">
                <a:moveTo>
                  <a:pt x="0" y="243613"/>
                </a:moveTo>
                <a:cubicBezTo>
                  <a:pt x="-18307" y="117089"/>
                  <a:pt x="112469" y="411"/>
                  <a:pt x="243613" y="0"/>
                </a:cubicBezTo>
                <a:cubicBezTo>
                  <a:pt x="329742" y="10529"/>
                  <a:pt x="397489" y="-15437"/>
                  <a:pt x="437181" y="0"/>
                </a:cubicBezTo>
                <a:lnTo>
                  <a:pt x="437181" y="0"/>
                </a:lnTo>
                <a:cubicBezTo>
                  <a:pt x="636694" y="28363"/>
                  <a:pt x="849903" y="16147"/>
                  <a:pt x="1092953" y="0"/>
                </a:cubicBezTo>
                <a:cubicBezTo>
                  <a:pt x="1556417" y="-101622"/>
                  <a:pt x="1759780" y="113176"/>
                  <a:pt x="2379474" y="0"/>
                </a:cubicBezTo>
                <a:cubicBezTo>
                  <a:pt x="2509257" y="-10976"/>
                  <a:pt x="2622739" y="110862"/>
                  <a:pt x="2623087" y="243613"/>
                </a:cubicBezTo>
                <a:cubicBezTo>
                  <a:pt x="2646841" y="327184"/>
                  <a:pt x="2590560" y="650284"/>
                  <a:pt x="2623087" y="852630"/>
                </a:cubicBezTo>
                <a:lnTo>
                  <a:pt x="2623087" y="852630"/>
                </a:lnTo>
                <a:cubicBezTo>
                  <a:pt x="2620173" y="942737"/>
                  <a:pt x="2624150" y="1121513"/>
                  <a:pt x="2623087" y="1218043"/>
                </a:cubicBezTo>
                <a:lnTo>
                  <a:pt x="2623087" y="1218038"/>
                </a:lnTo>
                <a:cubicBezTo>
                  <a:pt x="2630949" y="1347610"/>
                  <a:pt x="2512440" y="1458166"/>
                  <a:pt x="2379474" y="1461651"/>
                </a:cubicBezTo>
                <a:cubicBezTo>
                  <a:pt x="1985273" y="1390580"/>
                  <a:pt x="1420753" y="1565675"/>
                  <a:pt x="1092953" y="1461651"/>
                </a:cubicBezTo>
                <a:cubicBezTo>
                  <a:pt x="976573" y="1512508"/>
                  <a:pt x="289671" y="1863363"/>
                  <a:pt x="93015" y="1867756"/>
                </a:cubicBezTo>
                <a:cubicBezTo>
                  <a:pt x="255689" y="1742780"/>
                  <a:pt x="295972" y="1602445"/>
                  <a:pt x="437181" y="1461651"/>
                </a:cubicBezTo>
                <a:cubicBezTo>
                  <a:pt x="364369" y="1445549"/>
                  <a:pt x="314445" y="1444869"/>
                  <a:pt x="243613" y="1461651"/>
                </a:cubicBezTo>
                <a:cubicBezTo>
                  <a:pt x="122240" y="1477479"/>
                  <a:pt x="-17586" y="1360664"/>
                  <a:pt x="0" y="1218038"/>
                </a:cubicBezTo>
                <a:lnTo>
                  <a:pt x="0" y="1218043"/>
                </a:lnTo>
                <a:cubicBezTo>
                  <a:pt x="-17590" y="1166677"/>
                  <a:pt x="-24759" y="1028663"/>
                  <a:pt x="0" y="852630"/>
                </a:cubicBezTo>
                <a:lnTo>
                  <a:pt x="0" y="852630"/>
                </a:lnTo>
                <a:cubicBezTo>
                  <a:pt x="-35150" y="577626"/>
                  <a:pt x="-45399" y="502322"/>
                  <a:pt x="0" y="243613"/>
                </a:cubicBezTo>
                <a:close/>
              </a:path>
              <a:path w="2623087" h="1461651" stroke="0" extrusionOk="0">
                <a:moveTo>
                  <a:pt x="0" y="243613"/>
                </a:moveTo>
                <a:cubicBezTo>
                  <a:pt x="15891" y="103333"/>
                  <a:pt x="126150" y="9931"/>
                  <a:pt x="243613" y="0"/>
                </a:cubicBezTo>
                <a:cubicBezTo>
                  <a:pt x="322286" y="-16369"/>
                  <a:pt x="411052" y="10575"/>
                  <a:pt x="437181" y="0"/>
                </a:cubicBezTo>
                <a:lnTo>
                  <a:pt x="437181" y="0"/>
                </a:lnTo>
                <a:cubicBezTo>
                  <a:pt x="762661" y="-15638"/>
                  <a:pt x="940614" y="12702"/>
                  <a:pt x="1092953" y="0"/>
                </a:cubicBezTo>
                <a:cubicBezTo>
                  <a:pt x="1496276" y="81491"/>
                  <a:pt x="2075362" y="-55478"/>
                  <a:pt x="2379474" y="0"/>
                </a:cubicBezTo>
                <a:cubicBezTo>
                  <a:pt x="2518629" y="-10737"/>
                  <a:pt x="2625266" y="132516"/>
                  <a:pt x="2623087" y="243613"/>
                </a:cubicBezTo>
                <a:cubicBezTo>
                  <a:pt x="2619826" y="359119"/>
                  <a:pt x="2584936" y="765420"/>
                  <a:pt x="2623087" y="852630"/>
                </a:cubicBezTo>
                <a:lnTo>
                  <a:pt x="2623087" y="852630"/>
                </a:lnTo>
                <a:cubicBezTo>
                  <a:pt x="2630957" y="891685"/>
                  <a:pt x="2604724" y="1173806"/>
                  <a:pt x="2623087" y="1218043"/>
                </a:cubicBezTo>
                <a:lnTo>
                  <a:pt x="2623087" y="1218038"/>
                </a:lnTo>
                <a:cubicBezTo>
                  <a:pt x="2634807" y="1349654"/>
                  <a:pt x="2512123" y="1484954"/>
                  <a:pt x="2379474" y="1461651"/>
                </a:cubicBezTo>
                <a:cubicBezTo>
                  <a:pt x="2243057" y="1519981"/>
                  <a:pt x="1380845" y="1499784"/>
                  <a:pt x="1092953" y="1461651"/>
                </a:cubicBezTo>
                <a:cubicBezTo>
                  <a:pt x="856412" y="1464784"/>
                  <a:pt x="556483" y="1577662"/>
                  <a:pt x="93015" y="1867756"/>
                </a:cubicBezTo>
                <a:cubicBezTo>
                  <a:pt x="232395" y="1729076"/>
                  <a:pt x="397010" y="1551047"/>
                  <a:pt x="437181" y="1461651"/>
                </a:cubicBezTo>
                <a:cubicBezTo>
                  <a:pt x="375640" y="1464612"/>
                  <a:pt x="304980" y="1446519"/>
                  <a:pt x="243613" y="1461651"/>
                </a:cubicBezTo>
                <a:cubicBezTo>
                  <a:pt x="115373" y="1453794"/>
                  <a:pt x="-25632" y="1349875"/>
                  <a:pt x="0" y="1218038"/>
                </a:cubicBezTo>
                <a:lnTo>
                  <a:pt x="0" y="1218043"/>
                </a:lnTo>
                <a:cubicBezTo>
                  <a:pt x="13057" y="1079624"/>
                  <a:pt x="-31763" y="942480"/>
                  <a:pt x="0" y="852630"/>
                </a:cubicBezTo>
                <a:lnTo>
                  <a:pt x="0" y="852630"/>
                </a:lnTo>
                <a:cubicBezTo>
                  <a:pt x="-46288" y="644433"/>
                  <a:pt x="-3058" y="444553"/>
                  <a:pt x="0" y="243613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18538157">
                  <a:custGeom>
                    <a:avLst/>
                    <a:gdLst>
                      <a:gd name="connsiteX0" fmla="*/ 0 w 10116862"/>
                      <a:gd name="connsiteY0" fmla="*/ 450443 h 2702614"/>
                      <a:gd name="connsiteX1" fmla="*/ 939579 w 10116862"/>
                      <a:gd name="connsiteY1" fmla="*/ 0 h 2702614"/>
                      <a:gd name="connsiteX2" fmla="*/ 1686143 w 10116862"/>
                      <a:gd name="connsiteY2" fmla="*/ 0 h 2702614"/>
                      <a:gd name="connsiteX3" fmla="*/ 1686143 w 10116862"/>
                      <a:gd name="connsiteY3" fmla="*/ 0 h 2702614"/>
                      <a:gd name="connsiteX4" fmla="*/ 4215359 w 10116862"/>
                      <a:gd name="connsiteY4" fmla="*/ 0 h 2702614"/>
                      <a:gd name="connsiteX5" fmla="*/ 9177282 w 10116862"/>
                      <a:gd name="connsiteY5" fmla="*/ 0 h 2702614"/>
                      <a:gd name="connsiteX6" fmla="*/ 10116862 w 10116862"/>
                      <a:gd name="connsiteY6" fmla="*/ 450443 h 2702614"/>
                      <a:gd name="connsiteX7" fmla="*/ 10116862 w 10116862"/>
                      <a:gd name="connsiteY7" fmla="*/ 1576525 h 2702614"/>
                      <a:gd name="connsiteX8" fmla="*/ 10116862 w 10116862"/>
                      <a:gd name="connsiteY8" fmla="*/ 1576525 h 2702614"/>
                      <a:gd name="connsiteX9" fmla="*/ 10116862 w 10116862"/>
                      <a:gd name="connsiteY9" fmla="*/ 2252179 h 2702614"/>
                      <a:gd name="connsiteX10" fmla="*/ 10116862 w 10116862"/>
                      <a:gd name="connsiteY10" fmla="*/ 2252170 h 2702614"/>
                      <a:gd name="connsiteX11" fmla="*/ 9177282 w 10116862"/>
                      <a:gd name="connsiteY11" fmla="*/ 2702614 h 2702614"/>
                      <a:gd name="connsiteX12" fmla="*/ 4215359 w 10116862"/>
                      <a:gd name="connsiteY12" fmla="*/ 2702614 h 2702614"/>
                      <a:gd name="connsiteX13" fmla="*/ 358745 w 10116862"/>
                      <a:gd name="connsiteY13" fmla="*/ 3453508 h 2702614"/>
                      <a:gd name="connsiteX14" fmla="*/ 1686143 w 10116862"/>
                      <a:gd name="connsiteY14" fmla="*/ 2702614 h 2702614"/>
                      <a:gd name="connsiteX15" fmla="*/ 939579 w 10116862"/>
                      <a:gd name="connsiteY15" fmla="*/ 2702614 h 2702614"/>
                      <a:gd name="connsiteX16" fmla="*/ 0 w 10116862"/>
                      <a:gd name="connsiteY16" fmla="*/ 2252170 h 2702614"/>
                      <a:gd name="connsiteX17" fmla="*/ 0 w 10116862"/>
                      <a:gd name="connsiteY17" fmla="*/ 2252179 h 2702614"/>
                      <a:gd name="connsiteX18" fmla="*/ 0 w 10116862"/>
                      <a:gd name="connsiteY18" fmla="*/ 1576525 h 2702614"/>
                      <a:gd name="connsiteX19" fmla="*/ 0 w 10116862"/>
                      <a:gd name="connsiteY19" fmla="*/ 1576525 h 2702614"/>
                      <a:gd name="connsiteX20" fmla="*/ 0 w 10116862"/>
                      <a:gd name="connsiteY20" fmla="*/ 450443 h 2702614"/>
                      <a:gd name="connsiteX0" fmla="*/ 0 w 10116862"/>
                      <a:gd name="connsiteY0" fmla="*/ 450443 h 2702614"/>
                      <a:gd name="connsiteX1" fmla="*/ 939579 w 10116862"/>
                      <a:gd name="connsiteY1" fmla="*/ 0 h 2702614"/>
                      <a:gd name="connsiteX2" fmla="*/ 1686143 w 10116862"/>
                      <a:gd name="connsiteY2" fmla="*/ 0 h 2702614"/>
                      <a:gd name="connsiteX3" fmla="*/ 1686143 w 10116862"/>
                      <a:gd name="connsiteY3" fmla="*/ 0 h 2702614"/>
                      <a:gd name="connsiteX4" fmla="*/ 4215359 w 10116862"/>
                      <a:gd name="connsiteY4" fmla="*/ 0 h 2702614"/>
                      <a:gd name="connsiteX5" fmla="*/ 9177282 w 10116862"/>
                      <a:gd name="connsiteY5" fmla="*/ 0 h 2702614"/>
                      <a:gd name="connsiteX6" fmla="*/ 10116862 w 10116862"/>
                      <a:gd name="connsiteY6" fmla="*/ 450443 h 2702614"/>
                      <a:gd name="connsiteX7" fmla="*/ 10116862 w 10116862"/>
                      <a:gd name="connsiteY7" fmla="*/ 1576525 h 2702614"/>
                      <a:gd name="connsiteX8" fmla="*/ 10116862 w 10116862"/>
                      <a:gd name="connsiteY8" fmla="*/ 1576525 h 2702614"/>
                      <a:gd name="connsiteX9" fmla="*/ 10116862 w 10116862"/>
                      <a:gd name="connsiteY9" fmla="*/ 2252179 h 2702614"/>
                      <a:gd name="connsiteX10" fmla="*/ 10116862 w 10116862"/>
                      <a:gd name="connsiteY10" fmla="*/ 2252170 h 2702614"/>
                      <a:gd name="connsiteX11" fmla="*/ 9177282 w 10116862"/>
                      <a:gd name="connsiteY11" fmla="*/ 2702614 h 2702614"/>
                      <a:gd name="connsiteX12" fmla="*/ 4215359 w 10116862"/>
                      <a:gd name="connsiteY12" fmla="*/ 2702614 h 2702614"/>
                      <a:gd name="connsiteX13" fmla="*/ 358745 w 10116862"/>
                      <a:gd name="connsiteY13" fmla="*/ 3453508 h 2702614"/>
                      <a:gd name="connsiteX14" fmla="*/ 1686143 w 10116862"/>
                      <a:gd name="connsiteY14" fmla="*/ 2702614 h 2702614"/>
                      <a:gd name="connsiteX15" fmla="*/ 939579 w 10116862"/>
                      <a:gd name="connsiteY15" fmla="*/ 2702614 h 2702614"/>
                      <a:gd name="connsiteX16" fmla="*/ 0 w 10116862"/>
                      <a:gd name="connsiteY16" fmla="*/ 2252170 h 2702614"/>
                      <a:gd name="connsiteX17" fmla="*/ 0 w 10116862"/>
                      <a:gd name="connsiteY17" fmla="*/ 2252179 h 2702614"/>
                      <a:gd name="connsiteX18" fmla="*/ 0 w 10116862"/>
                      <a:gd name="connsiteY18" fmla="*/ 1576525 h 2702614"/>
                      <a:gd name="connsiteX19" fmla="*/ 0 w 10116862"/>
                      <a:gd name="connsiteY19" fmla="*/ 1576525 h 2702614"/>
                      <a:gd name="connsiteX20" fmla="*/ 0 w 10116862"/>
                      <a:gd name="connsiteY20" fmla="*/ 450443 h 2702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116862" h="2702614" fill="none" extrusionOk="0">
                        <a:moveTo>
                          <a:pt x="0" y="450443"/>
                        </a:moveTo>
                        <a:cubicBezTo>
                          <a:pt x="-90156" y="225063"/>
                          <a:pt x="489875" y="7543"/>
                          <a:pt x="939579" y="0"/>
                        </a:cubicBezTo>
                        <a:cubicBezTo>
                          <a:pt x="1286585" y="13836"/>
                          <a:pt x="1555612" y="-25444"/>
                          <a:pt x="1686143" y="0"/>
                        </a:cubicBezTo>
                        <a:lnTo>
                          <a:pt x="1686143" y="0"/>
                        </a:lnTo>
                        <a:cubicBezTo>
                          <a:pt x="2473743" y="28047"/>
                          <a:pt x="3320712" y="-121590"/>
                          <a:pt x="4215359" y="0"/>
                        </a:cubicBezTo>
                        <a:cubicBezTo>
                          <a:pt x="6096273" y="-108735"/>
                          <a:pt x="6820714" y="311444"/>
                          <a:pt x="9177282" y="0"/>
                        </a:cubicBezTo>
                        <a:cubicBezTo>
                          <a:pt x="9659398" y="-62806"/>
                          <a:pt x="10111520" y="225559"/>
                          <a:pt x="10116862" y="450443"/>
                        </a:cubicBezTo>
                        <a:cubicBezTo>
                          <a:pt x="10194158" y="589554"/>
                          <a:pt x="10014440" y="1179323"/>
                          <a:pt x="10116862" y="1576525"/>
                        </a:cubicBezTo>
                        <a:lnTo>
                          <a:pt x="10116862" y="1576525"/>
                        </a:lnTo>
                        <a:cubicBezTo>
                          <a:pt x="10111262" y="1736923"/>
                          <a:pt x="10128550" y="2083766"/>
                          <a:pt x="10116862" y="2252179"/>
                        </a:cubicBezTo>
                        <a:lnTo>
                          <a:pt x="10116862" y="2252170"/>
                        </a:lnTo>
                        <a:cubicBezTo>
                          <a:pt x="10189286" y="2465124"/>
                          <a:pt x="9669081" y="2649741"/>
                          <a:pt x="9177282" y="2702614"/>
                        </a:cubicBezTo>
                        <a:cubicBezTo>
                          <a:pt x="7808195" y="2393391"/>
                          <a:pt x="5422944" y="2819589"/>
                          <a:pt x="4215359" y="2702614"/>
                        </a:cubicBezTo>
                        <a:cubicBezTo>
                          <a:pt x="3687452" y="2724873"/>
                          <a:pt x="1030862" y="3475886"/>
                          <a:pt x="358745" y="3453508"/>
                        </a:cubicBezTo>
                        <a:cubicBezTo>
                          <a:pt x="1038368" y="3241764"/>
                          <a:pt x="1141529" y="2976660"/>
                          <a:pt x="1686143" y="2702614"/>
                        </a:cubicBezTo>
                        <a:cubicBezTo>
                          <a:pt x="1376857" y="2690573"/>
                          <a:pt x="1247636" y="2672409"/>
                          <a:pt x="939579" y="2702614"/>
                        </a:cubicBezTo>
                        <a:cubicBezTo>
                          <a:pt x="489768" y="2753880"/>
                          <a:pt x="-86811" y="2524611"/>
                          <a:pt x="0" y="2252170"/>
                        </a:cubicBezTo>
                        <a:lnTo>
                          <a:pt x="0" y="2252179"/>
                        </a:lnTo>
                        <a:cubicBezTo>
                          <a:pt x="-78828" y="2154639"/>
                          <a:pt x="-85565" y="1885661"/>
                          <a:pt x="0" y="1576525"/>
                        </a:cubicBezTo>
                        <a:lnTo>
                          <a:pt x="0" y="1576525"/>
                        </a:lnTo>
                        <a:cubicBezTo>
                          <a:pt x="-109174" y="1065572"/>
                          <a:pt x="-189098" y="906766"/>
                          <a:pt x="0" y="450443"/>
                        </a:cubicBezTo>
                        <a:close/>
                      </a:path>
                      <a:path w="10116862" h="2702614" stroke="0" extrusionOk="0">
                        <a:moveTo>
                          <a:pt x="0" y="450443"/>
                        </a:moveTo>
                        <a:cubicBezTo>
                          <a:pt x="49957" y="209882"/>
                          <a:pt x="483331" y="24684"/>
                          <a:pt x="939579" y="0"/>
                        </a:cubicBezTo>
                        <a:cubicBezTo>
                          <a:pt x="1231513" y="-16513"/>
                          <a:pt x="1579828" y="21628"/>
                          <a:pt x="1686143" y="0"/>
                        </a:cubicBezTo>
                        <a:lnTo>
                          <a:pt x="1686143" y="0"/>
                        </a:lnTo>
                        <a:cubicBezTo>
                          <a:pt x="2897133" y="-47322"/>
                          <a:pt x="3621467" y="37118"/>
                          <a:pt x="4215359" y="0"/>
                        </a:cubicBezTo>
                        <a:cubicBezTo>
                          <a:pt x="5705759" y="166205"/>
                          <a:pt x="8038529" y="-154078"/>
                          <a:pt x="9177282" y="0"/>
                        </a:cubicBezTo>
                        <a:cubicBezTo>
                          <a:pt x="9693483" y="-15640"/>
                          <a:pt x="10097533" y="261520"/>
                          <a:pt x="10116862" y="450443"/>
                        </a:cubicBezTo>
                        <a:cubicBezTo>
                          <a:pt x="10076235" y="669199"/>
                          <a:pt x="9979635" y="1417910"/>
                          <a:pt x="10116862" y="1576525"/>
                        </a:cubicBezTo>
                        <a:lnTo>
                          <a:pt x="10116862" y="1576525"/>
                        </a:lnTo>
                        <a:cubicBezTo>
                          <a:pt x="10130833" y="1643561"/>
                          <a:pt x="10060452" y="2174850"/>
                          <a:pt x="10116862" y="2252179"/>
                        </a:cubicBezTo>
                        <a:lnTo>
                          <a:pt x="10116862" y="2252170"/>
                        </a:lnTo>
                        <a:cubicBezTo>
                          <a:pt x="10219753" y="2507288"/>
                          <a:pt x="9674495" y="2767859"/>
                          <a:pt x="9177282" y="2702614"/>
                        </a:cubicBezTo>
                        <a:cubicBezTo>
                          <a:pt x="8669177" y="2813521"/>
                          <a:pt x="5251666" y="2691543"/>
                          <a:pt x="4215359" y="2702614"/>
                        </a:cubicBezTo>
                        <a:cubicBezTo>
                          <a:pt x="3355897" y="2672476"/>
                          <a:pt x="2118036" y="3075753"/>
                          <a:pt x="358745" y="3453508"/>
                        </a:cubicBezTo>
                        <a:cubicBezTo>
                          <a:pt x="906658" y="3223109"/>
                          <a:pt x="1532567" y="2827081"/>
                          <a:pt x="1686143" y="2702614"/>
                        </a:cubicBezTo>
                        <a:cubicBezTo>
                          <a:pt x="1409513" y="2725595"/>
                          <a:pt x="1154430" y="2706262"/>
                          <a:pt x="939579" y="2702614"/>
                        </a:cubicBezTo>
                        <a:cubicBezTo>
                          <a:pt x="407280" y="2719190"/>
                          <a:pt x="-60876" y="2517092"/>
                          <a:pt x="0" y="2252170"/>
                        </a:cubicBezTo>
                        <a:lnTo>
                          <a:pt x="0" y="2252179"/>
                        </a:lnTo>
                        <a:cubicBezTo>
                          <a:pt x="11892" y="1989935"/>
                          <a:pt x="-112148" y="1748397"/>
                          <a:pt x="0" y="1576525"/>
                        </a:cubicBezTo>
                        <a:lnTo>
                          <a:pt x="0" y="1576525"/>
                        </a:lnTo>
                        <a:cubicBezTo>
                          <a:pt x="-150430" y="1135118"/>
                          <a:pt x="181" y="813923"/>
                          <a:pt x="0" y="450443"/>
                        </a:cubicBezTo>
                        <a:close/>
                      </a:path>
                      <a:path w="10116862" h="2702614" fill="none" stroke="0" extrusionOk="0">
                        <a:moveTo>
                          <a:pt x="0" y="450443"/>
                        </a:moveTo>
                        <a:cubicBezTo>
                          <a:pt x="16030" y="185228"/>
                          <a:pt x="440329" y="4569"/>
                          <a:pt x="939579" y="0"/>
                        </a:cubicBezTo>
                        <a:cubicBezTo>
                          <a:pt x="1268501" y="19447"/>
                          <a:pt x="1526671" y="-31773"/>
                          <a:pt x="1686143" y="0"/>
                        </a:cubicBezTo>
                        <a:lnTo>
                          <a:pt x="1686143" y="0"/>
                        </a:lnTo>
                        <a:cubicBezTo>
                          <a:pt x="2603003" y="3226"/>
                          <a:pt x="3250704" y="-105678"/>
                          <a:pt x="4215359" y="0"/>
                        </a:cubicBezTo>
                        <a:cubicBezTo>
                          <a:pt x="5916686" y="-311549"/>
                          <a:pt x="6940108" y="173033"/>
                          <a:pt x="9177282" y="0"/>
                        </a:cubicBezTo>
                        <a:cubicBezTo>
                          <a:pt x="9689687" y="-47891"/>
                          <a:pt x="10117880" y="230399"/>
                          <a:pt x="10116862" y="450443"/>
                        </a:cubicBezTo>
                        <a:cubicBezTo>
                          <a:pt x="10185809" y="597833"/>
                          <a:pt x="10037670" y="1206861"/>
                          <a:pt x="10116862" y="1576525"/>
                        </a:cubicBezTo>
                        <a:lnTo>
                          <a:pt x="10116862" y="1576525"/>
                        </a:lnTo>
                        <a:cubicBezTo>
                          <a:pt x="10112660" y="1737082"/>
                          <a:pt x="10122807" y="2072586"/>
                          <a:pt x="10116862" y="2252179"/>
                        </a:cubicBezTo>
                        <a:lnTo>
                          <a:pt x="10116862" y="2252170"/>
                        </a:lnTo>
                        <a:cubicBezTo>
                          <a:pt x="10165437" y="2487190"/>
                          <a:pt x="9686748" y="2737534"/>
                          <a:pt x="9177282" y="2702614"/>
                        </a:cubicBezTo>
                        <a:cubicBezTo>
                          <a:pt x="7739246" y="2550004"/>
                          <a:pt x="5488222" y="3024332"/>
                          <a:pt x="4215359" y="2702614"/>
                        </a:cubicBezTo>
                        <a:cubicBezTo>
                          <a:pt x="3734780" y="2773951"/>
                          <a:pt x="1142256" y="3507394"/>
                          <a:pt x="358745" y="3453508"/>
                        </a:cubicBezTo>
                        <a:cubicBezTo>
                          <a:pt x="981041" y="3219620"/>
                          <a:pt x="1169008" y="2978992"/>
                          <a:pt x="1686143" y="2702614"/>
                        </a:cubicBezTo>
                        <a:cubicBezTo>
                          <a:pt x="1389647" y="2645085"/>
                          <a:pt x="1201526" y="2664093"/>
                          <a:pt x="939579" y="2702614"/>
                        </a:cubicBezTo>
                        <a:cubicBezTo>
                          <a:pt x="476874" y="2725133"/>
                          <a:pt x="-101879" y="2512291"/>
                          <a:pt x="0" y="2252170"/>
                        </a:cubicBezTo>
                        <a:lnTo>
                          <a:pt x="0" y="2252179"/>
                        </a:lnTo>
                        <a:cubicBezTo>
                          <a:pt x="-71505" y="2147087"/>
                          <a:pt x="-97498" y="1889899"/>
                          <a:pt x="0" y="1576525"/>
                        </a:cubicBezTo>
                        <a:lnTo>
                          <a:pt x="0" y="1576525"/>
                        </a:lnTo>
                        <a:cubicBezTo>
                          <a:pt x="-144979" y="1043084"/>
                          <a:pt x="-165253" y="932696"/>
                          <a:pt x="0" y="45044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4800" b="1" dirty="0">
                <a:solidFill>
                  <a:srgbClr val="002060"/>
                </a:solidFill>
                <a:latin typeface="Calibri" panose="020F0502020204030204"/>
              </a:rPr>
              <a:t>G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/>
              </a:rPr>
              <a:t>hép các hình ảnh tương ứng </a:t>
            </a:r>
          </a:p>
          <a:p>
            <a:pPr algn="ctr" defTabSz="1371600"/>
            <a:r>
              <a:rPr lang="vi-VN" sz="4800" b="1" dirty="0">
                <a:solidFill>
                  <a:srgbClr val="002060"/>
                </a:solidFill>
                <a:latin typeface="Calibri" panose="020F0502020204030204"/>
              </a:rPr>
              <a:t>với hai nhóm năng lượng chất đốt có trong tự nhiên và do con người tạo ra </a:t>
            </a:r>
            <a:endParaRPr lang="en-US" sz="48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A36CA37B-6A3F-E223-F97C-855D4804C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600" y="5524500"/>
            <a:ext cx="3006329" cy="44443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2AB9EF-407E-0131-90FA-4376FEA1F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90500"/>
            <a:ext cx="6297714" cy="3084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95726C-CC1E-9041-4204-8BFE96DFF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324100"/>
            <a:ext cx="3304318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B523A98-0FDC-EB82-4680-CE017647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00100"/>
            <a:ext cx="5006563" cy="3124200"/>
          </a:xfrm>
          <a:prstGeom prst="rect">
            <a:avLst/>
          </a:prstGeom>
        </p:spPr>
      </p:pic>
      <p:pic>
        <p:nvPicPr>
          <p:cNvPr id="5122" name="Picture 2" descr="Củi – Wikipedia tiếng Việt">
            <a:extLst>
              <a:ext uri="{FF2B5EF4-FFF2-40B4-BE49-F238E27FC236}">
                <a16:creationId xmlns:a16="http://schemas.microsoft.com/office/drawing/2014/main" id="{F881B974-C71A-8092-1872-8F03C690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991100"/>
            <a:ext cx="5029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ẾT SỬ DỤNG KHÍ GAS AN TOÀN LÀ CÁCH DUY NHẤT ĐỂ BẢO VỆ TÍNH MẠNG BẠN">
            <a:extLst>
              <a:ext uri="{FF2B5EF4-FFF2-40B4-BE49-F238E27FC236}">
                <a16:creationId xmlns:a16="http://schemas.microsoft.com/office/drawing/2014/main" id="{07619DE5-0E54-970C-87A0-21C7496DF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7700"/>
            <a:ext cx="43751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hí Biogas và những ứng dụng thiết thực trong đời sống">
            <a:extLst>
              <a:ext uri="{FF2B5EF4-FFF2-40B4-BE49-F238E27FC236}">
                <a16:creationId xmlns:a16="http://schemas.microsoft.com/office/drawing/2014/main" id="{45A96360-DD8E-BC65-2CEF-02F5197D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10100"/>
            <a:ext cx="3629025" cy="38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FFC892-4E34-B8F5-27B2-A2FFE34550E9}"/>
              </a:ext>
            </a:extLst>
          </p:cNvPr>
          <p:cNvSpPr/>
          <p:nvPr/>
        </p:nvSpPr>
        <p:spPr>
          <a:xfrm>
            <a:off x="1752600" y="723900"/>
            <a:ext cx="6066787" cy="123533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lượng chất đốt có trong tự nhiên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DA0DAA-FDC2-9AF5-3D66-69364786B6AE}"/>
              </a:ext>
            </a:extLst>
          </p:cNvPr>
          <p:cNvSpPr/>
          <p:nvPr/>
        </p:nvSpPr>
        <p:spPr>
          <a:xfrm>
            <a:off x="10439400" y="723900"/>
            <a:ext cx="6066787" cy="1235339"/>
          </a:xfrm>
          <a:prstGeom prst="roundRect">
            <a:avLst/>
          </a:prstGeom>
          <a:solidFill>
            <a:schemeClr val="tx2">
              <a:lumMod val="20000"/>
              <a:lumOff val="80000"/>
              <a:alpha val="84000"/>
            </a:schemeClr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 lượng chất đốt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con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FB537-8DB0-3B9C-21A4-A103854C1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28900"/>
            <a:ext cx="3785450" cy="2362200"/>
          </a:xfrm>
          <a:prstGeom prst="rect">
            <a:avLst/>
          </a:prstGeom>
        </p:spPr>
      </p:pic>
      <p:pic>
        <p:nvPicPr>
          <p:cNvPr id="5" name="Picture 2" descr="Củi – Wikipedia tiếng Việt">
            <a:extLst>
              <a:ext uri="{FF2B5EF4-FFF2-40B4-BE49-F238E27FC236}">
                <a16:creationId xmlns:a16="http://schemas.microsoft.com/office/drawing/2014/main" id="{58267464-D040-38A9-BB7D-FF146402B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28900"/>
            <a:ext cx="352044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ẾT SỬ DỤNG KHÍ GAS AN TOÀN LÀ CÁCH DUY NHẤT ĐỂ BẢO VỆ TÍNH MẠNG BẠN">
            <a:extLst>
              <a:ext uri="{FF2B5EF4-FFF2-40B4-BE49-F238E27FC236}">
                <a16:creationId xmlns:a16="http://schemas.microsoft.com/office/drawing/2014/main" id="{BC8A4A57-7555-F545-6CCA-29AB02F4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476500"/>
            <a:ext cx="322927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hí Biogas và những ứng dụng thiết thực trong đời sống">
            <a:extLst>
              <a:ext uri="{FF2B5EF4-FFF2-40B4-BE49-F238E27FC236}">
                <a16:creationId xmlns:a16="http://schemas.microsoft.com/office/drawing/2014/main" id="{D1AF8109-2DFF-A225-2A9C-9738E565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1" y="2400300"/>
            <a:ext cx="3124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0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28493-F13D-9F5A-13CE-B7D93A8B26AF}"/>
              </a:ext>
            </a:extLst>
          </p:cNvPr>
          <p:cNvGrpSpPr/>
          <p:nvPr/>
        </p:nvGrpSpPr>
        <p:grpSpPr>
          <a:xfrm>
            <a:off x="0" y="342900"/>
            <a:ext cx="7924800" cy="4191000"/>
            <a:chOff x="7902849" y="3657128"/>
            <a:chExt cx="9356451" cy="5876381"/>
          </a:xfrm>
        </p:grpSpPr>
        <p:sp>
          <p:nvSpPr>
            <p:cNvPr id="3" name="Freeform 3"/>
            <p:cNvSpPr/>
            <p:nvPr/>
          </p:nvSpPr>
          <p:spPr>
            <a:xfrm rot="-5400000">
              <a:off x="9642884" y="1917093"/>
              <a:ext cx="5876381" cy="9356451"/>
            </a:xfrm>
            <a:custGeom>
              <a:avLst/>
              <a:gdLst/>
              <a:ahLst/>
              <a:cxnLst/>
              <a:rect l="l" t="t" r="r" b="b"/>
              <a:pathLst>
                <a:path w="5876381" h="9356451">
                  <a:moveTo>
                    <a:pt x="0" y="0"/>
                  </a:moveTo>
                  <a:lnTo>
                    <a:pt x="5876381" y="0"/>
                  </a:lnTo>
                  <a:lnTo>
                    <a:pt x="5876381" y="9356451"/>
                  </a:lnTo>
                  <a:lnTo>
                    <a:pt x="0" y="935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60275" y="2111135"/>
              <a:ext cx="5626808" cy="8959077"/>
            </a:xfrm>
            <a:custGeom>
              <a:avLst/>
              <a:gdLst/>
              <a:ahLst/>
              <a:cxnLst/>
              <a:rect l="l" t="t" r="r" b="b"/>
              <a:pathLst>
                <a:path w="5626808" h="8959077">
                  <a:moveTo>
                    <a:pt x="0" y="0"/>
                  </a:moveTo>
                  <a:lnTo>
                    <a:pt x="5626808" y="0"/>
                  </a:lnTo>
                  <a:lnTo>
                    <a:pt x="5626808" y="8959077"/>
                  </a:lnTo>
                  <a:lnTo>
                    <a:pt x="0" y="895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26" name="Picture 2" descr="Than đá là gì? Sự hình thành, tính chất và công dụng của than đá">
              <a:extLst>
                <a:ext uri="{FF2B5EF4-FFF2-40B4-BE49-F238E27FC236}">
                  <a16:creationId xmlns:a16="http://schemas.microsoft.com/office/drawing/2014/main" id="{60B9BECA-7ED8-1508-EBE3-EAB64DFD8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4076700"/>
              <a:ext cx="8534400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Than được khai thác từ các mỏ than trong lòng đất</a:t>
            </a:r>
            <a:endParaRPr lang="en-US" sz="5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Dầu mỏ được khai thác như thế nào và dùng để làm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+ Dầu mỏ được lấy lên từ các giếng dầu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6D47D9-6C01-8299-7031-A527DA5E4A1E}"/>
              </a:ext>
            </a:extLst>
          </p:cNvPr>
          <p:cNvGrpSpPr/>
          <p:nvPr/>
        </p:nvGrpSpPr>
        <p:grpSpPr>
          <a:xfrm>
            <a:off x="0" y="342900"/>
            <a:ext cx="7924800" cy="4572000"/>
            <a:chOff x="0" y="342900"/>
            <a:chExt cx="7924800" cy="457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028493-F13D-9F5A-13CE-B7D93A8B26AF}"/>
                </a:ext>
              </a:extLst>
            </p:cNvPr>
            <p:cNvGrpSpPr/>
            <p:nvPr/>
          </p:nvGrpSpPr>
          <p:grpSpPr>
            <a:xfrm>
              <a:off x="0" y="342900"/>
              <a:ext cx="7924800" cy="4572000"/>
              <a:chOff x="7902849" y="3657128"/>
              <a:chExt cx="9356451" cy="5876381"/>
            </a:xfrm>
          </p:grpSpPr>
          <p:sp>
            <p:nvSpPr>
              <p:cNvPr id="3" name="Freeform 3"/>
              <p:cNvSpPr/>
              <p:nvPr/>
            </p:nvSpPr>
            <p:spPr>
              <a:xfrm rot="-5400000">
                <a:off x="9642884" y="1917093"/>
                <a:ext cx="5876381" cy="9356451"/>
              </a:xfrm>
              <a:custGeom>
                <a:avLst/>
                <a:gdLst/>
                <a:ahLst/>
                <a:cxnLst/>
                <a:rect l="l" t="t" r="r" b="b"/>
                <a:pathLst>
                  <a:path w="5876381" h="9356451">
                    <a:moveTo>
                      <a:pt x="0" y="0"/>
                    </a:moveTo>
                    <a:lnTo>
                      <a:pt x="5876381" y="0"/>
                    </a:lnTo>
                    <a:lnTo>
                      <a:pt x="5876381" y="9356451"/>
                    </a:lnTo>
                    <a:lnTo>
                      <a:pt x="0" y="9356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5400000">
                <a:off x="9760275" y="2111135"/>
                <a:ext cx="5626808" cy="8959077"/>
              </a:xfrm>
              <a:custGeom>
                <a:avLst/>
                <a:gdLst/>
                <a:ahLst/>
                <a:cxnLst/>
                <a:rect l="l" t="t" r="r" b="b"/>
                <a:pathLst>
                  <a:path w="5626808" h="8959077">
                    <a:moveTo>
                      <a:pt x="0" y="0"/>
                    </a:moveTo>
                    <a:lnTo>
                      <a:pt x="5626808" y="0"/>
                    </a:lnTo>
                    <a:lnTo>
                      <a:pt x="5626808" y="8959077"/>
                    </a:lnTo>
                    <a:lnTo>
                      <a:pt x="0" y="89590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050" name="Picture 2" descr="Dầu mỏ cạn kiệt: Tình huống báo động">
              <a:extLst>
                <a:ext uri="{FF2B5EF4-FFF2-40B4-BE49-F238E27FC236}">
                  <a16:creationId xmlns:a16="http://schemas.microsoft.com/office/drawing/2014/main" id="{F0FD3DA8-72D8-8786-ED77-5CEAF9249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7700"/>
              <a:ext cx="6553200" cy="382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7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Khí tự nhiên được sử dụng vào những việc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Khí tự nhiên thường được tìm thấy cùng với than đá và dầu mỏ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57CC9-C609-F41A-1DA8-138CCE266E1E}"/>
              </a:ext>
            </a:extLst>
          </p:cNvPr>
          <p:cNvGrpSpPr/>
          <p:nvPr/>
        </p:nvGrpSpPr>
        <p:grpSpPr>
          <a:xfrm>
            <a:off x="304800" y="342900"/>
            <a:ext cx="7924800" cy="4572000"/>
            <a:chOff x="0" y="342900"/>
            <a:chExt cx="7924800" cy="457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028493-F13D-9F5A-13CE-B7D93A8B26AF}"/>
                </a:ext>
              </a:extLst>
            </p:cNvPr>
            <p:cNvGrpSpPr/>
            <p:nvPr/>
          </p:nvGrpSpPr>
          <p:grpSpPr>
            <a:xfrm>
              <a:off x="0" y="342900"/>
              <a:ext cx="7924800" cy="4572000"/>
              <a:chOff x="7902849" y="3657128"/>
              <a:chExt cx="9356451" cy="5876381"/>
            </a:xfrm>
          </p:grpSpPr>
          <p:sp>
            <p:nvSpPr>
              <p:cNvPr id="3" name="Freeform 3"/>
              <p:cNvSpPr/>
              <p:nvPr/>
            </p:nvSpPr>
            <p:spPr>
              <a:xfrm rot="-5400000">
                <a:off x="9642884" y="1917093"/>
                <a:ext cx="5876381" cy="9356451"/>
              </a:xfrm>
              <a:custGeom>
                <a:avLst/>
                <a:gdLst/>
                <a:ahLst/>
                <a:cxnLst/>
                <a:rect l="l" t="t" r="r" b="b"/>
                <a:pathLst>
                  <a:path w="5876381" h="9356451">
                    <a:moveTo>
                      <a:pt x="0" y="0"/>
                    </a:moveTo>
                    <a:lnTo>
                      <a:pt x="5876381" y="0"/>
                    </a:lnTo>
                    <a:lnTo>
                      <a:pt x="5876381" y="9356451"/>
                    </a:lnTo>
                    <a:lnTo>
                      <a:pt x="0" y="9356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5400000">
                <a:off x="9760275" y="2111135"/>
                <a:ext cx="5626808" cy="8959077"/>
              </a:xfrm>
              <a:custGeom>
                <a:avLst/>
                <a:gdLst/>
                <a:ahLst/>
                <a:cxnLst/>
                <a:rect l="l" t="t" r="r" b="b"/>
                <a:pathLst>
                  <a:path w="5626808" h="8959077">
                    <a:moveTo>
                      <a:pt x="0" y="0"/>
                    </a:moveTo>
                    <a:lnTo>
                      <a:pt x="5626808" y="0"/>
                    </a:lnTo>
                    <a:lnTo>
                      <a:pt x="5626808" y="8959077"/>
                    </a:lnTo>
                    <a:lnTo>
                      <a:pt x="0" y="89590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3074" name="Picture 2" descr="Cách khai thác khí thiên nhiên trong tự nhiên">
              <a:extLst>
                <a:ext uri="{FF2B5EF4-FFF2-40B4-BE49-F238E27FC236}">
                  <a16:creationId xmlns:a16="http://schemas.microsoft.com/office/drawing/2014/main" id="{182B6D30-6093-13EA-BFD7-6F97B7E60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23900"/>
              <a:ext cx="6976533" cy="392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66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Khí sinh học được tạo ra bằng cách nào và dùng để làm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Khí sinh học được tạo ra từ việc ủ các chất thải hữa cơ.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28493-F13D-9F5A-13CE-B7D93A8B26AF}"/>
              </a:ext>
            </a:extLst>
          </p:cNvPr>
          <p:cNvGrpSpPr/>
          <p:nvPr/>
        </p:nvGrpSpPr>
        <p:grpSpPr>
          <a:xfrm>
            <a:off x="304800" y="342900"/>
            <a:ext cx="7924800" cy="4572000"/>
            <a:chOff x="7902849" y="3657128"/>
            <a:chExt cx="9356451" cy="5876381"/>
          </a:xfrm>
        </p:grpSpPr>
        <p:sp>
          <p:nvSpPr>
            <p:cNvPr id="3" name="Freeform 3"/>
            <p:cNvSpPr/>
            <p:nvPr/>
          </p:nvSpPr>
          <p:spPr>
            <a:xfrm rot="-5400000">
              <a:off x="9642884" y="1917093"/>
              <a:ext cx="5876381" cy="9356451"/>
            </a:xfrm>
            <a:custGeom>
              <a:avLst/>
              <a:gdLst/>
              <a:ahLst/>
              <a:cxnLst/>
              <a:rect l="l" t="t" r="r" b="b"/>
              <a:pathLst>
                <a:path w="5876381" h="9356451">
                  <a:moveTo>
                    <a:pt x="0" y="0"/>
                  </a:moveTo>
                  <a:lnTo>
                    <a:pt x="5876381" y="0"/>
                  </a:lnTo>
                  <a:lnTo>
                    <a:pt x="5876381" y="9356451"/>
                  </a:lnTo>
                  <a:lnTo>
                    <a:pt x="0" y="935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60275" y="2111135"/>
              <a:ext cx="5626808" cy="8959077"/>
            </a:xfrm>
            <a:custGeom>
              <a:avLst/>
              <a:gdLst/>
              <a:ahLst/>
              <a:cxnLst/>
              <a:rect l="l" t="t" r="r" b="b"/>
              <a:pathLst>
                <a:path w="5626808" h="8959077">
                  <a:moveTo>
                    <a:pt x="0" y="0"/>
                  </a:moveTo>
                  <a:lnTo>
                    <a:pt x="5626808" y="0"/>
                  </a:lnTo>
                  <a:lnTo>
                    <a:pt x="5626808" y="8959077"/>
                  </a:lnTo>
                  <a:lnTo>
                    <a:pt x="0" y="895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Khí Biogas và những ứng dụng thiết thực trong đời sống">
            <a:extLst>
              <a:ext uri="{FF2B5EF4-FFF2-40B4-BE49-F238E27FC236}">
                <a16:creationId xmlns:a16="http://schemas.microsoft.com/office/drawing/2014/main" id="{00206B04-616B-9DA6-C32B-BE9919B9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7700"/>
            <a:ext cx="4438650" cy="40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845820" y="685800"/>
            <a:ext cx="16596360" cy="8641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6188" y="1821287"/>
            <a:ext cx="15518812" cy="1446549"/>
            <a:chOff x="8282690" y="2151016"/>
            <a:chExt cx="9101597" cy="964366"/>
          </a:xfrm>
        </p:grpSpPr>
        <p:sp>
          <p:nvSpPr>
            <p:cNvPr id="5" name="TextBox 4"/>
            <p:cNvSpPr txBox="1"/>
            <p:nvPr/>
          </p:nvSpPr>
          <p:spPr>
            <a:xfrm>
              <a:off x="8817430" y="2151016"/>
              <a:ext cx="8566857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Kể tên các nguồn năng lượng chất đốt có trong tự nhiên và do con người tạo ra.</a:t>
              </a:r>
              <a:endParaRPr lang="en-GB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90" y="2264683"/>
              <a:ext cx="659083" cy="69220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4043381"/>
            <a:ext cx="7126767" cy="274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Các nguồn năng lượng chất đốt có trong tự nhiên là: than, củi, rơm, dầu mỏ, khí thiên nhiên,….</a:t>
            </a:r>
            <a:endParaRPr lang="en-GB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D2AC6-047C-6E81-564A-9033AF62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3467099"/>
            <a:ext cx="2438400" cy="2501053"/>
          </a:xfrm>
          <a:prstGeom prst="ellips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86167BFA-3347-0564-B96E-73142FE60606}"/>
              </a:ext>
            </a:extLst>
          </p:cNvPr>
          <p:cNvSpPr/>
          <p:nvPr/>
        </p:nvSpPr>
        <p:spPr>
          <a:xfrm>
            <a:off x="13106400" y="4686300"/>
            <a:ext cx="3929743" cy="3505200"/>
          </a:xfrm>
          <a:custGeom>
            <a:avLst/>
            <a:gdLst/>
            <a:ahLst/>
            <a:cxnLst/>
            <a:rect l="l" t="t" r="r" b="b"/>
            <a:pathLst>
              <a:path w="4354286" h="4114800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845820" y="685800"/>
            <a:ext cx="16596360" cy="8641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6188" y="1821287"/>
            <a:ext cx="15518812" cy="1446549"/>
            <a:chOff x="8282690" y="2151016"/>
            <a:chExt cx="9101597" cy="964366"/>
          </a:xfrm>
        </p:grpSpPr>
        <p:sp>
          <p:nvSpPr>
            <p:cNvPr id="5" name="TextBox 4"/>
            <p:cNvSpPr txBox="1"/>
            <p:nvPr/>
          </p:nvSpPr>
          <p:spPr>
            <a:xfrm>
              <a:off x="8817430" y="2151016"/>
              <a:ext cx="8566857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Kể tên các nguồn năng lượng chất đốt có trong tự nhiên và do con người tạo ra.</a:t>
              </a:r>
              <a:endPara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90" y="2264683"/>
              <a:ext cx="659083" cy="69220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4043381"/>
            <a:ext cx="7126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371600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Các nguồn năng lượng chất đốt do con người tạo ra là: khí biogas, khí gas,….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9440E-0AC6-269C-0C09-DF00622EC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3771900"/>
            <a:ext cx="6299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77835" y="2505424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832536" y="4065610"/>
            <a:ext cx="9688146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/>
            <a:r>
              <a:rPr lang="vi-VN" sz="6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Vai trò của năng lượng chất đốt trong đời sống và sản xuất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18607"/>
            <a:ext cx="8805112" cy="10834031"/>
          </a:xfrm>
          <a:custGeom>
            <a:avLst/>
            <a:gdLst/>
            <a:ahLst/>
            <a:cxnLst/>
            <a:rect l="l" t="t" r="r" b="b"/>
            <a:pathLst>
              <a:path w="8805112" h="10834031">
                <a:moveTo>
                  <a:pt x="0" y="0"/>
                </a:moveTo>
                <a:lnTo>
                  <a:pt x="8805112" y="0"/>
                </a:lnTo>
                <a:lnTo>
                  <a:pt x="8805112" y="10834030"/>
                </a:lnTo>
                <a:lnTo>
                  <a:pt x="0" y="10834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6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0006D-CDD9-3E69-387E-BAF0890B5246}"/>
              </a:ext>
            </a:extLst>
          </p:cNvPr>
          <p:cNvSpPr txBox="1"/>
          <p:nvPr/>
        </p:nvSpPr>
        <p:spPr>
          <a:xfrm>
            <a:off x="2324710" y="467174"/>
            <a:ext cx="14667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371600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Quan sát hình 2 và cho biết con người, máy móc, dụng cụ và phương tiện giao thông trong hình sử dụng loại chất đốt nào.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C7E108-BD65-7F6B-6F47-3302A543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2" y="355094"/>
            <a:ext cx="1137389" cy="1194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5F247-594C-F877-EA7B-C841914E3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247900"/>
            <a:ext cx="7924800" cy="66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286</Words>
  <Application>Microsoft Office PowerPoint</Application>
  <PresentationFormat>Custom</PresentationFormat>
  <Paragraphs>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等线</vt:lpstr>
      <vt:lpstr>等线 Light</vt:lpstr>
      <vt:lpstr>Glacial Indifference</vt:lpstr>
      <vt:lpstr>inpin heiti</vt:lpstr>
      <vt:lpstr>Mali</vt:lpstr>
      <vt:lpstr>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Lake Theme Educational Presentation</dc:title>
  <dc:creator>thao</dc:creator>
  <cp:lastModifiedBy>Windows User</cp:lastModifiedBy>
  <cp:revision>33</cp:revision>
  <dcterms:created xsi:type="dcterms:W3CDTF">2006-08-16T00:00:00Z</dcterms:created>
  <dcterms:modified xsi:type="dcterms:W3CDTF">2024-11-11T12:13:14Z</dcterms:modified>
  <dc:identifier>DAGMZ9ajds0</dc:identifier>
</cp:coreProperties>
</file>