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280" r:id="rId3"/>
    <p:sldId id="261" r:id="rId4"/>
    <p:sldId id="282" r:id="rId5"/>
    <p:sldId id="283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4C68-E880-4CEC-9D77-2B3D41FD813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4376-DFF6-40F7-BC7C-5F9CD0F8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4376-DFF6-40F7-BC7C-5F9CD0F89F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90789-8DE7-F830-D909-C32BE8CC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E6223F-C53B-46F3-AC72-CE6BAA1B0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B6C53C-A2C4-762F-F2D6-7B7CCF37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E37864-365F-3E9C-B90D-D0F4930B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DD8BA6-E958-FAC0-0279-28AF221F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5461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8D66F-E114-1CDB-E76B-723697B7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868306-427A-C2A9-694D-5D4963AF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4E8BF6-CB85-E1DB-1F69-5CFD8A95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6CC5B5-1C39-19BB-A8B4-50834C62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D08E6-9DE2-03D9-8BCF-2C615DAD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7292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CE4F6F-F7A5-F5AA-A689-DA955DAED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FABE16-197E-F2B7-DBC6-17BFEBAFF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E6D043-0723-214D-C1A7-7F6D601A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7F854-C7B7-38E0-D9FD-131229AD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756058-016A-B402-56DD-37868D6F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683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00F1A-4245-7655-BCC8-29F7A446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46FFC6-EE8D-1CE2-E784-617324E7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ED1DB7-1E1A-DE9E-F499-609A9C26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3F4597-0C23-4ED9-765D-2B43004F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C48516-E799-47DA-6D62-42FB4B0F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7870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82CF-EB5B-179E-17AB-CE1BD87A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357E9D-C168-E081-2E08-659A7F9E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68E07E-E4B1-E6E1-F616-4269006D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D9CADA-8E1A-CE46-CD24-FDEBE838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AE4FA3-EBEB-7574-32CE-319222DD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49080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39143-CBBC-67E9-E1B4-FB28E9C6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7F3134-1F5C-AEAC-0DFC-5CDE1222B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D5FC34-E8EB-DD39-D03F-B4EBC709B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306150-446B-6275-4BFC-6A408F8B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339851-E47C-44FE-5AC8-D423E4EC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0796C5-0C61-699B-C9FB-91C7C0B2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89591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A574B-E11C-411E-BE68-280FBD99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7FD5B8-46B1-9B5F-B4ED-F5619E864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E517DC-1E35-E78D-822B-9E1560C30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8732FE-ACC9-EDB3-DAD6-50A7164C2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5D8B0B-DBC3-4033-0593-E54321674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7F1442-5390-1102-23EE-7FA536A3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9B9657-6A6F-BB7C-B7BD-96AB6D72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4D5614-B7A0-A03D-33C4-2CA579B9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3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4ABF8-0C1E-8959-7110-47711A29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BD37CA-7A67-508B-CD17-BDC93608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FA7041-D77B-2F4A-BA81-EF3E5C30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6B46D-C3C5-7CB3-F42C-F5A6083D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564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C40E2B-A3F6-BE72-D56D-E65F96C2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2EB99D-E23E-8A82-D704-A49BDB03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2D139C-86EB-20C0-5165-C8D8F144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2033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B521B-3EF7-D7D5-E097-0EF38094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E9E139-E055-28D0-18C9-A2D1AC85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D83EC3-630E-867D-0388-08547A0D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8AD70D-6C5E-66DB-CCE9-7781F6FC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C64813-095D-82B9-CC8F-35C6DA11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32DEC1-7E87-8DB3-C651-AB8440D7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3091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5DAAB-1EC2-C671-CF43-9BE4410C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9C797D-2219-4640-D7AD-B04059343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4C82B4-3A3C-8EB7-7901-FB415350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461889-E942-6A58-3842-D07E0927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B9BBFA-C78E-616E-201B-99CA2EAC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99B91A-70BF-B160-81F5-16FAF94A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6966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88A550A-35BE-8F3E-B870-1AA4581A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BC9267-FA33-ECBA-1EBA-CAEBF825B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912CA0-6987-BA7B-A1C4-7821DB9F3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6FA84-44E1-4A89-AD76-DB66CC0695D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F95955-272E-223C-1A1B-A2544DABD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C9A295-DF4D-E5D7-07C4-DCC113F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73B2A240-46C5-3FAC-201D-C118BAC79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4" y="-4183172"/>
            <a:ext cx="1629585" cy="16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u-high-performance--4-2024-09-17T01_39_17Z">
            <a:hlinkClick r:id="" action="ppaction://media"/>
            <a:extLst>
              <a:ext uri="{FF2B5EF4-FFF2-40B4-BE49-F238E27FC236}">
                <a16:creationId xmlns:a16="http://schemas.microsoft.com/office/drawing/2014/main" xmlns="" id="{844A370C-ECBC-2C48-0673-0C31423DAE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22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7E7765-7D1B-5266-2E75-31422A05BF4E}"/>
              </a:ext>
            </a:extLst>
          </p:cNvPr>
          <p:cNvSpPr txBox="1"/>
          <p:nvPr/>
        </p:nvSpPr>
        <p:spPr>
          <a:xfrm>
            <a:off x="849085" y="533400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4B5CC8-45EA-F0D0-E535-ABD037D9E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856" y="1623099"/>
            <a:ext cx="6543675" cy="48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65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131A65D-5670-B043-E581-F20F4A43ECEB}"/>
              </a:ext>
            </a:extLst>
          </p:cNvPr>
          <p:cNvSpPr/>
          <p:nvPr/>
        </p:nvSpPr>
        <p:spPr>
          <a:xfrm>
            <a:off x="4734560" y="518160"/>
            <a:ext cx="263144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26 : 8 = ?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1B983C-D3A0-7C07-B606-12DE7A1E1B48}"/>
              </a:ext>
            </a:extLst>
          </p:cNvPr>
          <p:cNvSpPr txBox="1"/>
          <p:nvPr/>
        </p:nvSpPr>
        <p:spPr>
          <a:xfrm>
            <a:off x="680719" y="1399177"/>
            <a:ext cx="57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5EE13AA-27DD-DAF0-69CD-A40D8618F004}"/>
              </a:ext>
            </a:extLst>
          </p:cNvPr>
          <p:cNvGrpSpPr/>
          <p:nvPr/>
        </p:nvGrpSpPr>
        <p:grpSpPr>
          <a:xfrm>
            <a:off x="386080" y="2661920"/>
            <a:ext cx="2296160" cy="1076960"/>
            <a:chOff x="132080" y="2692400"/>
            <a:chExt cx="2296160" cy="1076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4E1B528-0007-4890-D720-D4510E6A3102}"/>
                </a:ext>
              </a:extLst>
            </p:cNvPr>
            <p:cNvSpPr txBox="1"/>
            <p:nvPr/>
          </p:nvSpPr>
          <p:spPr>
            <a:xfrm>
              <a:off x="132080" y="2692400"/>
              <a:ext cx="1838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26      8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4D9E863-26D2-DFC3-6134-7D81F3F27D6F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447FC71-0628-E62B-5BC6-140CAF4E7BAD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FA5262-CEEC-55BB-49A3-A16C02E5DB8E}"/>
              </a:ext>
            </a:extLst>
          </p:cNvPr>
          <p:cNvSpPr txBox="1"/>
          <p:nvPr/>
        </p:nvSpPr>
        <p:spPr>
          <a:xfrm>
            <a:off x="2854959" y="2184400"/>
            <a:ext cx="88580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26 chia 8 được 3, viết 3.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3 nhân 8 bằng 24; 26 trừ 24 bằng 2, viết 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Để chia tiếp, ta viết thêm dấu phẩy vào bên phải 3. Viết thêm chữ số 0 vào bên phải 2 được 20. 20 chia 8 được 2, viết 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2 nhân 8 bằng 16; 20 trừ 16 bằng 4, viết 4. Viết thêm chữ số 0 vào bên phải 4 được 40. 40 chia 8 được 5, viết 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5 nhân 8 bằng 40; 40 trừ 40 bằng 0, viết 0.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Vậy: 26 : 8 = 3,25 (m).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0B8813-15A5-F20F-92D8-2377B1C01C6F}"/>
              </a:ext>
            </a:extLst>
          </p:cNvPr>
          <p:cNvSpPr txBox="1"/>
          <p:nvPr/>
        </p:nvSpPr>
        <p:spPr>
          <a:xfrm>
            <a:off x="1534160" y="3169920"/>
            <a:ext cx="426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5AC8A11-B039-F162-18B5-4334A6DA41D4}"/>
              </a:ext>
            </a:extLst>
          </p:cNvPr>
          <p:cNvSpPr txBox="1"/>
          <p:nvPr/>
        </p:nvSpPr>
        <p:spPr>
          <a:xfrm>
            <a:off x="640080" y="31191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1B1DFC-4FE1-0302-E189-AB976EEEAD74}"/>
              </a:ext>
            </a:extLst>
          </p:cNvPr>
          <p:cNvSpPr txBox="1"/>
          <p:nvPr/>
        </p:nvSpPr>
        <p:spPr>
          <a:xfrm>
            <a:off x="1788160" y="3190240"/>
            <a:ext cx="24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D3923E4-2980-0AB1-7FFF-AB3C733A29D3}"/>
              </a:ext>
            </a:extLst>
          </p:cNvPr>
          <p:cNvSpPr txBox="1"/>
          <p:nvPr/>
        </p:nvSpPr>
        <p:spPr>
          <a:xfrm>
            <a:off x="934720" y="31394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7702CB-9A3F-2F9E-F2A4-0C484CA83A01}"/>
              </a:ext>
            </a:extLst>
          </p:cNvPr>
          <p:cNvSpPr txBox="1"/>
          <p:nvPr/>
        </p:nvSpPr>
        <p:spPr>
          <a:xfrm>
            <a:off x="1910080" y="31800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EDE91B-B933-F1DB-DD29-787571D56259}"/>
              </a:ext>
            </a:extLst>
          </p:cNvPr>
          <p:cNvSpPr txBox="1"/>
          <p:nvPr/>
        </p:nvSpPr>
        <p:spPr>
          <a:xfrm>
            <a:off x="883920" y="3586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6A382EA-EC4D-8449-79D5-DFDD0385B627}"/>
              </a:ext>
            </a:extLst>
          </p:cNvPr>
          <p:cNvSpPr txBox="1"/>
          <p:nvPr/>
        </p:nvSpPr>
        <p:spPr>
          <a:xfrm>
            <a:off x="1137920" y="3586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5919F6-1014-DA9C-ED0C-6B8E806C8E18}"/>
              </a:ext>
            </a:extLst>
          </p:cNvPr>
          <p:cNvSpPr txBox="1"/>
          <p:nvPr/>
        </p:nvSpPr>
        <p:spPr>
          <a:xfrm>
            <a:off x="2174240" y="31800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FB02D54-BA2C-3544-3908-97C6ADE050C4}"/>
              </a:ext>
            </a:extLst>
          </p:cNvPr>
          <p:cNvSpPr txBox="1"/>
          <p:nvPr/>
        </p:nvSpPr>
        <p:spPr>
          <a:xfrm>
            <a:off x="1137920" y="40335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148639-9261-D0FC-A152-83CF54E95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286" y="5763880"/>
            <a:ext cx="552345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7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uiExpand="1" build="p"/>
      <p:bldP spid="18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1B983C-D3A0-7C07-B606-12DE7A1E1B48}"/>
              </a:ext>
            </a:extLst>
          </p:cNvPr>
          <p:cNvSpPr txBox="1"/>
          <p:nvPr/>
        </p:nvSpPr>
        <p:spPr>
          <a:xfrm>
            <a:off x="680720" y="690880"/>
            <a:ext cx="637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6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: 25 =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90AC9C-FB53-CEEE-E0EB-871C02CABA63}"/>
              </a:ext>
            </a:extLst>
          </p:cNvPr>
          <p:cNvSpPr txBox="1"/>
          <p:nvPr/>
        </p:nvSpPr>
        <p:spPr>
          <a:xfrm>
            <a:off x="660400" y="1463040"/>
            <a:ext cx="1095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25, ta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3D7D9B-A128-0DD8-14A9-7AAE9D87FEBB}"/>
              </a:ext>
            </a:extLst>
          </p:cNvPr>
          <p:cNvGrpSpPr/>
          <p:nvPr/>
        </p:nvGrpSpPr>
        <p:grpSpPr>
          <a:xfrm>
            <a:off x="1107440" y="2519680"/>
            <a:ext cx="2123440" cy="1259840"/>
            <a:chOff x="304800" y="2692400"/>
            <a:chExt cx="2123440" cy="12598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E9FC9AA-BFA9-AEFC-354B-2CC9F9F2FD46}"/>
                </a:ext>
              </a:extLst>
            </p:cNvPr>
            <p:cNvSpPr txBox="1"/>
            <p:nvPr/>
          </p:nvSpPr>
          <p:spPr>
            <a:xfrm>
              <a:off x="304800" y="2692400"/>
              <a:ext cx="2082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6,0    25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B89FDF9-70D5-1C3E-1C3C-42E0E275A80C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1EBD4026-EA6D-63AE-9B80-3B97DA96B61C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48BCA79-E62E-621B-F065-2999D591AD74}"/>
              </a:ext>
            </a:extLst>
          </p:cNvPr>
          <p:cNvSpPr txBox="1"/>
          <p:nvPr/>
        </p:nvSpPr>
        <p:spPr>
          <a:xfrm>
            <a:off x="4368800" y="2377440"/>
            <a:ext cx="431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6,0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82A518B-6FB7-1BB0-D4DA-D02D685B61B2}"/>
              </a:ext>
            </a:extLst>
          </p:cNvPr>
          <p:cNvSpPr txBox="1"/>
          <p:nvPr/>
        </p:nvSpPr>
        <p:spPr>
          <a:xfrm>
            <a:off x="4358640" y="2976880"/>
            <a:ext cx="715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6,9 : 25 (chia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992D573-0C78-2689-0D57-498D484A0841}"/>
              </a:ext>
            </a:extLst>
          </p:cNvPr>
          <p:cNvSpPr txBox="1"/>
          <p:nvPr/>
        </p:nvSpPr>
        <p:spPr>
          <a:xfrm>
            <a:off x="4368800" y="4064000"/>
            <a:ext cx="715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: 25 = 0,24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F082B68-DC39-BB9C-1F6A-199CF6C2A719}"/>
              </a:ext>
            </a:extLst>
          </p:cNvPr>
          <p:cNvSpPr txBox="1"/>
          <p:nvPr/>
        </p:nvSpPr>
        <p:spPr>
          <a:xfrm>
            <a:off x="1107440" y="30683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26D4015-52A5-7BFA-A452-9615767393A7}"/>
              </a:ext>
            </a:extLst>
          </p:cNvPr>
          <p:cNvSpPr txBox="1"/>
          <p:nvPr/>
        </p:nvSpPr>
        <p:spPr>
          <a:xfrm>
            <a:off x="1402080" y="3078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9CB0C41-E139-2E3F-28BB-17927E5593CA}"/>
              </a:ext>
            </a:extLst>
          </p:cNvPr>
          <p:cNvSpPr txBox="1"/>
          <p:nvPr/>
        </p:nvSpPr>
        <p:spPr>
          <a:xfrm>
            <a:off x="1676400" y="307848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3DE32D5-BB40-C79A-2647-CA02EE63AD25}"/>
              </a:ext>
            </a:extLst>
          </p:cNvPr>
          <p:cNvSpPr txBox="1"/>
          <p:nvPr/>
        </p:nvSpPr>
        <p:spPr>
          <a:xfrm>
            <a:off x="1676400" y="357632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4A4DB0F-C223-6227-FEA7-20FE43816BF0}"/>
              </a:ext>
            </a:extLst>
          </p:cNvPr>
          <p:cNvSpPr txBox="1"/>
          <p:nvPr/>
        </p:nvSpPr>
        <p:spPr>
          <a:xfrm>
            <a:off x="2103120" y="30378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04328C9-534F-3FFB-33A1-A3EF578E1603}"/>
              </a:ext>
            </a:extLst>
          </p:cNvPr>
          <p:cNvSpPr txBox="1"/>
          <p:nvPr/>
        </p:nvSpPr>
        <p:spPr>
          <a:xfrm>
            <a:off x="2357120" y="304800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5EDF149-24F4-1F6A-E2AF-80ACB43266C3}"/>
              </a:ext>
            </a:extLst>
          </p:cNvPr>
          <p:cNvSpPr txBox="1"/>
          <p:nvPr/>
        </p:nvSpPr>
        <p:spPr>
          <a:xfrm>
            <a:off x="2529840" y="30378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D86D9F7-D810-C50E-A6DC-DF337544A243}"/>
              </a:ext>
            </a:extLst>
          </p:cNvPr>
          <p:cNvSpPr txBox="1"/>
          <p:nvPr/>
        </p:nvSpPr>
        <p:spPr>
          <a:xfrm>
            <a:off x="2824480" y="30378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8" name="Freeform 2">
            <a:extLst>
              <a:ext uri="{FF2B5EF4-FFF2-40B4-BE49-F238E27FC236}">
                <a16:creationId xmlns:a16="http://schemas.microsoft.com/office/drawing/2014/main" xmlns="" id="{109B542A-4117-9DDC-823D-B3188E0A1790}"/>
              </a:ext>
            </a:extLst>
          </p:cNvPr>
          <p:cNvSpPr/>
          <p:nvPr/>
        </p:nvSpPr>
        <p:spPr>
          <a:xfrm>
            <a:off x="-146202" y="-71363"/>
            <a:ext cx="12484403" cy="6929363"/>
          </a:xfrm>
          <a:custGeom>
            <a:avLst/>
            <a:gdLst/>
            <a:ahLst/>
            <a:cxnLst/>
            <a:rect l="l" t="t" r="r" b="b"/>
            <a:pathLst>
              <a:path w="18726604" h="18726604">
                <a:moveTo>
                  <a:pt x="0" y="0"/>
                </a:moveTo>
                <a:lnTo>
                  <a:pt x="18726604" y="0"/>
                </a:lnTo>
                <a:lnTo>
                  <a:pt x="18726604" y="18726604"/>
                </a:lnTo>
                <a:lnTo>
                  <a:pt x="0" y="18726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9" name="Group 3">
            <a:extLst>
              <a:ext uri="{FF2B5EF4-FFF2-40B4-BE49-F238E27FC236}">
                <a16:creationId xmlns:a16="http://schemas.microsoft.com/office/drawing/2014/main" xmlns="" id="{7B62BD34-B759-5FF0-B834-D46C26491BF9}"/>
              </a:ext>
            </a:extLst>
          </p:cNvPr>
          <p:cNvGrpSpPr/>
          <p:nvPr/>
        </p:nvGrpSpPr>
        <p:grpSpPr>
          <a:xfrm>
            <a:off x="369688" y="1288308"/>
            <a:ext cx="11452625" cy="5195458"/>
            <a:chOff x="0" y="0"/>
            <a:chExt cx="4524494" cy="2052527"/>
          </a:xfrm>
        </p:grpSpPr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xmlns="" id="{E1BC8DE3-19A3-A074-0E1C-A8C2398C49E2}"/>
                </a:ext>
              </a:extLst>
            </p:cNvPr>
            <p:cNvSpPr/>
            <p:nvPr/>
          </p:nvSpPr>
          <p:spPr>
            <a:xfrm>
              <a:off x="0" y="0"/>
              <a:ext cx="4524494" cy="2052526"/>
            </a:xfrm>
            <a:custGeom>
              <a:avLst/>
              <a:gdLst/>
              <a:ahLst/>
              <a:cxnLst/>
              <a:rect l="l" t="t" r="r" b="b"/>
              <a:pathLst>
                <a:path w="4524494" h="2052526">
                  <a:moveTo>
                    <a:pt x="0" y="0"/>
                  </a:moveTo>
                  <a:lnTo>
                    <a:pt x="4524494" y="0"/>
                  </a:lnTo>
                  <a:lnTo>
                    <a:pt x="4524494" y="2052526"/>
                  </a:lnTo>
                  <a:lnTo>
                    <a:pt x="0" y="20525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">
              <a:extLst>
                <a:ext uri="{FF2B5EF4-FFF2-40B4-BE49-F238E27FC236}">
                  <a16:creationId xmlns:a16="http://schemas.microsoft.com/office/drawing/2014/main" xmlns="" id="{457C8F97-9727-927E-0C68-26B3980688B2}"/>
                </a:ext>
              </a:extLst>
            </p:cNvPr>
            <p:cNvSpPr txBox="1"/>
            <p:nvPr/>
          </p:nvSpPr>
          <p:spPr>
            <a:xfrm>
              <a:off x="0" y="-38100"/>
              <a:ext cx="4524494" cy="20906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6">
            <a:extLst>
              <a:ext uri="{FF2B5EF4-FFF2-40B4-BE49-F238E27FC236}">
                <a16:creationId xmlns:a16="http://schemas.microsoft.com/office/drawing/2014/main" xmlns="" id="{CB09B6E0-AAB4-EAD2-7898-F24E34861228}"/>
              </a:ext>
            </a:extLst>
          </p:cNvPr>
          <p:cNvGrpSpPr/>
          <p:nvPr/>
        </p:nvGrpSpPr>
        <p:grpSpPr>
          <a:xfrm>
            <a:off x="4166577" y="73298"/>
            <a:ext cx="3858847" cy="1225005"/>
            <a:chOff x="0" y="-57150"/>
            <a:chExt cx="1524483" cy="483952"/>
          </a:xfrm>
        </p:grpSpPr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xmlns="" id="{C7A950F5-DB47-C5BB-A1AC-46C4E3B9EF97}"/>
                </a:ext>
              </a:extLst>
            </p:cNvPr>
            <p:cNvSpPr/>
            <p:nvPr/>
          </p:nvSpPr>
          <p:spPr>
            <a:xfrm>
              <a:off x="0" y="0"/>
              <a:ext cx="1524483" cy="369652"/>
            </a:xfrm>
            <a:custGeom>
              <a:avLst/>
              <a:gdLst/>
              <a:ahLst/>
              <a:cxnLst/>
              <a:rect l="l" t="t" r="r" b="b"/>
              <a:pathLst>
                <a:path w="1524483" h="369652">
                  <a:moveTo>
                    <a:pt x="26750" y="0"/>
                  </a:moveTo>
                  <a:lnTo>
                    <a:pt x="1497732" y="0"/>
                  </a:lnTo>
                  <a:cubicBezTo>
                    <a:pt x="1504827" y="0"/>
                    <a:pt x="1511631" y="2818"/>
                    <a:pt x="1516648" y="7835"/>
                  </a:cubicBezTo>
                  <a:cubicBezTo>
                    <a:pt x="1521664" y="12852"/>
                    <a:pt x="1524483" y="19656"/>
                    <a:pt x="1524483" y="26750"/>
                  </a:cubicBezTo>
                  <a:lnTo>
                    <a:pt x="1524483" y="342902"/>
                  </a:lnTo>
                  <a:cubicBezTo>
                    <a:pt x="1524483" y="349997"/>
                    <a:pt x="1521664" y="356801"/>
                    <a:pt x="1516648" y="361817"/>
                  </a:cubicBezTo>
                  <a:cubicBezTo>
                    <a:pt x="1511631" y="366834"/>
                    <a:pt x="1504827" y="369652"/>
                    <a:pt x="1497732" y="369652"/>
                  </a:cubicBezTo>
                  <a:lnTo>
                    <a:pt x="26750" y="369652"/>
                  </a:lnTo>
                  <a:cubicBezTo>
                    <a:pt x="19656" y="369652"/>
                    <a:pt x="12852" y="366834"/>
                    <a:pt x="7835" y="361817"/>
                  </a:cubicBezTo>
                  <a:cubicBezTo>
                    <a:pt x="2818" y="356801"/>
                    <a:pt x="0" y="349997"/>
                    <a:pt x="0" y="342902"/>
                  </a:cubicBezTo>
                  <a:lnTo>
                    <a:pt x="0" y="26750"/>
                  </a:lnTo>
                  <a:cubicBezTo>
                    <a:pt x="0" y="19656"/>
                    <a:pt x="2818" y="12852"/>
                    <a:pt x="7835" y="7835"/>
                  </a:cubicBezTo>
                  <a:cubicBezTo>
                    <a:pt x="12852" y="2818"/>
                    <a:pt x="19656" y="0"/>
                    <a:pt x="267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8">
              <a:extLst>
                <a:ext uri="{FF2B5EF4-FFF2-40B4-BE49-F238E27FC236}">
                  <a16:creationId xmlns:a16="http://schemas.microsoft.com/office/drawing/2014/main" xmlns="" id="{B7C6BE41-0A3F-6743-5CE4-086AAA135C28}"/>
                </a:ext>
              </a:extLst>
            </p:cNvPr>
            <p:cNvSpPr txBox="1"/>
            <p:nvPr/>
          </p:nvSpPr>
          <p:spPr>
            <a:xfrm>
              <a:off x="0" y="-57150"/>
              <a:ext cx="1524483" cy="483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5600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 : 25 = ?</a:t>
              </a:r>
            </a:p>
          </p:txBody>
        </p:sp>
      </p:grpSp>
      <p:sp>
        <p:nvSpPr>
          <p:cNvPr id="55" name="TextBox 13">
            <a:extLst>
              <a:ext uri="{FF2B5EF4-FFF2-40B4-BE49-F238E27FC236}">
                <a16:creationId xmlns:a16="http://schemas.microsoft.com/office/drawing/2014/main" xmlns="" id="{9B49B820-0E82-B585-EBD1-CEC9BA992FFC}"/>
              </a:ext>
            </a:extLst>
          </p:cNvPr>
          <p:cNvSpPr txBox="1"/>
          <p:nvPr/>
        </p:nvSpPr>
        <p:spPr>
          <a:xfrm>
            <a:off x="5518640" y="4479308"/>
            <a:ext cx="358268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91" lvl="1" indent="-251895" defTabSz="609630">
              <a:lnSpc>
                <a:spcPts val="3266"/>
              </a:lnSpc>
              <a:buFont typeface="Arial"/>
              <a:buChar char="•"/>
            </a:pP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Chuyển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thành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6,0.</a:t>
            </a:r>
          </a:p>
        </p:txBody>
      </p:sp>
      <p:sp>
        <p:nvSpPr>
          <p:cNvPr id="56" name="TextBox 14">
            <a:extLst>
              <a:ext uri="{FF2B5EF4-FFF2-40B4-BE49-F238E27FC236}">
                <a16:creationId xmlns:a16="http://schemas.microsoft.com/office/drawing/2014/main" xmlns="" id="{932117B2-699D-B3E0-AC42-DEE887468C36}"/>
              </a:ext>
            </a:extLst>
          </p:cNvPr>
          <p:cNvSpPr txBox="1"/>
          <p:nvPr/>
        </p:nvSpPr>
        <p:spPr>
          <a:xfrm>
            <a:off x="5518640" y="4928042"/>
            <a:ext cx="630367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3791" lvl="1" indent="-251895" defTabSz="609630">
              <a:lnSpc>
                <a:spcPts val="3266"/>
              </a:lnSpc>
              <a:buFont typeface="Arial"/>
              <a:buChar char="•"/>
            </a:pP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Đặt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rồi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như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phép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chia </a:t>
            </a:r>
            <a:r>
              <a:rPr lang="en-US" sz="2333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6,0 : 25</a:t>
            </a:r>
          </a:p>
          <a:p>
            <a:pPr defTabSz="609630">
              <a:lnSpc>
                <a:spcPts val="3266"/>
              </a:lnSpc>
            </a:pP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(chia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thập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phân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cho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tự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nhiên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9D67DA7-E192-171F-CCAF-2825BE297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3" y="3009529"/>
            <a:ext cx="2085013" cy="378594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CD5BE76F-44DC-4AF6-46DE-624E95C09901}"/>
              </a:ext>
            </a:extLst>
          </p:cNvPr>
          <p:cNvGrpSpPr/>
          <p:nvPr/>
        </p:nvGrpSpPr>
        <p:grpSpPr>
          <a:xfrm>
            <a:off x="1256485" y="2366417"/>
            <a:ext cx="6768939" cy="1852079"/>
            <a:chOff x="6657508" y="4587197"/>
            <a:chExt cx="6768939" cy="1852079"/>
          </a:xfrm>
        </p:grpSpPr>
        <p:sp>
          <p:nvSpPr>
            <p:cNvPr id="59" name="TextBox 27">
              <a:extLst>
                <a:ext uri="{FF2B5EF4-FFF2-40B4-BE49-F238E27FC236}">
                  <a16:creationId xmlns:a16="http://schemas.microsoft.com/office/drawing/2014/main" xmlns="" id="{F46D3584-375B-3E8A-5048-3163377E1AD1}"/>
                </a:ext>
              </a:extLst>
            </p:cNvPr>
            <p:cNvSpPr txBox="1"/>
            <p:nvPr/>
          </p:nvSpPr>
          <p:spPr>
            <a:xfrm>
              <a:off x="6657508" y="5041699"/>
              <a:ext cx="6768939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6        25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5AA4AF87-C677-2585-2D16-1F4E0A89D5C0}"/>
                </a:ext>
              </a:extLst>
            </p:cNvPr>
            <p:cNvCxnSpPr/>
            <p:nvPr/>
          </p:nvCxnSpPr>
          <p:spPr>
            <a:xfrm>
              <a:off x="10198532" y="4587197"/>
              <a:ext cx="0" cy="1852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1B5471F9-81CE-EB49-9F98-0C48E8BDD76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124571" y="4615555"/>
              <a:ext cx="0" cy="1852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27">
            <a:extLst>
              <a:ext uri="{FF2B5EF4-FFF2-40B4-BE49-F238E27FC236}">
                <a16:creationId xmlns:a16="http://schemas.microsoft.com/office/drawing/2014/main" xmlns="" id="{59087DC0-2702-427E-37BB-2B8873C219A1}"/>
              </a:ext>
            </a:extLst>
          </p:cNvPr>
          <p:cNvSpPr txBox="1"/>
          <p:nvPr/>
        </p:nvSpPr>
        <p:spPr>
          <a:xfrm>
            <a:off x="3141067" y="376128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1</a:t>
            </a:r>
          </a:p>
        </p:txBody>
      </p:sp>
      <p:sp>
        <p:nvSpPr>
          <p:cNvPr id="63" name="TextBox 27">
            <a:extLst>
              <a:ext uri="{FF2B5EF4-FFF2-40B4-BE49-F238E27FC236}">
                <a16:creationId xmlns:a16="http://schemas.microsoft.com/office/drawing/2014/main" xmlns="" id="{5169C378-D5E1-4B37-547C-D26C9E32C40C}"/>
              </a:ext>
            </a:extLst>
          </p:cNvPr>
          <p:cNvSpPr txBox="1"/>
          <p:nvPr/>
        </p:nvSpPr>
        <p:spPr>
          <a:xfrm>
            <a:off x="3630902" y="3742853"/>
            <a:ext cx="97967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64" name="TextBox 27">
            <a:extLst>
              <a:ext uri="{FF2B5EF4-FFF2-40B4-BE49-F238E27FC236}">
                <a16:creationId xmlns:a16="http://schemas.microsoft.com/office/drawing/2014/main" xmlns="" id="{1E396720-E708-3C57-C86D-8FC1CACE105F}"/>
              </a:ext>
            </a:extLst>
          </p:cNvPr>
          <p:cNvSpPr txBox="1"/>
          <p:nvPr/>
        </p:nvSpPr>
        <p:spPr>
          <a:xfrm>
            <a:off x="4941962" y="3701383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,</a:t>
            </a:r>
          </a:p>
        </p:txBody>
      </p:sp>
      <p:sp>
        <p:nvSpPr>
          <p:cNvPr id="65" name="TextBox 27">
            <a:extLst>
              <a:ext uri="{FF2B5EF4-FFF2-40B4-BE49-F238E27FC236}">
                <a16:creationId xmlns:a16="http://schemas.microsoft.com/office/drawing/2014/main" xmlns="" id="{BB534CED-A9A6-DDC9-8659-AB27E07EEEA1}"/>
              </a:ext>
            </a:extLst>
          </p:cNvPr>
          <p:cNvSpPr txBox="1"/>
          <p:nvPr/>
        </p:nvSpPr>
        <p:spPr>
          <a:xfrm>
            <a:off x="5251661" y="371059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2</a:t>
            </a:r>
          </a:p>
        </p:txBody>
      </p:sp>
      <p:sp>
        <p:nvSpPr>
          <p:cNvPr id="66" name="TextBox 27">
            <a:extLst>
              <a:ext uri="{FF2B5EF4-FFF2-40B4-BE49-F238E27FC236}">
                <a16:creationId xmlns:a16="http://schemas.microsoft.com/office/drawing/2014/main" xmlns="" id="{201CBE32-F4CA-8725-69F3-C0A5D5909145}"/>
              </a:ext>
            </a:extLst>
          </p:cNvPr>
          <p:cNvSpPr txBox="1"/>
          <p:nvPr/>
        </p:nvSpPr>
        <p:spPr>
          <a:xfrm>
            <a:off x="4034434" y="3742853"/>
            <a:ext cx="97967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E01677B-6C1E-0603-5A16-E32A80032B1D}"/>
              </a:ext>
            </a:extLst>
          </p:cNvPr>
          <p:cNvSpPr txBox="1"/>
          <p:nvPr/>
        </p:nvSpPr>
        <p:spPr>
          <a:xfrm>
            <a:off x="5637398" y="3719801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BFAA275-B97F-F8F6-F4BC-DE7D2A5BBFB5}"/>
              </a:ext>
            </a:extLst>
          </p:cNvPr>
          <p:cNvSpPr txBox="1"/>
          <p:nvPr/>
        </p:nvSpPr>
        <p:spPr>
          <a:xfrm>
            <a:off x="4056842" y="4584225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69" name="TextBox 27">
            <a:extLst>
              <a:ext uri="{FF2B5EF4-FFF2-40B4-BE49-F238E27FC236}">
                <a16:creationId xmlns:a16="http://schemas.microsoft.com/office/drawing/2014/main" xmlns="" id="{714CC26A-C279-4C25-886A-DBE22D33B0F7}"/>
              </a:ext>
            </a:extLst>
          </p:cNvPr>
          <p:cNvSpPr txBox="1"/>
          <p:nvPr/>
        </p:nvSpPr>
        <p:spPr>
          <a:xfrm>
            <a:off x="4689600" y="371980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92372FBE-6C89-5C4D-3B09-26D4DD02B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06" y="1524910"/>
            <a:ext cx="10912786" cy="969348"/>
          </a:xfrm>
          <a:prstGeom prst="rect">
            <a:avLst/>
          </a:prstGeom>
        </p:spPr>
      </p:pic>
      <p:sp>
        <p:nvSpPr>
          <p:cNvPr id="71" name="TextBox 27">
            <a:extLst>
              <a:ext uri="{FF2B5EF4-FFF2-40B4-BE49-F238E27FC236}">
                <a16:creationId xmlns:a16="http://schemas.microsoft.com/office/drawing/2014/main" xmlns="" id="{8D76E60E-4122-2197-BD52-CEB7A0A47326}"/>
              </a:ext>
            </a:extLst>
          </p:cNvPr>
          <p:cNvSpPr txBox="1"/>
          <p:nvPr/>
        </p:nvSpPr>
        <p:spPr>
          <a:xfrm>
            <a:off x="3578686" y="2820919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,0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518B9488-0052-57B0-7931-5BD1FB828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986" y="5647130"/>
            <a:ext cx="420660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7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6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5" grpId="0"/>
      <p:bldP spid="56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B311690-A5BF-E281-F210-0E1EEEC60388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EC0CAC-F633-14F9-8869-416725AA2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9" y="34230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8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EA560-DD0F-9DEB-EA5C-08185E09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5" name="Freeform 18">
            <a:extLst>
              <a:ext uri="{FF2B5EF4-FFF2-40B4-BE49-F238E27FC236}">
                <a16:creationId xmlns:a16="http://schemas.microsoft.com/office/drawing/2014/main" xmlns="" id="{CCDF935E-B7C4-BB86-7A07-869FE6212FCC}"/>
              </a:ext>
            </a:extLst>
          </p:cNvPr>
          <p:cNvSpPr/>
          <p:nvPr/>
        </p:nvSpPr>
        <p:spPr>
          <a:xfrm>
            <a:off x="1444752" y="218158"/>
            <a:ext cx="8219563" cy="4747033"/>
          </a:xfrm>
          <a:custGeom>
            <a:avLst/>
            <a:gdLst/>
            <a:ahLst/>
            <a:cxnLst/>
            <a:rect l="l" t="t" r="r" b="b"/>
            <a:pathLst>
              <a:path w="3044185" h="1849342">
                <a:moveTo>
                  <a:pt x="0" y="0"/>
                </a:moveTo>
                <a:lnTo>
                  <a:pt x="3044185" y="0"/>
                </a:lnTo>
                <a:lnTo>
                  <a:pt x="3044185" y="1849342"/>
                </a:lnTo>
                <a:lnTo>
                  <a:pt x="0" y="1849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B4620AA7-EF9B-1721-63B1-0404DF10F061}"/>
              </a:ext>
            </a:extLst>
          </p:cNvPr>
          <p:cNvSpPr/>
          <p:nvPr/>
        </p:nvSpPr>
        <p:spPr>
          <a:xfrm>
            <a:off x="6990840" y="2459736"/>
            <a:ext cx="5207748" cy="4616412"/>
          </a:xfrm>
          <a:custGeom>
            <a:avLst/>
            <a:gdLst/>
            <a:ahLst/>
            <a:cxnLst/>
            <a:rect l="l" t="t" r="r" b="b"/>
            <a:pathLst>
              <a:path w="3767051" h="3282043">
                <a:moveTo>
                  <a:pt x="0" y="0"/>
                </a:moveTo>
                <a:lnTo>
                  <a:pt x="3767050" y="0"/>
                </a:lnTo>
                <a:lnTo>
                  <a:pt x="3767050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xmlns="" id="{F4F605FB-5DDB-2A31-1848-E724CA2A0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46" y="1584960"/>
            <a:ext cx="6591193" cy="22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F46CA53-D188-B147-CA4A-A8676E216B3A}"/>
              </a:ext>
            </a:extLst>
          </p:cNvPr>
          <p:cNvSpPr/>
          <p:nvPr/>
        </p:nvSpPr>
        <p:spPr>
          <a:xfrm>
            <a:off x="610616" y="40030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/>
              <a:t>1</a:t>
            </a:r>
            <a:endParaRPr lang="vi-VN" sz="7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23E112-A06D-47E5-0F95-A0CB318F93D7}"/>
              </a:ext>
            </a:extLst>
          </p:cNvPr>
          <p:cNvSpPr txBox="1"/>
          <p:nvPr/>
        </p:nvSpPr>
        <p:spPr>
          <a:xfrm>
            <a:off x="1545336" y="512064"/>
            <a:ext cx="1028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/>
              <a:t>Đặt tính rồi tính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2B88B6-7B46-425E-BE28-A2AD7BC150A4}"/>
              </a:ext>
            </a:extLst>
          </p:cNvPr>
          <p:cNvSpPr/>
          <p:nvPr/>
        </p:nvSpPr>
        <p:spPr>
          <a:xfrm>
            <a:off x="2062480" y="1432560"/>
            <a:ext cx="24993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23 : 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5F01E5F-0FDE-C53F-6C24-6FFDCE8C207C}"/>
              </a:ext>
            </a:extLst>
          </p:cNvPr>
          <p:cNvSpPr/>
          <p:nvPr/>
        </p:nvSpPr>
        <p:spPr>
          <a:xfrm>
            <a:off x="5384800" y="1442720"/>
            <a:ext cx="247904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15 : 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B3E7B5C-D41E-8426-8F04-C6E6874D2D7B}"/>
              </a:ext>
            </a:extLst>
          </p:cNvPr>
          <p:cNvSpPr/>
          <p:nvPr/>
        </p:nvSpPr>
        <p:spPr>
          <a:xfrm>
            <a:off x="8514080" y="1402080"/>
            <a:ext cx="2976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882 : 36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A8B4118-FD6E-3ACB-5E04-EBAAA63C5D32}"/>
              </a:ext>
            </a:extLst>
          </p:cNvPr>
          <p:cNvGrpSpPr/>
          <p:nvPr/>
        </p:nvGrpSpPr>
        <p:grpSpPr>
          <a:xfrm>
            <a:off x="995680" y="2600960"/>
            <a:ext cx="2082800" cy="1259840"/>
            <a:chOff x="345440" y="2692400"/>
            <a:chExt cx="2082800" cy="12598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3F39FB1-01EB-AC63-F294-9F6408954A3A}"/>
                </a:ext>
              </a:extLst>
            </p:cNvPr>
            <p:cNvSpPr txBox="1"/>
            <p:nvPr/>
          </p:nvSpPr>
          <p:spPr>
            <a:xfrm>
              <a:off x="345440" y="2692400"/>
              <a:ext cx="2042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23    4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34D72A2-12B3-CE52-6C9D-CFE6966CE628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7212708-96A6-3778-C95B-1561A79C29A1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04CD5E9-05FD-FCED-2063-0A949347E273}"/>
              </a:ext>
            </a:extLst>
          </p:cNvPr>
          <p:cNvGrpSpPr/>
          <p:nvPr/>
        </p:nvGrpSpPr>
        <p:grpSpPr>
          <a:xfrm>
            <a:off x="4744720" y="2682240"/>
            <a:ext cx="2418080" cy="1249680"/>
            <a:chOff x="111760" y="2702560"/>
            <a:chExt cx="2316480" cy="12496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1879E56-C5BD-802A-AFDF-64974E633960}"/>
                </a:ext>
              </a:extLst>
            </p:cNvPr>
            <p:cNvSpPr txBox="1"/>
            <p:nvPr/>
          </p:nvSpPr>
          <p:spPr>
            <a:xfrm>
              <a:off x="111760" y="2702560"/>
              <a:ext cx="187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15       8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A8BEAE3-6F2E-478C-EB05-3C7966957F16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AF26473-7B3E-84AE-491A-25ADA3F8BEDE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BF96A35-86C5-F858-CD90-88CAEFAF0584}"/>
              </a:ext>
            </a:extLst>
          </p:cNvPr>
          <p:cNvGrpSpPr/>
          <p:nvPr/>
        </p:nvGrpSpPr>
        <p:grpSpPr>
          <a:xfrm>
            <a:off x="8331200" y="2590800"/>
            <a:ext cx="2600960" cy="1249680"/>
            <a:chOff x="-172720" y="2702560"/>
            <a:chExt cx="2600960" cy="12496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40085D0-07B5-5D62-D572-3BC575E25482}"/>
                </a:ext>
              </a:extLst>
            </p:cNvPr>
            <p:cNvSpPr txBox="1"/>
            <p:nvPr/>
          </p:nvSpPr>
          <p:spPr>
            <a:xfrm>
              <a:off x="-172720" y="2702560"/>
              <a:ext cx="2576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882       36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3D7D417-D387-614B-DB2A-4BAE684CF00F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0C518D1F-9B82-F059-2576-25D6442378A5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7023BCA-BA34-98FB-1F1A-DF315B1F7C43}"/>
              </a:ext>
            </a:extLst>
          </p:cNvPr>
          <p:cNvSpPr txBox="1"/>
          <p:nvPr/>
        </p:nvSpPr>
        <p:spPr>
          <a:xfrm>
            <a:off x="1239520" y="312928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E1A9EED-13C8-0B18-3409-3F621F8F7774}"/>
              </a:ext>
            </a:extLst>
          </p:cNvPr>
          <p:cNvSpPr txBox="1"/>
          <p:nvPr/>
        </p:nvSpPr>
        <p:spPr>
          <a:xfrm>
            <a:off x="1249680" y="368808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4F5AD70-92D1-F1CC-0B23-B3EA7FD56958}"/>
              </a:ext>
            </a:extLst>
          </p:cNvPr>
          <p:cNvSpPr txBox="1"/>
          <p:nvPr/>
        </p:nvSpPr>
        <p:spPr>
          <a:xfrm>
            <a:off x="1981200" y="2526417"/>
            <a:ext cx="135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5,75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E463F3E-8B70-5BDE-A38F-22CC0B86F56B}"/>
              </a:ext>
            </a:extLst>
          </p:cNvPr>
          <p:cNvSpPr txBox="1"/>
          <p:nvPr/>
        </p:nvSpPr>
        <p:spPr>
          <a:xfrm>
            <a:off x="5110480" y="319024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3FDF323-3485-7898-37D8-FF9E41773CAB}"/>
              </a:ext>
            </a:extLst>
          </p:cNvPr>
          <p:cNvSpPr txBox="1"/>
          <p:nvPr/>
        </p:nvSpPr>
        <p:spPr>
          <a:xfrm>
            <a:off x="5364480" y="368808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6369942-61B3-1B6D-54D1-47BE0DCF4E1D}"/>
              </a:ext>
            </a:extLst>
          </p:cNvPr>
          <p:cNvSpPr txBox="1"/>
          <p:nvPr/>
        </p:nvSpPr>
        <p:spPr>
          <a:xfrm>
            <a:off x="5405120" y="417576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A96D1F0-35B8-FD32-841C-A5B1CA1771C6}"/>
              </a:ext>
            </a:extLst>
          </p:cNvPr>
          <p:cNvSpPr txBox="1"/>
          <p:nvPr/>
        </p:nvSpPr>
        <p:spPr>
          <a:xfrm>
            <a:off x="5659120" y="4643120"/>
            <a:ext cx="69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89F6267-B98B-194D-01CC-DC0557D199F6}"/>
              </a:ext>
            </a:extLst>
          </p:cNvPr>
          <p:cNvSpPr txBox="1"/>
          <p:nvPr/>
        </p:nvSpPr>
        <p:spPr>
          <a:xfrm>
            <a:off x="5963412" y="2619077"/>
            <a:ext cx="1351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1,875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FB34289-4F79-D2BE-463D-B8BCAF7922F4}"/>
              </a:ext>
            </a:extLst>
          </p:cNvPr>
          <p:cNvSpPr txBox="1"/>
          <p:nvPr/>
        </p:nvSpPr>
        <p:spPr>
          <a:xfrm>
            <a:off x="8625840" y="3058160"/>
            <a:ext cx="117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162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750DDE7-04C2-4B47-2D61-154143005D0E}"/>
              </a:ext>
            </a:extLst>
          </p:cNvPr>
          <p:cNvSpPr txBox="1"/>
          <p:nvPr/>
        </p:nvSpPr>
        <p:spPr>
          <a:xfrm>
            <a:off x="8625840" y="3576320"/>
            <a:ext cx="117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180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6BC991A-858D-C2A7-7366-489CC7E6835C}"/>
              </a:ext>
            </a:extLst>
          </p:cNvPr>
          <p:cNvSpPr txBox="1"/>
          <p:nvPr/>
        </p:nvSpPr>
        <p:spPr>
          <a:xfrm>
            <a:off x="9133840" y="4104640"/>
            <a:ext cx="70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BB53133-355E-071A-54EF-B2624D3BBB0F}"/>
              </a:ext>
            </a:extLst>
          </p:cNvPr>
          <p:cNvSpPr txBox="1"/>
          <p:nvPr/>
        </p:nvSpPr>
        <p:spPr>
          <a:xfrm>
            <a:off x="9824720" y="3200400"/>
            <a:ext cx="135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Calibri" panose="020F0502020204030204" pitchFamily="34" charset="0"/>
              </a:rPr>
              <a:t>24,5</a:t>
            </a:r>
          </a:p>
        </p:txBody>
      </p:sp>
    </p:spTree>
    <p:extLst>
      <p:ext uri="{BB962C8B-B14F-4D97-AF65-F5344CB8AC3E}">
        <p14:creationId xmlns:p14="http://schemas.microsoft.com/office/powerpoint/2010/main" val="1424862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 animBg="1"/>
      <p:bldP spid="3" grpId="0" animBg="1"/>
      <p:bldP spid="5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2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23E112-A06D-47E5-0F95-A0CB318F93D7}"/>
              </a:ext>
            </a:extLst>
          </p:cNvPr>
          <p:cNvSpPr txBox="1"/>
          <p:nvPr/>
        </p:nvSpPr>
        <p:spPr>
          <a:xfrm>
            <a:off x="1577234" y="643637"/>
            <a:ext cx="1028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Chọn số thập phân là thương ứng với mỗi phép chia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F1CBD3F-01F9-2D50-658B-EF1A2BAD4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067" y="1519792"/>
            <a:ext cx="7486982" cy="464709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419B044-6AE7-0204-0719-41266D4D527A}"/>
              </a:ext>
            </a:extLst>
          </p:cNvPr>
          <p:cNvCxnSpPr/>
          <p:nvPr/>
        </p:nvCxnSpPr>
        <p:spPr>
          <a:xfrm>
            <a:off x="4072270" y="2371060"/>
            <a:ext cx="4827181" cy="1892596"/>
          </a:xfrm>
          <a:prstGeom prst="line">
            <a:avLst/>
          </a:prstGeom>
          <a:ln w="57150">
            <a:solidFill>
              <a:srgbClr val="E41C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3EE5ABF-94EC-6022-F00F-4B90BF86358F}"/>
              </a:ext>
            </a:extLst>
          </p:cNvPr>
          <p:cNvCxnSpPr>
            <a:cxnSpLocks/>
          </p:cNvCxnSpPr>
          <p:nvPr/>
        </p:nvCxnSpPr>
        <p:spPr>
          <a:xfrm>
            <a:off x="5560829" y="4061636"/>
            <a:ext cx="3327990" cy="1913862"/>
          </a:xfrm>
          <a:prstGeom prst="line">
            <a:avLst/>
          </a:prstGeom>
          <a:ln w="57150">
            <a:solidFill>
              <a:srgbClr val="E41C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E497357-BBB0-D963-140E-51FEE19285D3}"/>
              </a:ext>
            </a:extLst>
          </p:cNvPr>
          <p:cNvCxnSpPr>
            <a:cxnSpLocks/>
          </p:cNvCxnSpPr>
          <p:nvPr/>
        </p:nvCxnSpPr>
        <p:spPr>
          <a:xfrm flipV="1">
            <a:off x="4667694" y="2137144"/>
            <a:ext cx="4401878" cy="3264194"/>
          </a:xfrm>
          <a:prstGeom prst="line">
            <a:avLst/>
          </a:prstGeom>
          <a:ln w="57150">
            <a:solidFill>
              <a:srgbClr val="E41C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3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23E112-A06D-47E5-0F95-A0CB318F93D7}"/>
              </a:ext>
            </a:extLst>
          </p:cNvPr>
          <p:cNvSpPr txBox="1"/>
          <p:nvPr/>
        </p:nvSpPr>
        <p:spPr>
          <a:xfrm>
            <a:off x="1481541" y="526679"/>
            <a:ext cx="10287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Một con tàu vũ trụ trong 2 giây đi được 103 km. Hỏi trung bình mỗi giây con tàu vũ trụ đó đi được bao nhiêu ki-lô-mét?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6B0FBB-8756-9333-9E2F-D9622CDBF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4" y="2434855"/>
            <a:ext cx="3646967" cy="3646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6E56B3-52D2-443B-0981-9989E65E2107}"/>
              </a:ext>
            </a:extLst>
          </p:cNvPr>
          <p:cNvSpPr txBox="1"/>
          <p:nvPr/>
        </p:nvSpPr>
        <p:spPr>
          <a:xfrm>
            <a:off x="3817088" y="2604977"/>
            <a:ext cx="7868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giây con tàu vũ trụ đó đi được số ki-lô-mét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103 : 2 = 51,5 (km)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51,5 km</a:t>
            </a:r>
          </a:p>
        </p:txBody>
      </p:sp>
    </p:spTree>
    <p:extLst>
      <p:ext uri="{BB962C8B-B14F-4D97-AF65-F5344CB8AC3E}">
        <p14:creationId xmlns:p14="http://schemas.microsoft.com/office/powerpoint/2010/main" val="87469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459</Words>
  <Application>Microsoft Office PowerPoint</Application>
  <PresentationFormat>Widescreen</PresentationFormat>
  <Paragraphs>80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#9Slide03 AmpleSoft Bold</vt:lpstr>
      <vt:lpstr>Aptos</vt:lpstr>
      <vt:lpstr>Aptos Display</vt:lpstr>
      <vt:lpstr>Arial</vt:lpstr>
      <vt:lpstr>Calibri</vt:lpstr>
      <vt:lpstr>Cambria</vt:lpstr>
      <vt:lpstr>Open Sans</vt:lpstr>
      <vt:lpstr>Open Sans Bold</vt:lpstr>
      <vt:lpstr>Sniglet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Administrator</cp:lastModifiedBy>
  <cp:revision>26</cp:revision>
  <dcterms:created xsi:type="dcterms:W3CDTF">2024-08-15T03:29:19Z</dcterms:created>
  <dcterms:modified xsi:type="dcterms:W3CDTF">2024-11-12T14:37:58Z</dcterms:modified>
</cp:coreProperties>
</file>