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51" r:id="rId10"/>
    <p:sldId id="349" r:id="rId11"/>
    <p:sldId id="259" r:id="rId12"/>
    <p:sldId id="260" r:id="rId13"/>
    <p:sldId id="346" r:id="rId14"/>
    <p:sldId id="342" r:id="rId15"/>
    <p:sldId id="35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4" d="100"/>
          <a:sy n="64" d="100"/>
        </p:scale>
        <p:origin x="162" y="78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9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15.xml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microsoft.com/office/2007/relationships/hdphoto" Target="../media/hdphoto7.wdp"/><Relationship Id="rId21" Type="http://schemas.openxmlformats.org/officeDocument/2006/relationships/image" Target="../media/image32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8138319" y="804166"/>
            <a:ext cx="5165130" cy="2106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44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44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44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708767" y="4786314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</a:p>
          <a:p>
            <a:pPr algn="ctr"/>
            <a:r>
              <a:rPr lang="vi-VN" sz="4044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1)</a:t>
            </a:r>
            <a:endParaRPr lang="en-US" sz="4044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2137527" y="1857357"/>
            <a:ext cx="4071966" cy="2643206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199713" y="539552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923345" y="2000232"/>
            <a:ext cx="27430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334208" y="36639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865522" y="374768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1876960" y="3712607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61265" y="445557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813781" y="4494068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1907345" y="4519267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334208" y="454179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61265" y="3712607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6" y="206230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b="1" kern="1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82786" y="352254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  <a:endParaRPr lang="en-US" altLang="zh-CN" sz="12000" b="1" dirty="0"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华康标题宋W9(P)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23015" y="2143108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96536" y="424780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1304864" y="1704906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93" grpId="0"/>
      <p:bldP spid="50" grpId="0"/>
      <p:bldP spid="50" grpId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464</Words>
  <Application>Microsoft Office PowerPoint</Application>
  <PresentationFormat>Custom</PresentationFormat>
  <Paragraphs>93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Comic Sans MS</vt:lpstr>
      <vt:lpstr>等线</vt:lpstr>
      <vt:lpstr>HP001 4 hàng</vt:lpstr>
      <vt:lpstr>inpin heiti</vt:lpstr>
      <vt:lpstr>Times New Roman</vt:lpstr>
      <vt:lpstr>VNI-Times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dcterms:created xsi:type="dcterms:W3CDTF">2022-07-10T01:37:20Z</dcterms:created>
  <dcterms:modified xsi:type="dcterms:W3CDTF">2024-11-12T15:04:31Z</dcterms:modified>
</cp:coreProperties>
</file>