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52" r:id="rId2"/>
    <p:sldId id="2007577358" r:id="rId3"/>
    <p:sldId id="549" r:id="rId4"/>
    <p:sldId id="550" r:id="rId5"/>
    <p:sldId id="538" r:id="rId6"/>
    <p:sldId id="2007577359" r:id="rId7"/>
    <p:sldId id="2007577360" r:id="rId8"/>
    <p:sldId id="2007577361" r:id="rId9"/>
    <p:sldId id="2007577362" r:id="rId10"/>
    <p:sldId id="2007577363" r:id="rId11"/>
    <p:sldId id="2007577364" r:id="rId12"/>
    <p:sldId id="2007577365" r:id="rId13"/>
    <p:sldId id="552" r:id="rId14"/>
    <p:sldId id="553" r:id="rId15"/>
    <p:sldId id="554" r:id="rId16"/>
    <p:sldId id="555" r:id="rId17"/>
    <p:sldId id="556" r:id="rId18"/>
    <p:sldId id="559" r:id="rId19"/>
    <p:sldId id="557" r:id="rId20"/>
    <p:sldId id="729" r:id="rId21"/>
    <p:sldId id="295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Impact" panose="020B080603090205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A5D1"/>
    <a:srgbClr val="FFE248"/>
    <a:srgbClr val="CC00CC"/>
    <a:srgbClr val="FF0066"/>
    <a:srgbClr val="1D4B5D"/>
    <a:srgbClr val="FFFF66"/>
    <a:srgbClr val="009BD2"/>
    <a:srgbClr val="286780"/>
    <a:srgbClr val="D52648"/>
    <a:srgbClr val="FF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64A392E-76F1-4423-B37B-C5AAEF919D13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A0B063F-473D-4B01-8748-F22C8C3445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5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57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297997-CEFC-EA61-02A3-D8E24C195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B9F2CF6-4905-58D3-D9FF-4FF85BD0E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B5ED6F-C5C1-D916-D03E-FA2331DA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CCFF92-884D-96E9-1079-8DAB47FB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3E19C7-A655-421A-4243-5C4AB0F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8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09364-398E-46C8-0862-41A49081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0E53FB-230D-93AB-99D6-883164F5D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F5FA9B-882C-1D45-C310-15174552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41EE8C-ACAF-9770-E89D-6F297752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262F9-0BC6-B597-B459-E746764C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8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045B9AA-10D7-BE7C-1EB1-79EC039D1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2610C1-1961-15D4-F5F5-3ABF2360F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5E945D-C183-567C-9742-D58868B9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5C758B-D8E8-FD90-5B0B-FF6C518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FD531E-3FC2-964C-8929-8A8E2CC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78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8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E847C-4389-7C93-DB2E-311A035B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28355C-C5BE-7F0C-1479-79FBB712A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389C2B-4D94-408A-975D-9E3CB6D5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622549-FD50-322E-240E-149DB877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83E6A1-F2A1-84E0-B023-1612794F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0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6A8559-D2E8-1D37-DED1-E3020FE6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B558E9-5307-A84D-4533-0645A257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E6A9DA-5DC0-FF67-0628-B69E7B91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4D65-A48E-93E1-9584-D35CD47D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F379BB-FFEF-E180-8940-72F386D8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0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0697A-A728-FA54-E6CA-A5FE5512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8450E3-E0BD-AF3A-D6BD-D3BBBA1AA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6633F1-B5D8-0C4B-6B9C-DCCB29378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4F770D-8363-D266-306B-6A6BE3AD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7BC4E7-06EF-887E-17A1-482B8AF8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C566A2-BFCE-5A6E-9E9A-F7CBD7CE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AA214E-1BA4-F334-970B-C3DE46AC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6D1BF4-4CA9-681E-2E07-C0465D32E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BD0ADE8-67B5-FD22-1475-0CF252EFA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5D90FE-EEF6-92AE-771D-A69FF14E1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9BD355-00F4-6A05-7284-A81F556C8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C55BFDB-2640-F021-70E6-091C5354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73F680-0B23-0779-29F4-ACA79055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C213B1-4DEF-D34D-F544-4B51BA99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8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DA58DE-1FA2-7A62-00DA-E1F6D05F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9207E6-E67F-5D25-ADA3-9B72C822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605951-A171-23BF-318B-596647B6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BCF57C-A0D1-D293-DFDD-22EF2DA0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1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3DB503-E90D-60DC-0AB5-2AA3E0F8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AB33B58-D98D-41ED-1E88-C1161367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123C0E6-492E-A332-6A6D-5C2FAFAF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2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F64C28-27BC-8749-29FD-D9D3B915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45F83A-12C6-4A38-9648-10D943F3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F57305-788B-CA87-5DD2-4D7E9D239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73AFBE-6107-120D-38C1-3CCE0AAE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A2CB96-32C5-0208-9D12-E09F0EA31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7C23C0-470A-70A2-4EB4-622CE9CD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8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3D91F-93F2-1299-812E-77894F5D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D76DE25-F2D0-D26A-A7F6-B4A0EC193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150B06-EAFB-F856-A839-0A674DE25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0F98CF-11D1-4A0B-48FB-98A31372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8B9FA6-CDFA-4518-8E1A-7E1BCFB10368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F7F151-2E95-7E09-09EC-FEC4D662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49F5DD-7BF3-8A4A-4368-3B69A40F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7FE3E0-EC6D-49C6-A412-F3EACDCE6C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6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D3AC9D75-B805-677F-D9EB-5AB2816E6F46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3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6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14.wav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5.sv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12.sv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6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="" xmlns:a16="http://schemas.microsoft.com/office/drawing/2014/main" id="{0D416FB6-3A45-9E1B-9965-4C68E1F2F515}"/>
              </a:ext>
            </a:extLst>
          </p:cNvPr>
          <p:cNvSpPr/>
          <p:nvPr/>
        </p:nvSpPr>
        <p:spPr>
          <a:xfrm>
            <a:off x="-1020" y="1716"/>
            <a:ext cx="12193020" cy="6903339"/>
          </a:xfrm>
          <a:prstGeom prst="rect">
            <a:avLst/>
          </a:prstGeom>
          <a:solidFill>
            <a:srgbClr val="8CE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60" name="MsPham-0936082789">
            <a:extLst>
              <a:ext uri="{FF2B5EF4-FFF2-40B4-BE49-F238E27FC236}">
                <a16:creationId xmlns="" xmlns:a16="http://schemas.microsoft.com/office/drawing/2014/main" id="{0283BB8F-6646-CC05-2211-178B52C3B88F}"/>
              </a:ext>
            </a:extLst>
          </p:cNvPr>
          <p:cNvGrpSpPr/>
          <p:nvPr/>
        </p:nvGrpSpPr>
        <p:grpSpPr>
          <a:xfrm>
            <a:off x="-4016621" y="-2485292"/>
            <a:ext cx="19150423" cy="10879015"/>
            <a:chOff x="-140761" y="-1118912"/>
            <a:chExt cx="10650688" cy="5149281"/>
          </a:xfrm>
        </p:grpSpPr>
        <p:grpSp>
          <p:nvGrpSpPr>
            <p:cNvPr id="3" name="Group 3"/>
            <p:cNvGrpSpPr/>
            <p:nvPr/>
          </p:nvGrpSpPr>
          <p:grpSpPr>
            <a:xfrm rot="-380371">
              <a:off x="-140761" y="-528003"/>
              <a:ext cx="5352003" cy="4558372"/>
              <a:chOff x="0" y="0"/>
              <a:chExt cx="15177768" cy="151742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="" xmlns:a16="http://schemas.microsoft.com/office/drawing/2014/main" id="{B120BE12-0E62-7FA3-39F3-DE853F7AAA8E}"/>
                </a:ext>
              </a:extLst>
            </p:cNvPr>
            <p:cNvGrpSpPr/>
            <p:nvPr/>
          </p:nvGrpSpPr>
          <p:grpSpPr>
            <a:xfrm rot="-380371">
              <a:off x="5157924" y="-1118912"/>
              <a:ext cx="5352003" cy="4558372"/>
              <a:chOff x="0" y="0"/>
              <a:chExt cx="15177768" cy="15174232"/>
            </a:xfrm>
          </p:grpSpPr>
          <p:sp>
            <p:nvSpPr>
              <p:cNvPr id="44" name="Freeform 4">
                <a:extLst>
                  <a:ext uri="{FF2B5EF4-FFF2-40B4-BE49-F238E27FC236}">
                    <a16:creationId xmlns="" xmlns:a16="http://schemas.microsoft.com/office/drawing/2014/main" id="{90DD719A-2970-2B9B-7A6F-04FA6177B4FA}"/>
                  </a:ext>
                </a:extLst>
              </p:cNvPr>
              <p:cNvSpPr/>
              <p:nvPr/>
            </p:nvSpPr>
            <p:spPr>
              <a:xfrm>
                <a:off x="692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="" xmlns:a16="http://schemas.microsoft.com/office/drawing/2014/main" id="{91A07409-477D-1AD4-6B86-B1917E61AB43}"/>
                  </a:ext>
                </a:extLst>
              </p:cNvPr>
              <p:cNvSpPr/>
              <p:nvPr/>
            </p:nvSpPr>
            <p:spPr>
              <a:xfrm>
                <a:off x="3796143" y="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="" xmlns:a16="http://schemas.microsoft.com/office/drawing/2014/main" id="{8898EB3D-9965-AF41-DFA9-AF6273DF6040}"/>
                  </a:ext>
                </a:extLst>
              </p:cNvPr>
              <p:cNvSpPr/>
              <p:nvPr/>
            </p:nvSpPr>
            <p:spPr>
              <a:xfrm>
                <a:off x="692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="" xmlns:a16="http://schemas.microsoft.com/office/drawing/2014/main" id="{7EB5FA63-98E0-3254-D11A-208266839FB1}"/>
                  </a:ext>
                </a:extLst>
              </p:cNvPr>
              <p:cNvSpPr/>
              <p:nvPr/>
            </p:nvSpPr>
            <p:spPr>
              <a:xfrm>
                <a:off x="3796143" y="379545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="" xmlns:a16="http://schemas.microsoft.com/office/drawing/2014/main" id="{35EA6606-E390-F227-AB86-1BC0464295B4}"/>
                  </a:ext>
                </a:extLst>
              </p:cNvPr>
              <p:cNvSpPr/>
              <p:nvPr/>
            </p:nvSpPr>
            <p:spPr>
              <a:xfrm>
                <a:off x="7586866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="" xmlns:a16="http://schemas.microsoft.com/office/drawing/2014/main" id="{11AE29E4-0650-2AE5-A12D-919EB46351BD}"/>
                  </a:ext>
                </a:extLst>
              </p:cNvPr>
              <p:cNvSpPr/>
              <p:nvPr/>
            </p:nvSpPr>
            <p:spPr>
              <a:xfrm>
                <a:off x="11382317" y="201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="" xmlns:a16="http://schemas.microsoft.com/office/drawing/2014/main" id="{1693F4F3-11FE-2105-DFC6-D0822D499EFD}"/>
                  </a:ext>
                </a:extLst>
              </p:cNvPr>
              <p:cNvSpPr/>
              <p:nvPr/>
            </p:nvSpPr>
            <p:spPr>
              <a:xfrm>
                <a:off x="7586866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="" xmlns:a16="http://schemas.microsoft.com/office/drawing/2014/main" id="{EAD0757B-6200-AD6D-8DAA-E819AC99A23C}"/>
                  </a:ext>
                </a:extLst>
              </p:cNvPr>
              <p:cNvSpPr/>
              <p:nvPr/>
            </p:nvSpPr>
            <p:spPr>
              <a:xfrm>
                <a:off x="11382317" y="379746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Freeform 12">
                <a:extLst>
                  <a:ext uri="{FF2B5EF4-FFF2-40B4-BE49-F238E27FC236}">
                    <a16:creationId xmlns="" xmlns:a16="http://schemas.microsoft.com/office/drawing/2014/main" id="{73B4BC62-9023-80C0-9AAD-2BBC7DC8DBEF}"/>
                  </a:ext>
                </a:extLst>
              </p:cNvPr>
              <p:cNvSpPr/>
              <p:nvPr/>
            </p:nvSpPr>
            <p:spPr>
              <a:xfrm>
                <a:off x="0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="" xmlns:a16="http://schemas.microsoft.com/office/drawing/2014/main" id="{9C74B8AB-B3C6-A6A7-4EF8-E7459F95E8DF}"/>
                  </a:ext>
                </a:extLst>
              </p:cNvPr>
              <p:cNvSpPr/>
              <p:nvPr/>
            </p:nvSpPr>
            <p:spPr>
              <a:xfrm>
                <a:off x="3795451" y="758132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="" xmlns:a16="http://schemas.microsoft.com/office/drawing/2014/main" id="{4A900421-5E28-D3FE-81E8-E2F81E007CC2}"/>
                  </a:ext>
                </a:extLst>
              </p:cNvPr>
              <p:cNvSpPr/>
              <p:nvPr/>
            </p:nvSpPr>
            <p:spPr>
              <a:xfrm>
                <a:off x="0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="" xmlns:a16="http://schemas.microsoft.com/office/drawing/2014/main" id="{59FAFD15-FF58-CB68-1FE7-41C638B6689A}"/>
                  </a:ext>
                </a:extLst>
              </p:cNvPr>
              <p:cNvSpPr/>
              <p:nvPr/>
            </p:nvSpPr>
            <p:spPr>
              <a:xfrm>
                <a:off x="3795451" y="1137677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0"/>
                    </a:lnTo>
                    <a:lnTo>
                      <a:pt x="0" y="37954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="" xmlns:a16="http://schemas.microsoft.com/office/drawing/2014/main" id="{4A3BFE71-1271-98F1-9AC3-A39BE6AEDEC8}"/>
                  </a:ext>
                </a:extLst>
              </p:cNvPr>
              <p:cNvSpPr/>
              <p:nvPr/>
            </p:nvSpPr>
            <p:spPr>
              <a:xfrm>
                <a:off x="7586174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="" xmlns:a16="http://schemas.microsoft.com/office/drawing/2014/main" id="{29E01DCA-FA66-C9B7-E199-74B2E1F9B9CE}"/>
                  </a:ext>
                </a:extLst>
              </p:cNvPr>
              <p:cNvSpPr/>
              <p:nvPr/>
            </p:nvSpPr>
            <p:spPr>
              <a:xfrm>
                <a:off x="11381625" y="7583330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="" xmlns:a16="http://schemas.microsoft.com/office/drawing/2014/main" id="{78AB39D3-471C-BE40-31DC-0F03E04F1061}"/>
                  </a:ext>
                </a:extLst>
              </p:cNvPr>
              <p:cNvSpPr/>
              <p:nvPr/>
            </p:nvSpPr>
            <p:spPr>
              <a:xfrm>
                <a:off x="7586174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="" xmlns:a16="http://schemas.microsoft.com/office/drawing/2014/main" id="{36899F60-6627-F7C1-06D3-2DC8808C5DBB}"/>
                  </a:ext>
                </a:extLst>
              </p:cNvPr>
              <p:cNvSpPr/>
              <p:nvPr/>
            </p:nvSpPr>
            <p:spPr>
              <a:xfrm>
                <a:off x="11381625" y="11378781"/>
                <a:ext cx="3795451" cy="3795451"/>
              </a:xfrm>
              <a:custGeom>
                <a:avLst/>
                <a:gdLst/>
                <a:ahLst/>
                <a:cxnLst/>
                <a:rect l="l" t="t" r="r" b="b"/>
                <a:pathLst>
                  <a:path w="3795451" h="3795451">
                    <a:moveTo>
                      <a:pt x="0" y="0"/>
                    </a:moveTo>
                    <a:lnTo>
                      <a:pt x="3795451" y="0"/>
                    </a:lnTo>
                    <a:lnTo>
                      <a:pt x="3795451" y="3795451"/>
                    </a:lnTo>
                    <a:lnTo>
                      <a:pt x="0" y="3795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634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MsPham-0936082789"/>
          <p:cNvSpPr/>
          <p:nvPr/>
        </p:nvSpPr>
        <p:spPr>
          <a:xfrm rot="6922624">
            <a:off x="3492860" y="94306"/>
            <a:ext cx="5480556" cy="4768084"/>
          </a:xfrm>
          <a:custGeom>
            <a:avLst/>
            <a:gdLst/>
            <a:ahLst/>
            <a:cxnLst/>
            <a:rect l="l" t="t" r="r" b="b"/>
            <a:pathLst>
              <a:path w="6038761" h="5253722">
                <a:moveTo>
                  <a:pt x="0" y="0"/>
                </a:moveTo>
                <a:lnTo>
                  <a:pt x="6038760" y="0"/>
                </a:lnTo>
                <a:lnTo>
                  <a:pt x="6038760" y="5253722"/>
                </a:lnTo>
                <a:lnTo>
                  <a:pt x="0" y="525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pic>
        <p:nvPicPr>
          <p:cNvPr id="24" name="MsPham 0936082789">
            <a:extLst>
              <a:ext uri="{FF2B5EF4-FFF2-40B4-BE49-F238E27FC236}">
                <a16:creationId xmlns="" xmlns:a16="http://schemas.microsoft.com/office/drawing/2014/main" id="{A8BEFE52-E98E-753C-15A0-E377BEDB9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864" y="4735531"/>
            <a:ext cx="2797296" cy="1878308"/>
          </a:xfrm>
          <a:prstGeom prst="rect">
            <a:avLst/>
          </a:prstGeom>
        </p:spPr>
      </p:pic>
      <p:sp>
        <p:nvSpPr>
          <p:cNvPr id="21" name="MsPham-0936082789"/>
          <p:cNvSpPr/>
          <p:nvPr/>
        </p:nvSpPr>
        <p:spPr>
          <a:xfrm rot="2548505">
            <a:off x="1186895" y="-291862"/>
            <a:ext cx="2564030" cy="1137788"/>
          </a:xfrm>
          <a:custGeom>
            <a:avLst/>
            <a:gdLst/>
            <a:ahLst/>
            <a:cxnLst/>
            <a:rect l="l" t="t" r="r" b="b"/>
            <a:pathLst>
              <a:path w="2825181" h="1253674">
                <a:moveTo>
                  <a:pt x="0" y="0"/>
                </a:moveTo>
                <a:lnTo>
                  <a:pt x="2825181" y="0"/>
                </a:lnTo>
                <a:lnTo>
                  <a:pt x="2825181" y="1253674"/>
                </a:lnTo>
                <a:lnTo>
                  <a:pt x="0" y="1253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27" name="MsPham-0936082789"/>
          <p:cNvSpPr/>
          <p:nvPr/>
        </p:nvSpPr>
        <p:spPr>
          <a:xfrm rot="-670222">
            <a:off x="1192150" y="864235"/>
            <a:ext cx="2903376" cy="784853"/>
          </a:xfrm>
          <a:custGeom>
            <a:avLst/>
            <a:gdLst/>
            <a:ahLst/>
            <a:cxnLst/>
            <a:rect l="l" t="t" r="r" b="b"/>
            <a:pathLst>
              <a:path w="3199090" h="1687520">
                <a:moveTo>
                  <a:pt x="0" y="0"/>
                </a:moveTo>
                <a:lnTo>
                  <a:pt x="3199091" y="0"/>
                </a:lnTo>
                <a:lnTo>
                  <a:pt x="3199091" y="1687521"/>
                </a:lnTo>
                <a:lnTo>
                  <a:pt x="0" y="16875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="" xmlns:a16="http://schemas.microsoft.com/office/drawing/2014/main" id="{8E912D96-2F58-B756-32D9-9B7246344BA0}"/>
              </a:ext>
            </a:extLst>
          </p:cNvPr>
          <p:cNvGrpSpPr/>
          <p:nvPr/>
        </p:nvGrpSpPr>
        <p:grpSpPr>
          <a:xfrm>
            <a:off x="7220136" y="4118068"/>
            <a:ext cx="3245324" cy="1241664"/>
            <a:chOff x="5071659" y="8495905"/>
            <a:chExt cx="3861418" cy="1340965"/>
          </a:xfrm>
        </p:grpSpPr>
        <p:sp>
          <p:nvSpPr>
            <p:cNvPr id="30" name="Freeform 30"/>
            <p:cNvSpPr/>
            <p:nvPr/>
          </p:nvSpPr>
          <p:spPr>
            <a:xfrm rot="-160478">
              <a:off x="5071659" y="8495905"/>
              <a:ext cx="3861418" cy="1340965"/>
            </a:xfrm>
            <a:custGeom>
              <a:avLst/>
              <a:gdLst/>
              <a:ahLst/>
              <a:cxnLst/>
              <a:rect l="l" t="t" r="r" b="b"/>
              <a:pathLst>
                <a:path w="4254711" h="1477545">
                  <a:moveTo>
                    <a:pt x="0" y="0"/>
                  </a:moveTo>
                  <a:lnTo>
                    <a:pt x="4254710" y="0"/>
                  </a:lnTo>
                  <a:lnTo>
                    <a:pt x="4254710" y="1477545"/>
                  </a:lnTo>
                  <a:lnTo>
                    <a:pt x="0" y="1477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 rot="21240000">
              <a:off x="5186015" y="8813983"/>
              <a:ext cx="3726996" cy="45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3024" dirty="0">
                  <a:solidFill>
                    <a:srgbClr val="1D4B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Lesson 1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21240000">
              <a:off x="5132404" y="9231381"/>
              <a:ext cx="3726996" cy="45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3024" dirty="0">
                  <a:solidFill>
                    <a:srgbClr val="1D4B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Part: 1, 2, 3 </a:t>
              </a:r>
            </a:p>
          </p:txBody>
        </p:sp>
      </p:grpSp>
      <p:sp>
        <p:nvSpPr>
          <p:cNvPr id="33" name="MsPham-0936082789"/>
          <p:cNvSpPr/>
          <p:nvPr/>
        </p:nvSpPr>
        <p:spPr>
          <a:xfrm flipH="1">
            <a:off x="10318100" y="3954903"/>
            <a:ext cx="1686063" cy="2949382"/>
          </a:xfrm>
          <a:custGeom>
            <a:avLst/>
            <a:gdLst/>
            <a:ahLst/>
            <a:cxnLst/>
            <a:rect l="l" t="t" r="r" b="b"/>
            <a:pathLst>
              <a:path w="3662554" h="6406801">
                <a:moveTo>
                  <a:pt x="3662554" y="0"/>
                </a:moveTo>
                <a:lnTo>
                  <a:pt x="0" y="0"/>
                </a:lnTo>
                <a:lnTo>
                  <a:pt x="0" y="6406800"/>
                </a:lnTo>
                <a:lnTo>
                  <a:pt x="3662554" y="6406800"/>
                </a:lnTo>
                <a:lnTo>
                  <a:pt x="3662554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4" name="MsPham-0936082789"/>
          <p:cNvSpPr/>
          <p:nvPr/>
        </p:nvSpPr>
        <p:spPr>
          <a:xfrm flipH="1">
            <a:off x="167616" y="3752820"/>
            <a:ext cx="1951426" cy="3097503"/>
          </a:xfrm>
          <a:custGeom>
            <a:avLst/>
            <a:gdLst/>
            <a:ahLst/>
            <a:cxnLst/>
            <a:rect l="l" t="t" r="r" b="b"/>
            <a:pathLst>
              <a:path w="4124298" h="6546505">
                <a:moveTo>
                  <a:pt x="4124298" y="0"/>
                </a:moveTo>
                <a:lnTo>
                  <a:pt x="0" y="0"/>
                </a:lnTo>
                <a:lnTo>
                  <a:pt x="0" y="6546505"/>
                </a:lnTo>
                <a:lnTo>
                  <a:pt x="4124298" y="6546505"/>
                </a:lnTo>
                <a:lnTo>
                  <a:pt x="412429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5" name="MsPham-0936082789"/>
          <p:cNvSpPr/>
          <p:nvPr/>
        </p:nvSpPr>
        <p:spPr>
          <a:xfrm rot="2548505">
            <a:off x="7767461" y="-102386"/>
            <a:ext cx="2302018" cy="1021520"/>
          </a:xfrm>
          <a:custGeom>
            <a:avLst/>
            <a:gdLst/>
            <a:ahLst/>
            <a:cxnLst/>
            <a:rect l="l" t="t" r="r" b="b"/>
            <a:pathLst>
              <a:path w="2536483" h="1125564">
                <a:moveTo>
                  <a:pt x="0" y="0"/>
                </a:moveTo>
                <a:lnTo>
                  <a:pt x="2536483" y="0"/>
                </a:lnTo>
                <a:lnTo>
                  <a:pt x="2536483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 rot="914228">
            <a:off x="8372146" y="1392243"/>
            <a:ext cx="255103" cy="244155"/>
          </a:xfrm>
          <a:custGeom>
            <a:avLst/>
            <a:gdLst/>
            <a:ahLst/>
            <a:cxnLst/>
            <a:rect l="l" t="t" r="r" b="b"/>
            <a:pathLst>
              <a:path w="281086" h="269023">
                <a:moveTo>
                  <a:pt x="0" y="0"/>
                </a:moveTo>
                <a:lnTo>
                  <a:pt x="281086" y="0"/>
                </a:lnTo>
                <a:lnTo>
                  <a:pt x="281086" y="269023"/>
                </a:lnTo>
                <a:lnTo>
                  <a:pt x="0" y="2690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8" name="MsPham-0936082789"/>
          <p:cNvSpPr/>
          <p:nvPr/>
        </p:nvSpPr>
        <p:spPr>
          <a:xfrm rot="-1201799">
            <a:off x="4351122" y="789257"/>
            <a:ext cx="619073" cy="592505"/>
          </a:xfrm>
          <a:custGeom>
            <a:avLst/>
            <a:gdLst/>
            <a:ahLst/>
            <a:cxnLst/>
            <a:rect l="l" t="t" r="r" b="b"/>
            <a:pathLst>
              <a:path w="682127" h="652853">
                <a:moveTo>
                  <a:pt x="0" y="0"/>
                </a:moveTo>
                <a:lnTo>
                  <a:pt x="682127" y="0"/>
                </a:lnTo>
                <a:lnTo>
                  <a:pt x="682127" y="652853"/>
                </a:lnTo>
                <a:lnTo>
                  <a:pt x="0" y="6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39" name="MsPham-0936082789"/>
          <p:cNvSpPr/>
          <p:nvPr/>
        </p:nvSpPr>
        <p:spPr>
          <a:xfrm rot="-1192785">
            <a:off x="4697143" y="3016523"/>
            <a:ext cx="334714" cy="320349"/>
          </a:xfrm>
          <a:custGeom>
            <a:avLst/>
            <a:gdLst/>
            <a:ahLst/>
            <a:cxnLst/>
            <a:rect l="l" t="t" r="r" b="b"/>
            <a:pathLst>
              <a:path w="368805" h="352977">
                <a:moveTo>
                  <a:pt x="0" y="0"/>
                </a:moveTo>
                <a:lnTo>
                  <a:pt x="368805" y="0"/>
                </a:lnTo>
                <a:lnTo>
                  <a:pt x="368805" y="352977"/>
                </a:lnTo>
                <a:lnTo>
                  <a:pt x="0" y="3529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34" dirty="0">
              <a:latin typeface="Arial" panose="020B0604020202020204" pitchFamily="34" charset="0"/>
            </a:endParaRPr>
          </a:p>
        </p:txBody>
      </p:sp>
      <p:sp>
        <p:nvSpPr>
          <p:cNvPr id="41" name="MsPham-0936082789"/>
          <p:cNvSpPr txBox="1"/>
          <p:nvPr/>
        </p:nvSpPr>
        <p:spPr>
          <a:xfrm rot="-642740">
            <a:off x="1762512" y="953498"/>
            <a:ext cx="17548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4899" dirty="0">
                <a:solidFill>
                  <a:srgbClr val="1D4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6</a:t>
            </a:r>
          </a:p>
        </p:txBody>
      </p:sp>
      <p:pic>
        <p:nvPicPr>
          <p:cNvPr id="61" name="MsPham-0936082789" descr="A blue and white text&#10;&#10;Description automatically generated">
            <a:hlinkClick r:id="rId19"/>
            <a:extLst>
              <a:ext uri="{FF2B5EF4-FFF2-40B4-BE49-F238E27FC236}">
                <a16:creationId xmlns="" xmlns:a16="http://schemas.microsoft.com/office/drawing/2014/main" id="{23135CC4-B0FE-8727-83B5-52FA64CDE4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72" y="354590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MsPham-0936082789">
            <a:hlinkClick r:id="rId19"/>
            <a:extLst>
              <a:ext uri="{FF2B5EF4-FFF2-40B4-BE49-F238E27FC236}">
                <a16:creationId xmlns="" xmlns:a16="http://schemas.microsoft.com/office/drawing/2014/main" id="{D55C80BA-2405-B772-7EAF-8F0A77618A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4" y="184989"/>
            <a:ext cx="1289036" cy="8188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3" name="MsPham-0936082789">
            <a:extLst>
              <a:ext uri="{FF2B5EF4-FFF2-40B4-BE49-F238E27FC236}">
                <a16:creationId xmlns="" xmlns:a16="http://schemas.microsoft.com/office/drawing/2014/main" id="{C4C571F3-A17F-DCAB-B3B8-34B698CC6853}"/>
              </a:ext>
            </a:extLst>
          </p:cNvPr>
          <p:cNvSpPr txBox="1"/>
          <p:nvPr/>
        </p:nvSpPr>
        <p:spPr>
          <a:xfrm>
            <a:off x="3911723" y="7058917"/>
            <a:ext cx="64008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latin typeface="Arial" panose="020B0604020202020204" pitchFamily="34" charset="0"/>
              </a:rPr>
              <a:t>https://</a:t>
            </a:r>
            <a:r>
              <a:rPr lang="en-US" sz="1440" dirty="0" err="1">
                <a:latin typeface="Arial" panose="020B0604020202020204" pitchFamily="34" charset="0"/>
              </a:rPr>
              <a:t>www.facebook.com</a:t>
            </a:r>
            <a:r>
              <a:rPr lang="en-US" sz="1440" dirty="0">
                <a:latin typeface="Arial" panose="020B0604020202020204" pitchFamily="34" charset="0"/>
              </a:rPr>
              <a:t>/</a:t>
            </a:r>
            <a:r>
              <a:rPr lang="en-US" sz="1440" dirty="0" err="1">
                <a:latin typeface="Arial" panose="020B0604020202020204" pitchFamily="34" charset="0"/>
              </a:rPr>
              <a:t>msphampowerpoint</a:t>
            </a:r>
            <a:endParaRPr lang="en-US" sz="1440" dirty="0">
              <a:latin typeface="Arial" panose="020B0604020202020204" pitchFamily="34" charset="0"/>
            </a:endParaRPr>
          </a:p>
        </p:txBody>
      </p:sp>
      <p:pic>
        <p:nvPicPr>
          <p:cNvPr id="65" name="MsPham-0936082789">
            <a:extLst>
              <a:ext uri="{FF2B5EF4-FFF2-40B4-BE49-F238E27FC236}">
                <a16:creationId xmlns="" xmlns:a16="http://schemas.microsoft.com/office/drawing/2014/main" id="{0F50101D-1595-0963-C9CF-26BF207292C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475" t="46376" r="55545" b="7311"/>
          <a:stretch/>
        </p:blipFill>
        <p:spPr>
          <a:xfrm>
            <a:off x="2500543" y="4812404"/>
            <a:ext cx="1434242" cy="1445356"/>
          </a:xfrm>
          <a:prstGeom prst="ellipse">
            <a:avLst/>
          </a:prstGeom>
        </p:spPr>
      </p:pic>
      <p:pic>
        <p:nvPicPr>
          <p:cNvPr id="68" name="MsPham-0936082789">
            <a:extLst>
              <a:ext uri="{FF2B5EF4-FFF2-40B4-BE49-F238E27FC236}">
                <a16:creationId xmlns="" xmlns:a16="http://schemas.microsoft.com/office/drawing/2014/main" id="{3D63DD5F-E073-6763-7E70-5DCE8DF4283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018" t="3217" r="5960" b="51288"/>
          <a:stretch/>
        </p:blipFill>
        <p:spPr>
          <a:xfrm>
            <a:off x="9716428" y="2035077"/>
            <a:ext cx="1631359" cy="1637585"/>
          </a:xfrm>
          <a:prstGeom prst="ellipse">
            <a:avLst/>
          </a:prstGeom>
        </p:spPr>
      </p:pic>
      <p:pic>
        <p:nvPicPr>
          <p:cNvPr id="69" name="MsPham-0936082789">
            <a:extLst>
              <a:ext uri="{FF2B5EF4-FFF2-40B4-BE49-F238E27FC236}">
                <a16:creationId xmlns="" xmlns:a16="http://schemas.microsoft.com/office/drawing/2014/main" id="{AD68098B-1C59-1662-E89D-F580DEE41AD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7766" t="51992" r="2212" b="2513"/>
          <a:stretch/>
        </p:blipFill>
        <p:spPr>
          <a:xfrm>
            <a:off x="7806996" y="5379213"/>
            <a:ext cx="1396938" cy="1402269"/>
          </a:xfrm>
          <a:prstGeom prst="ellipse">
            <a:avLst/>
          </a:prstGeom>
        </p:spPr>
      </p:pic>
      <p:pic>
        <p:nvPicPr>
          <p:cNvPr id="70" name="MsPham-0936082789">
            <a:extLst>
              <a:ext uri="{FF2B5EF4-FFF2-40B4-BE49-F238E27FC236}">
                <a16:creationId xmlns="" xmlns:a16="http://schemas.microsoft.com/office/drawing/2014/main" id="{40499DF7-DE55-65F4-1D81-F226F454964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2962" t="3247" r="2540" b="46440"/>
          <a:stretch/>
        </p:blipFill>
        <p:spPr>
          <a:xfrm>
            <a:off x="1372521" y="2374301"/>
            <a:ext cx="1601216" cy="1614390"/>
          </a:xfrm>
          <a:prstGeom prst="ellipse">
            <a:avLst/>
          </a:prstGeom>
        </p:spPr>
      </p:pic>
      <p:sp>
        <p:nvSpPr>
          <p:cNvPr id="20" name="MsPham-0936082789"/>
          <p:cNvSpPr txBox="1"/>
          <p:nvPr/>
        </p:nvSpPr>
        <p:spPr>
          <a:xfrm>
            <a:off x="327749" y="1622820"/>
            <a:ext cx="11926718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39"/>
              </a:lnSpc>
            </a:pPr>
            <a:r>
              <a:rPr lang="e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Our school </a:t>
            </a:r>
          </a:p>
          <a:p>
            <a:pPr algn="ctr">
              <a:lnSpc>
                <a:spcPts val="11639"/>
              </a:lnSpc>
            </a:pPr>
            <a:r>
              <a:rPr lang="e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5264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rooms</a:t>
            </a:r>
            <a:endParaRPr lang="en-US" sz="14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D5264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28" name="MsPham-0936082789">
            <a:extLst>
              <a:ext uri="{FF2B5EF4-FFF2-40B4-BE49-F238E27FC236}">
                <a16:creationId xmlns="" xmlns:a16="http://schemas.microsoft.com/office/drawing/2014/main" id="{FE1DA152-A4B9-B1E2-820D-D171525B49D2}"/>
              </a:ext>
            </a:extLst>
          </p:cNvPr>
          <p:cNvCxnSpPr>
            <a:cxnSpLocks/>
          </p:cNvCxnSpPr>
          <p:nvPr/>
        </p:nvCxnSpPr>
        <p:spPr>
          <a:xfrm>
            <a:off x="2875594" y="3538099"/>
            <a:ext cx="2293984" cy="2166533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="" xmlns:a16="http://schemas.microsoft.com/office/drawing/2014/main" id="{6F116944-A3C4-FCE8-EEBC-635857B255E4}"/>
              </a:ext>
            </a:extLst>
          </p:cNvPr>
          <p:cNvCxnSpPr>
            <a:cxnSpLocks/>
          </p:cNvCxnSpPr>
          <p:nvPr/>
        </p:nvCxnSpPr>
        <p:spPr>
          <a:xfrm>
            <a:off x="3798644" y="5857032"/>
            <a:ext cx="979096" cy="467568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MsPham-0936082789">
            <a:extLst>
              <a:ext uri="{FF2B5EF4-FFF2-40B4-BE49-F238E27FC236}">
                <a16:creationId xmlns="" xmlns:a16="http://schemas.microsoft.com/office/drawing/2014/main" id="{5E0BDFFB-088F-837C-118E-05E3782952F5}"/>
              </a:ext>
            </a:extLst>
          </p:cNvPr>
          <p:cNvCxnSpPr>
            <a:cxnSpLocks/>
          </p:cNvCxnSpPr>
          <p:nvPr/>
        </p:nvCxnSpPr>
        <p:spPr>
          <a:xfrm flipH="1">
            <a:off x="7145432" y="6249606"/>
            <a:ext cx="694322" cy="17467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MsPham-0936082789">
            <a:extLst>
              <a:ext uri="{FF2B5EF4-FFF2-40B4-BE49-F238E27FC236}">
                <a16:creationId xmlns="" xmlns:a16="http://schemas.microsoft.com/office/drawing/2014/main" id="{B784F175-D65C-090D-D02D-AF0356A2BE3E}"/>
              </a:ext>
            </a:extLst>
          </p:cNvPr>
          <p:cNvCxnSpPr>
            <a:cxnSpLocks/>
          </p:cNvCxnSpPr>
          <p:nvPr/>
        </p:nvCxnSpPr>
        <p:spPr>
          <a:xfrm flipH="1">
            <a:off x="6053339" y="3181496"/>
            <a:ext cx="3710145" cy="2569801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4611210" y="2771047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3691" y="1052708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CA6E5DD-64F9-8D0E-6931-933890B2E387}"/>
              </a:ext>
            </a:extLst>
          </p:cNvPr>
          <p:cNvSpPr/>
          <p:nvPr/>
        </p:nvSpPr>
        <p:spPr>
          <a:xfrm>
            <a:off x="9344631" y="304580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366E624A-0C11-30A7-F5DD-9E88EEC61A12}"/>
              </a:ext>
            </a:extLst>
          </p:cNvPr>
          <p:cNvSpPr/>
          <p:nvPr/>
        </p:nvSpPr>
        <p:spPr>
          <a:xfrm>
            <a:off x="7293702" y="250198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1660058-B48A-00ED-9E48-38DC5C0E3026}"/>
              </a:ext>
            </a:extLst>
          </p:cNvPr>
          <p:cNvSpPr/>
          <p:nvPr/>
        </p:nvSpPr>
        <p:spPr>
          <a:xfrm>
            <a:off x="9333056" y="370382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C</a:t>
            </a:r>
          </a:p>
        </p:txBody>
      </p: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9316247" y="3011080"/>
            <a:ext cx="605407" cy="600146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30BCD8AF-25E6-5AA0-E365-8BACD63E19F7}"/>
              </a:ext>
            </a:extLst>
          </p:cNvPr>
          <p:cNvSpPr txBox="1"/>
          <p:nvPr/>
        </p:nvSpPr>
        <p:spPr>
          <a:xfrm>
            <a:off x="3749159" y="5649690"/>
            <a:ext cx="3981545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second floor</a:t>
            </a:r>
            <a:endParaRPr lang="vi-VN" sz="4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B0442D15-9892-E1AB-1E91-3ADA0ED671AF}"/>
              </a:ext>
            </a:extLst>
          </p:cNvPr>
          <p:cNvCxnSpPr>
            <a:cxnSpLocks/>
          </p:cNvCxnSpPr>
          <p:nvPr/>
        </p:nvCxnSpPr>
        <p:spPr>
          <a:xfrm flipH="1">
            <a:off x="8526009" y="3946173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06046459-F71D-54D9-7F86-28EC51E1E585}"/>
              </a:ext>
            </a:extLst>
          </p:cNvPr>
          <p:cNvCxnSpPr>
            <a:cxnSpLocks/>
          </p:cNvCxnSpPr>
          <p:nvPr/>
        </p:nvCxnSpPr>
        <p:spPr>
          <a:xfrm flipH="1">
            <a:off x="6486655" y="2792513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2AC69E6A-D3F8-8FF4-A411-F1504A26B6C6}"/>
              </a:ext>
            </a:extLst>
          </p:cNvPr>
          <p:cNvCxnSpPr>
            <a:cxnSpLocks/>
          </p:cNvCxnSpPr>
          <p:nvPr/>
        </p:nvCxnSpPr>
        <p:spPr>
          <a:xfrm flipH="1">
            <a:off x="8537584" y="3384521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4611210" y="2771047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3691" y="1052708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CA6E5DD-64F9-8D0E-6931-933890B2E387}"/>
              </a:ext>
            </a:extLst>
          </p:cNvPr>
          <p:cNvSpPr/>
          <p:nvPr/>
        </p:nvSpPr>
        <p:spPr>
          <a:xfrm>
            <a:off x="9344631" y="304580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366E624A-0C11-30A7-F5DD-9E88EEC61A12}"/>
              </a:ext>
            </a:extLst>
          </p:cNvPr>
          <p:cNvSpPr/>
          <p:nvPr/>
        </p:nvSpPr>
        <p:spPr>
          <a:xfrm>
            <a:off x="9344631" y="3725618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B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1660058-B48A-00ED-9E48-38DC5C0E3026}"/>
              </a:ext>
            </a:extLst>
          </p:cNvPr>
          <p:cNvSpPr/>
          <p:nvPr/>
        </p:nvSpPr>
        <p:spPr>
          <a:xfrm>
            <a:off x="9344631" y="440543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C</a:t>
            </a:r>
          </a:p>
        </p:txBody>
      </p: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9316247" y="3699865"/>
            <a:ext cx="605407" cy="600146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30BCD8AF-25E6-5AA0-E365-8BACD63E19F7}"/>
              </a:ext>
            </a:extLst>
          </p:cNvPr>
          <p:cNvSpPr txBox="1"/>
          <p:nvPr/>
        </p:nvSpPr>
        <p:spPr>
          <a:xfrm>
            <a:off x="3749159" y="5649690"/>
            <a:ext cx="3981545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first floor</a:t>
            </a:r>
            <a:endParaRPr lang="vi-VN" sz="4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B0442D15-9892-E1AB-1E91-3ADA0ED671AF}"/>
              </a:ext>
            </a:extLst>
          </p:cNvPr>
          <p:cNvCxnSpPr>
            <a:cxnSpLocks/>
          </p:cNvCxnSpPr>
          <p:nvPr/>
        </p:nvCxnSpPr>
        <p:spPr>
          <a:xfrm flipH="1">
            <a:off x="8537584" y="4647778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06046459-F71D-54D9-7F86-28EC51E1E585}"/>
              </a:ext>
            </a:extLst>
          </p:cNvPr>
          <p:cNvCxnSpPr>
            <a:cxnSpLocks/>
          </p:cNvCxnSpPr>
          <p:nvPr/>
        </p:nvCxnSpPr>
        <p:spPr>
          <a:xfrm flipH="1">
            <a:off x="8537584" y="4016149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2AC69E6A-D3F8-8FF4-A411-F1504A26B6C6}"/>
              </a:ext>
            </a:extLst>
          </p:cNvPr>
          <p:cNvCxnSpPr>
            <a:cxnSpLocks/>
          </p:cNvCxnSpPr>
          <p:nvPr/>
        </p:nvCxnSpPr>
        <p:spPr>
          <a:xfrm flipH="1">
            <a:off x="8537584" y="3384521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3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4611210" y="2771047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3691" y="1052708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CA6E5DD-64F9-8D0E-6931-933890B2E387}"/>
              </a:ext>
            </a:extLst>
          </p:cNvPr>
          <p:cNvSpPr/>
          <p:nvPr/>
        </p:nvSpPr>
        <p:spPr>
          <a:xfrm>
            <a:off x="7293702" y="2496727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366E624A-0C11-30A7-F5DD-9E88EEC61A12}"/>
              </a:ext>
            </a:extLst>
          </p:cNvPr>
          <p:cNvSpPr/>
          <p:nvPr/>
        </p:nvSpPr>
        <p:spPr>
          <a:xfrm>
            <a:off x="9368169" y="3154680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B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1660058-B48A-00ED-9E48-38DC5C0E3026}"/>
              </a:ext>
            </a:extLst>
          </p:cNvPr>
          <p:cNvSpPr/>
          <p:nvPr/>
        </p:nvSpPr>
        <p:spPr>
          <a:xfrm>
            <a:off x="9344631" y="440543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B5D"/>
                </a:solidFill>
              </a:rPr>
              <a:t>C</a:t>
            </a:r>
          </a:p>
        </p:txBody>
      </p: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9316247" y="4369569"/>
            <a:ext cx="605407" cy="600146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30BCD8AF-25E6-5AA0-E365-8BACD63E19F7}"/>
              </a:ext>
            </a:extLst>
          </p:cNvPr>
          <p:cNvSpPr txBox="1"/>
          <p:nvPr/>
        </p:nvSpPr>
        <p:spPr>
          <a:xfrm>
            <a:off x="3749159" y="5649690"/>
            <a:ext cx="3981545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ground floor</a:t>
            </a:r>
            <a:endParaRPr lang="vi-VN" sz="4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B0442D15-9892-E1AB-1E91-3ADA0ED671AF}"/>
              </a:ext>
            </a:extLst>
          </p:cNvPr>
          <p:cNvCxnSpPr>
            <a:cxnSpLocks/>
          </p:cNvCxnSpPr>
          <p:nvPr/>
        </p:nvCxnSpPr>
        <p:spPr>
          <a:xfrm flipH="1">
            <a:off x="8537584" y="4647778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06046459-F71D-54D9-7F86-28EC51E1E585}"/>
              </a:ext>
            </a:extLst>
          </p:cNvPr>
          <p:cNvCxnSpPr>
            <a:cxnSpLocks/>
          </p:cNvCxnSpPr>
          <p:nvPr/>
        </p:nvCxnSpPr>
        <p:spPr>
          <a:xfrm flipH="1">
            <a:off x="8561122" y="3445211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2AC69E6A-D3F8-8FF4-A411-F1504A26B6C6}"/>
              </a:ext>
            </a:extLst>
          </p:cNvPr>
          <p:cNvCxnSpPr>
            <a:cxnSpLocks/>
          </p:cNvCxnSpPr>
          <p:nvPr/>
        </p:nvCxnSpPr>
        <p:spPr>
          <a:xfrm flipH="1">
            <a:off x="6486655" y="2835443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7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740E5F-9A18-EC5B-F3E1-49A1F802D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88" t="701" r="50043" b="-701"/>
          <a:stretch/>
        </p:blipFill>
        <p:spPr>
          <a:xfrm>
            <a:off x="597401" y="1403495"/>
            <a:ext cx="4693920" cy="4349841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5573440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8754292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1C6AC591-4A60-1EEF-60E3-2DA0870CE46B}"/>
              </a:ext>
            </a:extLst>
          </p:cNvPr>
          <p:cNvSpPr txBox="1"/>
          <p:nvPr/>
        </p:nvSpPr>
        <p:spPr>
          <a:xfrm>
            <a:off x="6212287" y="2203302"/>
            <a:ext cx="5563153" cy="646986"/>
          </a:xfrm>
          <a:prstGeom prst="wedgeRoundRectCallout">
            <a:avLst>
              <a:gd name="adj1" fmla="val 42046"/>
              <a:gd name="adj2" fmla="val -82086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CEFD101F-074B-95E7-2FC6-70004A5BBAF7}"/>
              </a:ext>
            </a:extLst>
          </p:cNvPr>
          <p:cNvSpPr txBox="1"/>
          <p:nvPr/>
        </p:nvSpPr>
        <p:spPr>
          <a:xfrm>
            <a:off x="6212287" y="3429000"/>
            <a:ext cx="5563153" cy="646986"/>
          </a:xfrm>
          <a:prstGeom prst="wedgeRoundRectCallout">
            <a:avLst>
              <a:gd name="adj1" fmla="val -47370"/>
              <a:gd name="adj2" fmla="val 72699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8BAE151E-C3AC-C177-E78B-E16192E2573A}"/>
              </a:ext>
            </a:extLst>
          </p:cNvPr>
          <p:cNvSpPr txBox="1"/>
          <p:nvPr/>
        </p:nvSpPr>
        <p:spPr>
          <a:xfrm>
            <a:off x="6212288" y="2202510"/>
            <a:ext cx="5563152" cy="646986"/>
          </a:xfrm>
          <a:prstGeom prst="wedgeRoundRectCallout">
            <a:avLst>
              <a:gd name="adj1" fmla="val 42357"/>
              <a:gd name="adj2" fmla="val -8040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library</a:t>
            </a:r>
            <a:r>
              <a:rPr lang="en-US" b="0" dirty="0"/>
              <a:t>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14A5A578-19D5-6583-95B8-3FA8D1223EA7}"/>
              </a:ext>
            </a:extLst>
          </p:cNvPr>
          <p:cNvSpPr txBox="1"/>
          <p:nvPr/>
        </p:nvSpPr>
        <p:spPr>
          <a:xfrm>
            <a:off x="6212288" y="3440400"/>
            <a:ext cx="5563152" cy="646986"/>
          </a:xfrm>
          <a:prstGeom prst="wedgeRoundRectCallout">
            <a:avLst>
              <a:gd name="adj1" fmla="val -47497"/>
              <a:gd name="adj2" fmla="val 7192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first floor</a:t>
            </a:r>
            <a:r>
              <a:rPr lang="en-US" b="0" dirty="0"/>
              <a:t>.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3762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  <p:bldP spid="10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740E5F-9A18-EC5B-F3E1-49A1F802D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38" r="25093"/>
          <a:stretch/>
        </p:blipFill>
        <p:spPr>
          <a:xfrm>
            <a:off x="597401" y="1403495"/>
            <a:ext cx="4693920" cy="4349841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5573440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8754292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1C6AC591-4A60-1EEF-60E3-2DA0870CE46B}"/>
              </a:ext>
            </a:extLst>
          </p:cNvPr>
          <p:cNvSpPr txBox="1"/>
          <p:nvPr/>
        </p:nvSpPr>
        <p:spPr>
          <a:xfrm>
            <a:off x="6212287" y="2203302"/>
            <a:ext cx="5563153" cy="646986"/>
          </a:xfrm>
          <a:prstGeom prst="wedgeRoundRectCallout">
            <a:avLst>
              <a:gd name="adj1" fmla="val 42046"/>
              <a:gd name="adj2" fmla="val -82086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CEFD101F-074B-95E7-2FC6-70004A5BBAF7}"/>
              </a:ext>
            </a:extLst>
          </p:cNvPr>
          <p:cNvSpPr txBox="1"/>
          <p:nvPr/>
        </p:nvSpPr>
        <p:spPr>
          <a:xfrm>
            <a:off x="6212287" y="3429000"/>
            <a:ext cx="5563153" cy="646986"/>
          </a:xfrm>
          <a:prstGeom prst="wedgeRoundRectCallout">
            <a:avLst>
              <a:gd name="adj1" fmla="val -47370"/>
              <a:gd name="adj2" fmla="val 72699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8BAE151E-C3AC-C177-E78B-E16192E2573A}"/>
              </a:ext>
            </a:extLst>
          </p:cNvPr>
          <p:cNvSpPr txBox="1"/>
          <p:nvPr/>
        </p:nvSpPr>
        <p:spPr>
          <a:xfrm>
            <a:off x="6212288" y="2202510"/>
            <a:ext cx="5563152" cy="646986"/>
          </a:xfrm>
          <a:prstGeom prst="wedgeRoundRectCallout">
            <a:avLst>
              <a:gd name="adj1" fmla="val 42357"/>
              <a:gd name="adj2" fmla="val -8040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computer room</a:t>
            </a:r>
            <a:r>
              <a:rPr lang="en-US" b="0" dirty="0"/>
              <a:t>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14A5A578-19D5-6583-95B8-3FA8D1223EA7}"/>
              </a:ext>
            </a:extLst>
          </p:cNvPr>
          <p:cNvSpPr txBox="1"/>
          <p:nvPr/>
        </p:nvSpPr>
        <p:spPr>
          <a:xfrm>
            <a:off x="6212288" y="3440400"/>
            <a:ext cx="5563152" cy="646986"/>
          </a:xfrm>
          <a:prstGeom prst="wedgeRoundRectCallout">
            <a:avLst>
              <a:gd name="adj1" fmla="val -47497"/>
              <a:gd name="adj2" fmla="val 7192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second floor</a:t>
            </a:r>
            <a:r>
              <a:rPr lang="en-US" b="0" dirty="0"/>
              <a:t>.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41078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  <p:bldP spid="10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740E5F-9A18-EC5B-F3E1-49A1F802D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842" t="-333" r="-11" b="333"/>
          <a:stretch/>
        </p:blipFill>
        <p:spPr>
          <a:xfrm>
            <a:off x="597401" y="1403495"/>
            <a:ext cx="4693920" cy="4349841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5573440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8754292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1C6AC591-4A60-1EEF-60E3-2DA0870CE46B}"/>
              </a:ext>
            </a:extLst>
          </p:cNvPr>
          <p:cNvSpPr txBox="1"/>
          <p:nvPr/>
        </p:nvSpPr>
        <p:spPr>
          <a:xfrm>
            <a:off x="6212287" y="2203302"/>
            <a:ext cx="5563153" cy="646986"/>
          </a:xfrm>
          <a:prstGeom prst="wedgeRoundRectCallout">
            <a:avLst>
              <a:gd name="adj1" fmla="val 42046"/>
              <a:gd name="adj2" fmla="val -82086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CEFD101F-074B-95E7-2FC6-70004A5BBAF7}"/>
              </a:ext>
            </a:extLst>
          </p:cNvPr>
          <p:cNvSpPr txBox="1"/>
          <p:nvPr/>
        </p:nvSpPr>
        <p:spPr>
          <a:xfrm>
            <a:off x="6212287" y="3429000"/>
            <a:ext cx="5563153" cy="646986"/>
          </a:xfrm>
          <a:prstGeom prst="wedgeRoundRectCallout">
            <a:avLst>
              <a:gd name="adj1" fmla="val -47370"/>
              <a:gd name="adj2" fmla="val 72699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8BAE151E-C3AC-C177-E78B-E16192E2573A}"/>
              </a:ext>
            </a:extLst>
          </p:cNvPr>
          <p:cNvSpPr txBox="1"/>
          <p:nvPr/>
        </p:nvSpPr>
        <p:spPr>
          <a:xfrm>
            <a:off x="6212288" y="2202510"/>
            <a:ext cx="5563152" cy="646986"/>
          </a:xfrm>
          <a:prstGeom prst="wedgeRoundRectCallout">
            <a:avLst>
              <a:gd name="adj1" fmla="val 42357"/>
              <a:gd name="adj2" fmla="val -8040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music room</a:t>
            </a:r>
            <a:r>
              <a:rPr lang="en-US" b="0" dirty="0"/>
              <a:t>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14A5A578-19D5-6583-95B8-3FA8D1223EA7}"/>
              </a:ext>
            </a:extLst>
          </p:cNvPr>
          <p:cNvSpPr txBox="1"/>
          <p:nvPr/>
        </p:nvSpPr>
        <p:spPr>
          <a:xfrm>
            <a:off x="6212288" y="3440400"/>
            <a:ext cx="5563152" cy="646986"/>
          </a:xfrm>
          <a:prstGeom prst="wedgeRoundRectCallout">
            <a:avLst>
              <a:gd name="adj1" fmla="val -47497"/>
              <a:gd name="adj2" fmla="val 7192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third floor</a:t>
            </a:r>
            <a:r>
              <a:rPr lang="en-US" b="0" dirty="0"/>
              <a:t>.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10030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  <p:bldP spid="10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740E5F-9A18-EC5B-F3E1-49A1F802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33"/>
          <a:stretch/>
        </p:blipFill>
        <p:spPr>
          <a:xfrm>
            <a:off x="5322912" y="845558"/>
            <a:ext cx="6116373" cy="2843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68E3D4-6E71-D78F-71E3-7D291A1AC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33"/>
          <a:stretch/>
        </p:blipFill>
        <p:spPr>
          <a:xfrm>
            <a:off x="5322911" y="3632811"/>
            <a:ext cx="6116373" cy="284367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5573440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8754292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1C6AC591-4A60-1EEF-60E3-2DA0870CE46B}"/>
              </a:ext>
            </a:extLst>
          </p:cNvPr>
          <p:cNvSpPr txBox="1"/>
          <p:nvPr/>
        </p:nvSpPr>
        <p:spPr>
          <a:xfrm>
            <a:off x="434777" y="2361663"/>
            <a:ext cx="4795555" cy="646986"/>
          </a:xfrm>
          <a:prstGeom prst="wedgeRoundRectCallout">
            <a:avLst>
              <a:gd name="adj1" fmla="val -43242"/>
              <a:gd name="adj2" fmla="val -77375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CEFD101F-074B-95E7-2FC6-70004A5BBAF7}"/>
              </a:ext>
            </a:extLst>
          </p:cNvPr>
          <p:cNvSpPr txBox="1"/>
          <p:nvPr/>
        </p:nvSpPr>
        <p:spPr>
          <a:xfrm>
            <a:off x="434777" y="3587361"/>
            <a:ext cx="4795555" cy="646986"/>
          </a:xfrm>
          <a:prstGeom prst="wedgeRoundRectCallout">
            <a:avLst>
              <a:gd name="adj1" fmla="val -47370"/>
              <a:gd name="adj2" fmla="val 72699"/>
              <a:gd name="adj3" fmla="val 16667"/>
            </a:avLst>
          </a:prstGeom>
          <a:solidFill>
            <a:schemeClr val="accent2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164443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4920297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49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4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8" y="211240"/>
              <a:ext cx="2903377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316503" y="335854"/>
            <a:ext cx="8482817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541FD7-4AC7-BF7F-8671-2D26507559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91"/>
          <a:stretch/>
        </p:blipFill>
        <p:spPr>
          <a:xfrm>
            <a:off x="345440" y="2275839"/>
            <a:ext cx="11557000" cy="3660752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ABFF36-271E-5A16-8F0E-845F5B6CCF6E}"/>
              </a:ext>
            </a:extLst>
          </p:cNvPr>
          <p:cNvSpPr/>
          <p:nvPr/>
        </p:nvSpPr>
        <p:spPr>
          <a:xfrm>
            <a:off x="345440" y="2286000"/>
            <a:ext cx="124968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C1FC4F-85CE-5C87-4C1A-A0EA09DB192E}"/>
              </a:ext>
            </a:extLst>
          </p:cNvPr>
          <p:cNvSpPr/>
          <p:nvPr/>
        </p:nvSpPr>
        <p:spPr>
          <a:xfrm>
            <a:off x="8991600" y="2275839"/>
            <a:ext cx="1310640" cy="28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BB218B46-0808-13CA-706C-479DD9C7EEBA}"/>
              </a:ext>
            </a:extLst>
          </p:cNvPr>
          <p:cNvSpPr txBox="1"/>
          <p:nvPr/>
        </p:nvSpPr>
        <p:spPr>
          <a:xfrm>
            <a:off x="1102071" y="1086061"/>
            <a:ext cx="4795555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3513225C-D4C3-BCEA-C2C1-DB33C1E5EE94}"/>
              </a:ext>
            </a:extLst>
          </p:cNvPr>
          <p:cNvSpPr txBox="1"/>
          <p:nvPr/>
        </p:nvSpPr>
        <p:spPr>
          <a:xfrm>
            <a:off x="4693885" y="1806116"/>
            <a:ext cx="4795555" cy="646986"/>
          </a:xfrm>
          <a:prstGeom prst="wedgeRoundRectCallout">
            <a:avLst>
              <a:gd name="adj1" fmla="val 57926"/>
              <a:gd name="adj2" fmla="val -4249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52DBF67-F830-D149-B38B-7A35BCBE2C5C}"/>
              </a:ext>
            </a:extLst>
          </p:cNvPr>
          <p:cNvSpPr txBox="1"/>
          <p:nvPr/>
        </p:nvSpPr>
        <p:spPr>
          <a:xfrm>
            <a:off x="6805912" y="1867701"/>
            <a:ext cx="341530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second floor</a:t>
            </a:r>
            <a:endParaRPr lang="vi-VN" b="0" dirty="0">
              <a:solidFill>
                <a:srgbClr val="C00000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E4B32751-9A2D-E4D9-1D85-CA45D0FCB4F5}"/>
              </a:ext>
            </a:extLst>
          </p:cNvPr>
          <p:cNvSpPr txBox="1"/>
          <p:nvPr/>
        </p:nvSpPr>
        <p:spPr>
          <a:xfrm>
            <a:off x="1102071" y="1087766"/>
            <a:ext cx="5674360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____________</a:t>
            </a:r>
            <a:r>
              <a:rPr lang="en-US" b="0" dirty="0"/>
              <a:t>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0DF5AC52-71BF-B604-9BD3-A476141C1457}"/>
              </a:ext>
            </a:extLst>
          </p:cNvPr>
          <p:cNvSpPr txBox="1"/>
          <p:nvPr/>
        </p:nvSpPr>
        <p:spPr>
          <a:xfrm>
            <a:off x="4027989" y="1145826"/>
            <a:ext cx="255540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art room</a:t>
            </a:r>
          </a:p>
        </p:txBody>
      </p:sp>
    </p:spTree>
    <p:extLst>
      <p:ext uri="{BB962C8B-B14F-4D97-AF65-F5344CB8AC3E}">
        <p14:creationId xmlns:p14="http://schemas.microsoft.com/office/powerpoint/2010/main" val="11515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4920297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316503" y="335854"/>
            <a:ext cx="8482817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541FD7-4AC7-BF7F-8671-2D26507559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91"/>
          <a:stretch/>
        </p:blipFill>
        <p:spPr>
          <a:xfrm>
            <a:off x="345440" y="2275839"/>
            <a:ext cx="11557000" cy="3660752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ABFF36-271E-5A16-8F0E-845F5B6CCF6E}"/>
              </a:ext>
            </a:extLst>
          </p:cNvPr>
          <p:cNvSpPr/>
          <p:nvPr/>
        </p:nvSpPr>
        <p:spPr>
          <a:xfrm>
            <a:off x="345440" y="2286000"/>
            <a:ext cx="124968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C1FC4F-85CE-5C87-4C1A-A0EA09DB192E}"/>
              </a:ext>
            </a:extLst>
          </p:cNvPr>
          <p:cNvSpPr/>
          <p:nvPr/>
        </p:nvSpPr>
        <p:spPr>
          <a:xfrm>
            <a:off x="8991600" y="2275839"/>
            <a:ext cx="1310640" cy="28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BB218B46-0808-13CA-706C-479DD9C7EEBA}"/>
              </a:ext>
            </a:extLst>
          </p:cNvPr>
          <p:cNvSpPr txBox="1"/>
          <p:nvPr/>
        </p:nvSpPr>
        <p:spPr>
          <a:xfrm>
            <a:off x="1102071" y="1086061"/>
            <a:ext cx="4795555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3513225C-D4C3-BCEA-C2C1-DB33C1E5EE94}"/>
              </a:ext>
            </a:extLst>
          </p:cNvPr>
          <p:cNvSpPr txBox="1"/>
          <p:nvPr/>
        </p:nvSpPr>
        <p:spPr>
          <a:xfrm>
            <a:off x="4693885" y="1806116"/>
            <a:ext cx="4795555" cy="646986"/>
          </a:xfrm>
          <a:prstGeom prst="wedgeRoundRectCallout">
            <a:avLst>
              <a:gd name="adj1" fmla="val 57926"/>
              <a:gd name="adj2" fmla="val -4249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52DBF67-F830-D149-B38B-7A35BCBE2C5C}"/>
              </a:ext>
            </a:extLst>
          </p:cNvPr>
          <p:cNvSpPr txBox="1"/>
          <p:nvPr/>
        </p:nvSpPr>
        <p:spPr>
          <a:xfrm>
            <a:off x="6992297" y="1867701"/>
            <a:ext cx="33099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first floor</a:t>
            </a:r>
            <a:endParaRPr lang="vi-VN" b="0" dirty="0">
              <a:solidFill>
                <a:srgbClr val="C00000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E4B32751-9A2D-E4D9-1D85-CA45D0FCB4F5}"/>
              </a:ext>
            </a:extLst>
          </p:cNvPr>
          <p:cNvSpPr txBox="1"/>
          <p:nvPr/>
        </p:nvSpPr>
        <p:spPr>
          <a:xfrm>
            <a:off x="1102071" y="1087766"/>
            <a:ext cx="5674360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____________</a:t>
            </a:r>
            <a:r>
              <a:rPr lang="en-US" b="0" dirty="0"/>
              <a:t>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0DF5AC52-71BF-B604-9BD3-A476141C1457}"/>
              </a:ext>
            </a:extLst>
          </p:cNvPr>
          <p:cNvSpPr txBox="1"/>
          <p:nvPr/>
        </p:nvSpPr>
        <p:spPr>
          <a:xfrm>
            <a:off x="3504911" y="1145826"/>
            <a:ext cx="307848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computer room</a:t>
            </a:r>
          </a:p>
        </p:txBody>
      </p:sp>
    </p:spTree>
    <p:extLst>
      <p:ext uri="{BB962C8B-B14F-4D97-AF65-F5344CB8AC3E}">
        <p14:creationId xmlns:p14="http://schemas.microsoft.com/office/powerpoint/2010/main" val="31044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217266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4920297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316503" y="335854"/>
            <a:ext cx="8482817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541FD7-4AC7-BF7F-8671-2D26507559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91"/>
          <a:stretch/>
        </p:blipFill>
        <p:spPr>
          <a:xfrm>
            <a:off x="345440" y="2275839"/>
            <a:ext cx="11557000" cy="3660752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ABFF36-271E-5A16-8F0E-845F5B6CCF6E}"/>
              </a:ext>
            </a:extLst>
          </p:cNvPr>
          <p:cNvSpPr/>
          <p:nvPr/>
        </p:nvSpPr>
        <p:spPr>
          <a:xfrm>
            <a:off x="345440" y="2286000"/>
            <a:ext cx="124968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C1FC4F-85CE-5C87-4C1A-A0EA09DB192E}"/>
              </a:ext>
            </a:extLst>
          </p:cNvPr>
          <p:cNvSpPr/>
          <p:nvPr/>
        </p:nvSpPr>
        <p:spPr>
          <a:xfrm>
            <a:off x="8991600" y="2275839"/>
            <a:ext cx="1310640" cy="28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BB218B46-0808-13CA-706C-479DD9C7EEBA}"/>
              </a:ext>
            </a:extLst>
          </p:cNvPr>
          <p:cNvSpPr txBox="1"/>
          <p:nvPr/>
        </p:nvSpPr>
        <p:spPr>
          <a:xfrm>
            <a:off x="1102071" y="1086061"/>
            <a:ext cx="4795555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</a:t>
            </a:r>
            <a:r>
              <a:rPr lang="en-US" b="0" dirty="0"/>
              <a:t>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3513225C-D4C3-BCEA-C2C1-DB33C1E5EE94}"/>
              </a:ext>
            </a:extLst>
          </p:cNvPr>
          <p:cNvSpPr txBox="1"/>
          <p:nvPr/>
        </p:nvSpPr>
        <p:spPr>
          <a:xfrm>
            <a:off x="4693885" y="1806116"/>
            <a:ext cx="4795555" cy="646986"/>
          </a:xfrm>
          <a:prstGeom prst="wedgeRoundRectCallout">
            <a:avLst>
              <a:gd name="adj1" fmla="val 57926"/>
              <a:gd name="adj2" fmla="val -4249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It's on the </a:t>
            </a:r>
            <a:r>
              <a:rPr lang="en-US" b="0" dirty="0">
                <a:solidFill>
                  <a:srgbClr val="FF0000"/>
                </a:solidFill>
              </a:rPr>
              <a:t>__________</a:t>
            </a:r>
            <a:r>
              <a:rPr lang="en-US" b="0" dirty="0"/>
              <a:t>.</a:t>
            </a:r>
            <a:endParaRPr lang="vi-VN" b="0" dirty="0"/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52DBF67-F830-D149-B38B-7A35BCBE2C5C}"/>
              </a:ext>
            </a:extLst>
          </p:cNvPr>
          <p:cNvSpPr txBox="1"/>
          <p:nvPr/>
        </p:nvSpPr>
        <p:spPr>
          <a:xfrm>
            <a:off x="6992297" y="1867701"/>
            <a:ext cx="33099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third floor</a:t>
            </a:r>
            <a:endParaRPr lang="vi-VN" b="0" dirty="0">
              <a:solidFill>
                <a:srgbClr val="C00000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E4B32751-9A2D-E4D9-1D85-CA45D0FCB4F5}"/>
              </a:ext>
            </a:extLst>
          </p:cNvPr>
          <p:cNvSpPr txBox="1"/>
          <p:nvPr/>
        </p:nvSpPr>
        <p:spPr>
          <a:xfrm>
            <a:off x="1102071" y="1087766"/>
            <a:ext cx="5674360" cy="646986"/>
          </a:xfrm>
          <a:prstGeom prst="wedgeRoundRectCallout">
            <a:avLst>
              <a:gd name="adj1" fmla="val -58496"/>
              <a:gd name="adj2" fmla="val -16131"/>
              <a:gd name="adj3" fmla="val 16667"/>
            </a:avLst>
          </a:prstGeom>
          <a:solidFill>
            <a:srgbClr val="FFFFEF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Where's the </a:t>
            </a:r>
            <a:r>
              <a:rPr lang="en-US" b="0" dirty="0">
                <a:solidFill>
                  <a:srgbClr val="FF0000"/>
                </a:solidFill>
              </a:rPr>
              <a:t>____________</a:t>
            </a:r>
            <a:r>
              <a:rPr lang="en-US" b="0" dirty="0"/>
              <a:t>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0DF5AC52-71BF-B604-9BD3-A476141C1457}"/>
              </a:ext>
            </a:extLst>
          </p:cNvPr>
          <p:cNvSpPr txBox="1"/>
          <p:nvPr/>
        </p:nvSpPr>
        <p:spPr>
          <a:xfrm>
            <a:off x="3738201" y="1145826"/>
            <a:ext cx="284519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b="0" dirty="0">
                <a:solidFill>
                  <a:srgbClr val="C00000"/>
                </a:solidFill>
              </a:rPr>
              <a:t>music room</a:t>
            </a:r>
          </a:p>
        </p:txBody>
      </p:sp>
    </p:spTree>
    <p:extLst>
      <p:ext uri="{BB962C8B-B14F-4D97-AF65-F5344CB8AC3E}">
        <p14:creationId xmlns:p14="http://schemas.microsoft.com/office/powerpoint/2010/main" val="266002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656973" y="1857707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2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2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6" y="335854"/>
            <a:ext cx="4019310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249681" y="335854"/>
            <a:ext cx="85496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/>
              <a:t>Structures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D95FEAE5-3839-CCCB-71BD-69EBA1EB71FE}"/>
              </a:ext>
            </a:extLst>
          </p:cNvPr>
          <p:cNvSpPr txBox="1">
            <a:spLocks/>
          </p:cNvSpPr>
          <p:nvPr/>
        </p:nvSpPr>
        <p:spPr>
          <a:xfrm>
            <a:off x="1045272" y="1164930"/>
            <a:ext cx="1070425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132" indent="-457132" algn="l">
              <a:buFont typeface="Wingdings" panose="05000000000000000000" pitchFamily="2" charset="2"/>
              <a:buChar char="v"/>
            </a:pP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1BC9C775-BD2A-6F6E-9893-614F12F2713A}"/>
              </a:ext>
            </a:extLst>
          </p:cNvPr>
          <p:cNvSpPr txBox="1">
            <a:spLocks/>
          </p:cNvSpPr>
          <p:nvPr/>
        </p:nvSpPr>
        <p:spPr>
          <a:xfrm>
            <a:off x="2162990" y="2133870"/>
            <a:ext cx="5708391" cy="709212"/>
          </a:xfrm>
          <a:prstGeom prst="wedgeRoundRectCallout">
            <a:avLst>
              <a:gd name="adj1" fmla="val -55471"/>
              <a:gd name="adj2" fmla="val -11396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Where is the ____________?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EB46C2A7-7769-96B4-90BD-79FB004DF836}"/>
              </a:ext>
            </a:extLst>
          </p:cNvPr>
          <p:cNvSpPr txBox="1">
            <a:spLocks/>
          </p:cNvSpPr>
          <p:nvPr/>
        </p:nvSpPr>
        <p:spPr>
          <a:xfrm>
            <a:off x="2162990" y="3552294"/>
            <a:ext cx="6431280" cy="709211"/>
          </a:xfrm>
          <a:prstGeom prst="wedgeRoundRectCallout">
            <a:avLst>
              <a:gd name="adj1" fmla="val 55654"/>
              <a:gd name="adj2" fmla="val -1775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 dirty="0"/>
              <a:t>It’s on the </a:t>
            </a:r>
            <a:r>
              <a:rPr lang="en-US" sz="2799" dirty="0"/>
              <a:t>___________.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808C647E-D896-30E2-250A-0694479258A9}"/>
              </a:ext>
            </a:extLst>
          </p:cNvPr>
          <p:cNvSpPr txBox="1">
            <a:spLocks/>
          </p:cNvSpPr>
          <p:nvPr/>
        </p:nvSpPr>
        <p:spPr>
          <a:xfrm>
            <a:off x="2565465" y="2794234"/>
            <a:ext cx="800590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1E5557DF-8A46-9C02-534D-0EEEDEAD2941}"/>
              </a:ext>
            </a:extLst>
          </p:cNvPr>
          <p:cNvSpPr txBox="1">
            <a:spLocks/>
          </p:cNvSpPr>
          <p:nvPr/>
        </p:nvSpPr>
        <p:spPr>
          <a:xfrm>
            <a:off x="2731767" y="4215944"/>
            <a:ext cx="5924269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_______.)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16DDFF2A-CD1C-E3A5-4676-64E4BCEA8A61}"/>
              </a:ext>
            </a:extLst>
          </p:cNvPr>
          <p:cNvSpPr txBox="1">
            <a:spLocks/>
          </p:cNvSpPr>
          <p:nvPr/>
        </p:nvSpPr>
        <p:spPr>
          <a:xfrm>
            <a:off x="5674936" y="3599392"/>
            <a:ext cx="3042867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floor)</a:t>
            </a:r>
          </a:p>
        </p:txBody>
      </p:sp>
      <p:pic>
        <p:nvPicPr>
          <p:cNvPr id="16" name="MsPham-0936082789">
            <a:hlinkClick r:id="rId2"/>
            <a:extLst>
              <a:ext uri="{FF2B5EF4-FFF2-40B4-BE49-F238E27FC236}">
                <a16:creationId xmlns="" xmlns:a16="http://schemas.microsoft.com/office/drawing/2014/main" id="{D61D21D3-BE3F-19E8-D2D6-2C21FB26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99" y="2249740"/>
            <a:ext cx="593343" cy="593342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1D396253-8AA0-2A4B-491A-57F4F2D86EC6}"/>
              </a:ext>
            </a:extLst>
          </p:cNvPr>
          <p:cNvSpPr txBox="1">
            <a:spLocks/>
          </p:cNvSpPr>
          <p:nvPr/>
        </p:nvSpPr>
        <p:spPr>
          <a:xfrm>
            <a:off x="5260386" y="2137731"/>
            <a:ext cx="2274025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room)</a:t>
            </a:r>
          </a:p>
        </p:txBody>
      </p:sp>
    </p:spTree>
    <p:extLst>
      <p:ext uri="{BB962C8B-B14F-4D97-AF65-F5344CB8AC3E}">
        <p14:creationId xmlns:p14="http://schemas.microsoft.com/office/powerpoint/2010/main" val="42622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="" xmlns:a16="http://schemas.microsoft.com/office/drawing/2014/main" id="{B9B443EC-2BCF-23B6-7DC3-4777BBFB04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7" name="kingofsea">
            <a:extLst>
              <a:ext uri="{FF2B5EF4-FFF2-40B4-BE49-F238E27FC236}">
                <a16:creationId xmlns="" xmlns:a16="http://schemas.microsoft.com/office/drawing/2014/main" id="{1D6BBFC9-909E-4605-94C9-439D123A6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8" name="B">
            <a:extLst>
              <a:ext uri="{FF2B5EF4-FFF2-40B4-BE49-F238E27FC236}">
                <a16:creationId xmlns="" xmlns:a16="http://schemas.microsoft.com/office/drawing/2014/main" id="{4E1E4B0F-57DD-489A-9FE0-C6AF6DBA8A0E}"/>
              </a:ext>
            </a:extLst>
          </p:cNvPr>
          <p:cNvGrpSpPr/>
          <p:nvPr/>
        </p:nvGrpSpPr>
        <p:grpSpPr>
          <a:xfrm>
            <a:off x="7071207" y="3320920"/>
            <a:ext cx="4788015" cy="1000863"/>
            <a:chOff x="6752507" y="4712225"/>
            <a:chExt cx="5049860" cy="1055598"/>
          </a:xfrm>
        </p:grpSpPr>
        <p:sp>
          <p:nvSpPr>
            <p:cNvPr id="29" name="22">
              <a:extLst>
                <a:ext uri="{FF2B5EF4-FFF2-40B4-BE49-F238E27FC236}">
                  <a16:creationId xmlns="" xmlns:a16="http://schemas.microsoft.com/office/drawing/2014/main" id="{6DD71831-8446-4996-9C23-74407C334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It's on the </a:t>
              </a:r>
            </a:p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second floor.</a:t>
              </a:r>
              <a:endParaRPr lang="vi-VN" sz="3200" b="0" dirty="0">
                <a:solidFill>
                  <a:schemeClr val="bg1"/>
                </a:solidFill>
              </a:endParaRPr>
            </a:p>
          </p:txBody>
        </p:sp>
        <p:sp>
          <p:nvSpPr>
            <p:cNvPr id="30" name="2">
              <a:extLst>
                <a:ext uri="{FF2B5EF4-FFF2-40B4-BE49-F238E27FC236}">
                  <a16:creationId xmlns="" xmlns:a16="http://schemas.microsoft.com/office/drawing/2014/main" id="{7D6E8B82-D6A5-4276-8A7F-4FF41E9B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C">
            <a:extLst>
              <a:ext uri="{FF2B5EF4-FFF2-40B4-BE49-F238E27FC236}">
                <a16:creationId xmlns="" xmlns:a16="http://schemas.microsoft.com/office/drawing/2014/main" id="{35C7211F-D1DE-47FC-8287-935EA6FF2C56}"/>
              </a:ext>
            </a:extLst>
          </p:cNvPr>
          <p:cNvGrpSpPr/>
          <p:nvPr/>
        </p:nvGrpSpPr>
        <p:grpSpPr>
          <a:xfrm>
            <a:off x="7071207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2" name="33">
              <a:extLst>
                <a:ext uri="{FF2B5EF4-FFF2-40B4-BE49-F238E27FC236}">
                  <a16:creationId xmlns="" xmlns:a16="http://schemas.microsoft.com/office/drawing/2014/main" id="{30B57C21-820F-4D72-958E-59987C738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It's on the </a:t>
              </a:r>
            </a:p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first floor.</a:t>
              </a:r>
              <a:endParaRPr lang="vi-VN" sz="3200" b="0" dirty="0">
                <a:solidFill>
                  <a:schemeClr val="bg1"/>
                </a:solidFill>
              </a:endParaRPr>
            </a:p>
          </p:txBody>
        </p:sp>
        <p:sp>
          <p:nvSpPr>
            <p:cNvPr id="33" name="3">
              <a:extLst>
                <a:ext uri="{FF2B5EF4-FFF2-40B4-BE49-F238E27FC236}">
                  <a16:creationId xmlns="" xmlns:a16="http://schemas.microsoft.com/office/drawing/2014/main" id="{9F633834-8C97-4A09-B00B-2AF16A9E7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4" name="tryagain1">
            <a:extLst>
              <a:ext uri="{FF2B5EF4-FFF2-40B4-BE49-F238E27FC236}">
                <a16:creationId xmlns="" xmlns:a16="http://schemas.microsoft.com/office/drawing/2014/main" id="{8A50679B-E88B-4CBA-B94A-B9677FCC41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6" y="3375106"/>
            <a:ext cx="1829915" cy="1239976"/>
          </a:xfrm>
          <a:prstGeom prst="rect">
            <a:avLst/>
          </a:prstGeom>
        </p:spPr>
      </p:pic>
      <p:grpSp>
        <p:nvGrpSpPr>
          <p:cNvPr id="35" name="A">
            <a:extLst>
              <a:ext uri="{FF2B5EF4-FFF2-40B4-BE49-F238E27FC236}">
                <a16:creationId xmlns="" xmlns:a16="http://schemas.microsoft.com/office/drawing/2014/main" id="{54F03BEF-5FE1-46A4-B03F-096CC60B1A27}"/>
              </a:ext>
            </a:extLst>
          </p:cNvPr>
          <p:cNvGrpSpPr/>
          <p:nvPr/>
        </p:nvGrpSpPr>
        <p:grpSpPr>
          <a:xfrm>
            <a:off x="7071207" y="2172796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6" name="11">
              <a:extLst>
                <a:ext uri="{FF2B5EF4-FFF2-40B4-BE49-F238E27FC236}">
                  <a16:creationId xmlns="" xmlns:a16="http://schemas.microsoft.com/office/drawing/2014/main" id="{7B6A6729-67E7-4E3B-879F-E4BB62CD1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It's on the </a:t>
              </a:r>
            </a:p>
            <a:p>
              <a:pPr algn="ctr"/>
              <a:r>
                <a:rPr lang="en-US" sz="3200" b="0" dirty="0">
                  <a:solidFill>
                    <a:schemeClr val="bg1"/>
                  </a:solidFill>
                </a:rPr>
                <a:t>third floor.</a:t>
              </a:r>
              <a:endParaRPr lang="vi-VN" sz="3200" b="0" dirty="0">
                <a:solidFill>
                  <a:schemeClr val="bg1"/>
                </a:solidFill>
              </a:endParaRPr>
            </a:p>
          </p:txBody>
        </p:sp>
        <p:sp>
          <p:nvSpPr>
            <p:cNvPr id="37" name="1">
              <a:extLst>
                <a:ext uri="{FF2B5EF4-FFF2-40B4-BE49-F238E27FC236}">
                  <a16:creationId xmlns="" xmlns:a16="http://schemas.microsoft.com/office/drawing/2014/main" id="{A46B559B-FB5C-4149-AA41-98E59A6C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welldone">
            <a:extLst>
              <a:ext uri="{FF2B5EF4-FFF2-40B4-BE49-F238E27FC236}">
                <a16:creationId xmlns="" xmlns:a16="http://schemas.microsoft.com/office/drawing/2014/main" id="{2C72E499-9BF7-44B8-B952-A9B4BF52AE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9" y="4408543"/>
            <a:ext cx="2166985" cy="1404864"/>
          </a:xfrm>
          <a:prstGeom prst="rect">
            <a:avLst/>
          </a:prstGeom>
        </p:spPr>
      </p:pic>
      <p:pic>
        <p:nvPicPr>
          <p:cNvPr id="39" name="back">
            <a:hlinkClick r:id="" action="ppaction://noaction"/>
            <a:extLst>
              <a:ext uri="{FF2B5EF4-FFF2-40B4-BE49-F238E27FC236}">
                <a16:creationId xmlns="" xmlns:a16="http://schemas.microsoft.com/office/drawing/2014/main" id="{D1E2FBD8-2B58-4E65-8BF8-ADC55DBAB3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312401" y="5783588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0" name="cauhoi">
            <a:extLst>
              <a:ext uri="{FF2B5EF4-FFF2-40B4-BE49-F238E27FC236}">
                <a16:creationId xmlns="" xmlns:a16="http://schemas.microsoft.com/office/drawing/2014/main" id="{58588CF9-E470-4DC6-B44E-7A25CCB8066F}"/>
              </a:ext>
            </a:extLst>
          </p:cNvPr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3" name="tryagain2">
            <a:extLst>
              <a:ext uri="{FF2B5EF4-FFF2-40B4-BE49-F238E27FC236}">
                <a16:creationId xmlns="" xmlns:a16="http://schemas.microsoft.com/office/drawing/2014/main" id="{BA502FBF-B58C-42A8-BCDA-B60D3E949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6" y="2154696"/>
            <a:ext cx="1829915" cy="1239976"/>
          </a:xfrm>
          <a:prstGeom prst="rect">
            <a:avLst/>
          </a:prstGeom>
        </p:spPr>
      </p:pic>
      <p:sp>
        <p:nvSpPr>
          <p:cNvPr id="25" name="MsPham0936082789">
            <a:extLst>
              <a:ext uri="{FF2B5EF4-FFF2-40B4-BE49-F238E27FC236}">
                <a16:creationId xmlns="" xmlns:a16="http://schemas.microsoft.com/office/drawing/2014/main" id="{2302865A-EAEC-1B54-595F-DFCD0B5EAA91}"/>
              </a:ext>
            </a:extLst>
          </p:cNvPr>
          <p:cNvSpPr txBox="1"/>
          <p:nvPr/>
        </p:nvSpPr>
        <p:spPr>
          <a:xfrm>
            <a:off x="508000" y="2261589"/>
            <a:ext cx="527649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>
                <a:solidFill>
                  <a:srgbClr val="002060"/>
                </a:solidFill>
              </a:rPr>
              <a:t>Where's the art </a:t>
            </a:r>
            <a:r>
              <a:rPr lang="en-US" sz="3200" dirty="0">
                <a:solidFill>
                  <a:srgbClr val="002060"/>
                </a:solidFill>
              </a:rPr>
              <a:t>room?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D07C734-8CB4-1CD2-7647-266BA1DE8C74}"/>
              </a:ext>
            </a:extLst>
          </p:cNvPr>
          <p:cNvGrpSpPr/>
          <p:nvPr/>
        </p:nvGrpSpPr>
        <p:grpSpPr>
          <a:xfrm>
            <a:off x="890458" y="3142950"/>
            <a:ext cx="5433464" cy="2966967"/>
            <a:chOff x="890458" y="3142950"/>
            <a:chExt cx="5433464" cy="2966967"/>
          </a:xfrm>
        </p:grpSpPr>
        <p:pic>
          <p:nvPicPr>
            <p:cNvPr id="2" name="MsPham 0936082789">
              <a:extLst>
                <a:ext uri="{FF2B5EF4-FFF2-40B4-BE49-F238E27FC236}">
                  <a16:creationId xmlns="" xmlns:a16="http://schemas.microsoft.com/office/drawing/2014/main" id="{A3F639B9-2FF4-C9A5-9E06-8B2521CE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0458" y="3142950"/>
              <a:ext cx="4418596" cy="2966967"/>
            </a:xfrm>
            <a:prstGeom prst="rect">
              <a:avLst/>
            </a:prstGeom>
          </p:spPr>
        </p:pic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50394BC-F324-8B64-DD73-1287E7254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2962" t="3247" r="2540" b="46440"/>
            <a:stretch/>
          </p:blipFill>
          <p:spPr>
            <a:xfrm>
              <a:off x="4611027" y="3171246"/>
              <a:ext cx="1712895" cy="1726984"/>
            </a:xfrm>
            <a:prstGeom prst="ellipse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5409EAC-A738-F25F-2684-0EC6AF10F4C9}"/>
              </a:ext>
            </a:extLst>
          </p:cNvPr>
          <p:cNvCxnSpPr>
            <a:cxnSpLocks/>
          </p:cNvCxnSpPr>
          <p:nvPr/>
        </p:nvCxnSpPr>
        <p:spPr>
          <a:xfrm flipH="1">
            <a:off x="4312920" y="4615082"/>
            <a:ext cx="518160" cy="44557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 0936082789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9C4AF0E6-13EE-F256-627C-F412DF066B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 0936082789">
            <a:extLst>
              <a:ext uri="{FF2B5EF4-FFF2-40B4-BE49-F238E27FC236}">
                <a16:creationId xmlns="" xmlns:a16="http://schemas.microsoft.com/office/drawing/2014/main" id="{0A852880-C850-8259-3FFE-1F72A5C2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509" y="3063175"/>
            <a:ext cx="5147006" cy="3456074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="" xmlns:a16="http://schemas.microsoft.com/office/drawing/2014/main" id="{057F2DEF-0108-E661-54D9-81965587EC39}"/>
              </a:ext>
            </a:extLst>
          </p:cNvPr>
          <p:cNvGrpSpPr/>
          <p:nvPr/>
        </p:nvGrpSpPr>
        <p:grpSpPr>
          <a:xfrm>
            <a:off x="751857" y="1752725"/>
            <a:ext cx="1322799" cy="1615850"/>
            <a:chOff x="12670510" y="11157686"/>
            <a:chExt cx="1109238" cy="1354978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="" xmlns:a16="http://schemas.microsoft.com/office/drawing/2014/main" id="{7BADEC5B-6B98-A336-1ABD-1D8931ECC08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="" xmlns:a16="http://schemas.microsoft.com/office/drawing/2014/main" id="{8EECFBF6-C5DF-E7B4-9BA8-39846D0E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MsPham 0936082789">
            <a:extLst>
              <a:ext uri="{FF2B5EF4-FFF2-40B4-BE49-F238E27FC236}">
                <a16:creationId xmlns="" xmlns:a16="http://schemas.microsoft.com/office/drawing/2014/main" id="{863DC575-F0E8-D2EB-AEA6-2FA080E33191}"/>
              </a:ext>
            </a:extLst>
          </p:cNvPr>
          <p:cNvGrpSpPr/>
          <p:nvPr/>
        </p:nvGrpSpPr>
        <p:grpSpPr>
          <a:xfrm>
            <a:off x="752715" y="335854"/>
            <a:ext cx="2910146" cy="634530"/>
            <a:chOff x="2942719" y="211240"/>
            <a:chExt cx="7383396" cy="784853"/>
          </a:xfrm>
        </p:grpSpPr>
        <p:sp>
          <p:nvSpPr>
            <p:cNvPr id="61" name="Freeform 27">
              <a:extLst>
                <a:ext uri="{FF2B5EF4-FFF2-40B4-BE49-F238E27FC236}">
                  <a16:creationId xmlns="" xmlns:a16="http://schemas.microsoft.com/office/drawing/2014/main" id="{01958A86-B8A1-47F4-8FC9-0701C25C493A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="" xmlns:a16="http://schemas.microsoft.com/office/drawing/2014/main" id="{591F94CA-D430-CCC7-E03E-64FF0CA5B84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="" xmlns:a16="http://schemas.microsoft.com/office/drawing/2014/main" id="{9597B2A9-A7A8-2931-A0E6-1F08DE3FA397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="" xmlns:a16="http://schemas.microsoft.com/office/drawing/2014/main" id="{49138BE4-7FF3-5051-4F40-AB487E1A667E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CE2655DA-BE2E-2328-226B-27CF203288A2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="" xmlns:a16="http://schemas.microsoft.com/office/drawing/2014/main" id="{626DB61A-5D2F-448B-31C1-D59CB50D8DE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=""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1007707" y="312691"/>
            <a:ext cx="265515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571500" indent="-571500">
              <a:lnSpc>
                <a:spcPct val="100000"/>
              </a:lnSpc>
              <a:buFont typeface="Wingdings" panose="05000000000000000000" pitchFamily="2" charset="2"/>
              <a:buChar char="v"/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Review </a:t>
            </a:r>
          </a:p>
        </p:txBody>
      </p:sp>
      <p:grpSp>
        <p:nvGrpSpPr>
          <p:cNvPr id="12" name="MsPham 0936082789">
            <a:extLst>
              <a:ext uri="{FF2B5EF4-FFF2-40B4-BE49-F238E27FC236}">
                <a16:creationId xmlns="" xmlns:a16="http://schemas.microsoft.com/office/drawing/2014/main" id="{2A07A1CE-4A98-689B-92CA-A446FE7B1145}"/>
              </a:ext>
            </a:extLst>
          </p:cNvPr>
          <p:cNvGrpSpPr/>
          <p:nvPr/>
        </p:nvGrpSpPr>
        <p:grpSpPr>
          <a:xfrm>
            <a:off x="3286355" y="481985"/>
            <a:ext cx="5768421" cy="2194560"/>
            <a:chOff x="3082733" y="179092"/>
            <a:chExt cx="5768421" cy="2793078"/>
          </a:xfrm>
        </p:grpSpPr>
        <p:sp>
          <p:nvSpPr>
            <p:cNvPr id="34" name="MsPham-0936082789">
              <a:extLst>
                <a:ext uri="{FF2B5EF4-FFF2-40B4-BE49-F238E27FC236}">
                  <a16:creationId xmlns="" xmlns:a16="http://schemas.microsoft.com/office/drawing/2014/main" id="{1C6AC591-4A60-1EEF-60E3-2DA0870CE46B}"/>
                </a:ext>
              </a:extLst>
            </p:cNvPr>
            <p:cNvSpPr txBox="1"/>
            <p:nvPr/>
          </p:nvSpPr>
          <p:spPr>
            <a:xfrm>
              <a:off x="3082733" y="179092"/>
              <a:ext cx="5764368" cy="2793078"/>
            </a:xfrm>
            <a:prstGeom prst="cloudCallout">
              <a:avLst>
                <a:gd name="adj1" fmla="val -40668"/>
                <a:gd name="adj2" fmla="val -472075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endParaRPr lang="en-US" b="0" dirty="0"/>
            </a:p>
            <a:p>
              <a:endParaRPr lang="en-US" b="0" dirty="0"/>
            </a:p>
            <a:p>
              <a:endParaRPr lang="en-US" b="0" dirty="0"/>
            </a:p>
            <a:p>
              <a:endParaRPr lang="vi-VN" b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D43947-5C8A-EFE7-97AE-108D8AA5C7C2}"/>
                </a:ext>
              </a:extLst>
            </p:cNvPr>
            <p:cNvSpPr txBox="1"/>
            <p:nvPr/>
          </p:nvSpPr>
          <p:spPr>
            <a:xfrm>
              <a:off x="3342281" y="723322"/>
              <a:ext cx="5508873" cy="174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dirty="0">
                  <a:solidFill>
                    <a:srgbClr val="002060"/>
                  </a:solidFill>
                </a:rPr>
                <a:t>Where's the </a:t>
              </a:r>
              <a:r>
                <a:rPr lang="en-US" sz="3600" b="0" dirty="0">
                  <a:solidFill>
                    <a:srgbClr val="D52648"/>
                  </a:solidFill>
                </a:rPr>
                <a:t>______</a:t>
              </a:r>
              <a:r>
                <a:rPr lang="en-US" sz="3600" b="0" dirty="0">
                  <a:solidFill>
                    <a:srgbClr val="002060"/>
                  </a:solidFill>
                </a:rPr>
                <a:t>?</a:t>
              </a:r>
            </a:p>
            <a:p>
              <a:pPr algn="ctr"/>
              <a:r>
                <a:rPr lang="en-US" sz="3600" b="0" dirty="0">
                  <a:solidFill>
                    <a:srgbClr val="002060"/>
                  </a:solidFill>
                </a:rPr>
                <a:t>It's on the </a:t>
              </a:r>
              <a:r>
                <a:rPr lang="en-US" sz="3600" b="0" dirty="0">
                  <a:solidFill>
                    <a:srgbClr val="00B0F0"/>
                  </a:solidFill>
                </a:rPr>
                <a:t>______</a:t>
              </a:r>
              <a:r>
                <a:rPr lang="en-US" sz="3600" b="0" dirty="0">
                  <a:solidFill>
                    <a:srgbClr val="002060"/>
                  </a:solidFill>
                </a:rPr>
                <a:t>.</a:t>
              </a:r>
              <a:endParaRPr lang="vi-VN" sz="3600" b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MsPham 0936082789">
            <a:extLst>
              <a:ext uri="{FF2B5EF4-FFF2-40B4-BE49-F238E27FC236}">
                <a16:creationId xmlns="" xmlns:a16="http://schemas.microsoft.com/office/drawing/2014/main" id="{2AE67A66-0C66-B413-4E74-94C375EBEBB0}"/>
              </a:ext>
            </a:extLst>
          </p:cNvPr>
          <p:cNvSpPr/>
          <p:nvPr/>
        </p:nvSpPr>
        <p:spPr>
          <a:xfrm rot="20169254" flipH="1">
            <a:off x="2282849" y="1656549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MsPham 0936082789">
            <a:extLst>
              <a:ext uri="{FF2B5EF4-FFF2-40B4-BE49-F238E27FC236}">
                <a16:creationId xmlns="" xmlns:a16="http://schemas.microsoft.com/office/drawing/2014/main" id="{0E2A846E-930D-119F-AC35-1B4BC01AE7A8}"/>
              </a:ext>
            </a:extLst>
          </p:cNvPr>
          <p:cNvSpPr/>
          <p:nvPr/>
        </p:nvSpPr>
        <p:spPr>
          <a:xfrm rot="17946288" flipH="1">
            <a:off x="2961929" y="2312138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sPham 0936082789">
            <a:extLst>
              <a:ext uri="{FF2B5EF4-FFF2-40B4-BE49-F238E27FC236}">
                <a16:creationId xmlns="" xmlns:a16="http://schemas.microsoft.com/office/drawing/2014/main" id="{A407861F-DA64-58F5-2B57-FD9277D9AA6A}"/>
              </a:ext>
            </a:extLst>
          </p:cNvPr>
          <p:cNvSpPr/>
          <p:nvPr/>
        </p:nvSpPr>
        <p:spPr>
          <a:xfrm rot="3575452">
            <a:off x="8383517" y="2253528"/>
            <a:ext cx="574582" cy="232706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="" xmlns:a16="http://schemas.microsoft.com/office/drawing/2014/main" id="{27BEF1D7-4DA3-E427-1478-E2EDA2FA3BA7}"/>
              </a:ext>
            </a:extLst>
          </p:cNvPr>
          <p:cNvSpPr/>
          <p:nvPr/>
        </p:nvSpPr>
        <p:spPr>
          <a:xfrm rot="1367234">
            <a:off x="9132036" y="1422804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9" name="MsPham 0936082789">
            <a:extLst>
              <a:ext uri="{FF2B5EF4-FFF2-40B4-BE49-F238E27FC236}">
                <a16:creationId xmlns="" xmlns:a16="http://schemas.microsoft.com/office/drawing/2014/main" id="{37DB323F-36DB-72B0-368A-7C17B6D0007D}"/>
              </a:ext>
            </a:extLst>
          </p:cNvPr>
          <p:cNvGrpSpPr/>
          <p:nvPr/>
        </p:nvGrpSpPr>
        <p:grpSpPr>
          <a:xfrm>
            <a:off x="1299632" y="3630461"/>
            <a:ext cx="2160877" cy="2354620"/>
            <a:chOff x="1299632" y="3630461"/>
            <a:chExt cx="2160877" cy="2354620"/>
          </a:xfrm>
        </p:grpSpPr>
        <p:cxnSp>
          <p:nvCxnSpPr>
            <p:cNvPr id="21" name="MsPham-0936082789">
              <a:extLst>
                <a:ext uri="{FF2B5EF4-FFF2-40B4-BE49-F238E27FC236}">
                  <a16:creationId xmlns="" xmlns:a16="http://schemas.microsoft.com/office/drawing/2014/main" id="{F53F7852-9482-DD5A-A061-082510B75C33}"/>
                </a:ext>
              </a:extLst>
            </p:cNvPr>
            <p:cNvCxnSpPr>
              <a:cxnSpLocks/>
            </p:cNvCxnSpPr>
            <p:nvPr/>
          </p:nvCxnSpPr>
          <p:spPr>
            <a:xfrm>
              <a:off x="2074656" y="5967214"/>
              <a:ext cx="1385853" cy="17867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MsPham-0936082789">
              <a:extLst>
                <a:ext uri="{FF2B5EF4-FFF2-40B4-BE49-F238E27FC236}">
                  <a16:creationId xmlns="" xmlns:a16="http://schemas.microsoft.com/office/drawing/2014/main" id="{7097E76D-1755-CBF6-9F5E-39E6A00F87B6}"/>
                </a:ext>
              </a:extLst>
            </p:cNvPr>
            <p:cNvCxnSpPr>
              <a:cxnSpLocks/>
            </p:cNvCxnSpPr>
            <p:nvPr/>
          </p:nvCxnSpPr>
          <p:spPr>
            <a:xfrm>
              <a:off x="1299632" y="3630461"/>
              <a:ext cx="740677" cy="2336753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MsPham 0936082789">
            <a:extLst>
              <a:ext uri="{FF2B5EF4-FFF2-40B4-BE49-F238E27FC236}">
                <a16:creationId xmlns="" xmlns:a16="http://schemas.microsoft.com/office/drawing/2014/main" id="{4EB5E1FA-AC41-2C26-4F53-70A56CFAEF45}"/>
              </a:ext>
            </a:extLst>
          </p:cNvPr>
          <p:cNvGrpSpPr/>
          <p:nvPr/>
        </p:nvGrpSpPr>
        <p:grpSpPr>
          <a:xfrm rot="10800000" flipV="1">
            <a:off x="8615517" y="3495618"/>
            <a:ext cx="2198134" cy="1927091"/>
            <a:chOff x="1526739" y="3967981"/>
            <a:chExt cx="2086170" cy="2169500"/>
          </a:xfrm>
        </p:grpSpPr>
        <p:cxnSp>
          <p:nvCxnSpPr>
            <p:cNvPr id="51" name="MsPham-0936082789">
              <a:extLst>
                <a:ext uri="{FF2B5EF4-FFF2-40B4-BE49-F238E27FC236}">
                  <a16:creationId xmlns="" xmlns:a16="http://schemas.microsoft.com/office/drawing/2014/main" id="{B44F10BA-1973-FF4A-9A44-643CA32EA1D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056" y="6119614"/>
              <a:ext cx="1385853" cy="17867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MsPham-0936082789">
              <a:extLst>
                <a:ext uri="{FF2B5EF4-FFF2-40B4-BE49-F238E27FC236}">
                  <a16:creationId xmlns="" xmlns:a16="http://schemas.microsoft.com/office/drawing/2014/main" id="{689A9582-31C8-FD90-B709-D790A92D129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526739" y="3967981"/>
              <a:ext cx="665969" cy="2151632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MsPham-0936082789">
            <a:extLst>
              <a:ext uri="{FF2B5EF4-FFF2-40B4-BE49-F238E27FC236}">
                <a16:creationId xmlns="" xmlns:a16="http://schemas.microsoft.com/office/drawing/2014/main" id="{FBE19CC3-42FB-8573-4C22-05FE83FFF746}"/>
              </a:ext>
            </a:extLst>
          </p:cNvPr>
          <p:cNvCxnSpPr>
            <a:cxnSpLocks/>
          </p:cNvCxnSpPr>
          <p:nvPr/>
        </p:nvCxnSpPr>
        <p:spPr>
          <a:xfrm flipH="1">
            <a:off x="6797040" y="4114800"/>
            <a:ext cx="1261260" cy="335280"/>
          </a:xfrm>
          <a:prstGeom prst="straightConnector1">
            <a:avLst/>
          </a:prstGeom>
          <a:ln w="19050">
            <a:solidFill>
              <a:srgbClr val="FF0066"/>
            </a:solidFill>
            <a:prstDash val="dash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MsPham-0936082789">
            <a:extLst>
              <a:ext uri="{FF2B5EF4-FFF2-40B4-BE49-F238E27FC236}">
                <a16:creationId xmlns="" xmlns:a16="http://schemas.microsoft.com/office/drawing/2014/main" id="{F4ADB3A6-8120-EE80-4C7C-4145BBC8001C}"/>
              </a:ext>
            </a:extLst>
          </p:cNvPr>
          <p:cNvSpPr txBox="1"/>
          <p:nvPr/>
        </p:nvSpPr>
        <p:spPr>
          <a:xfrm>
            <a:off x="1197186" y="5954402"/>
            <a:ext cx="2317075" cy="40011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000" b="0" dirty="0">
                <a:solidFill>
                  <a:srgbClr val="009BD2"/>
                </a:solidFill>
              </a:rPr>
              <a:t>ground floor</a:t>
            </a:r>
            <a:endParaRPr lang="vi-VN" sz="2000" b="0" dirty="0">
              <a:solidFill>
                <a:srgbClr val="009BD2"/>
              </a:solidFill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="" xmlns:a16="http://schemas.microsoft.com/office/drawing/2014/main" id="{87D9E904-F22C-CF5D-7ABC-A8EC1F34565C}"/>
              </a:ext>
            </a:extLst>
          </p:cNvPr>
          <p:cNvSpPr txBox="1"/>
          <p:nvPr/>
        </p:nvSpPr>
        <p:spPr>
          <a:xfrm>
            <a:off x="8674401" y="5447964"/>
            <a:ext cx="1698959" cy="40011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000" b="0" dirty="0">
                <a:solidFill>
                  <a:srgbClr val="009BD2"/>
                </a:solidFill>
              </a:rPr>
              <a:t>first floor</a:t>
            </a:r>
            <a:endParaRPr lang="vi-VN" sz="2000" b="0" dirty="0">
              <a:solidFill>
                <a:srgbClr val="009BD2"/>
              </a:solidFill>
            </a:endParaRPr>
          </a:p>
        </p:txBody>
      </p:sp>
      <p:sp>
        <p:nvSpPr>
          <p:cNvPr id="69" name="MsPham-0936082789">
            <a:extLst>
              <a:ext uri="{FF2B5EF4-FFF2-40B4-BE49-F238E27FC236}">
                <a16:creationId xmlns="" xmlns:a16="http://schemas.microsoft.com/office/drawing/2014/main" id="{EF4F6F4C-68A7-E6D0-F56E-930ACF8902F7}"/>
              </a:ext>
            </a:extLst>
          </p:cNvPr>
          <p:cNvSpPr txBox="1"/>
          <p:nvPr/>
        </p:nvSpPr>
        <p:spPr>
          <a:xfrm rot="20800838">
            <a:off x="6538372" y="3889127"/>
            <a:ext cx="1548149" cy="40011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000" b="0" dirty="0">
                <a:solidFill>
                  <a:srgbClr val="009BD2"/>
                </a:solidFill>
              </a:rPr>
              <a:t>third floor  </a:t>
            </a:r>
            <a:endParaRPr lang="vi-VN" sz="2000" b="0" dirty="0">
              <a:solidFill>
                <a:srgbClr val="009BD2"/>
              </a:solidFill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94121B67-9D63-6B8C-10FE-C90D895E97C1}"/>
              </a:ext>
            </a:extLst>
          </p:cNvPr>
          <p:cNvSpPr txBox="1"/>
          <p:nvPr/>
        </p:nvSpPr>
        <p:spPr>
          <a:xfrm>
            <a:off x="1213825" y="4939180"/>
            <a:ext cx="2317075" cy="40011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000" b="0" dirty="0">
                <a:solidFill>
                  <a:srgbClr val="009BD2"/>
                </a:solidFill>
              </a:rPr>
              <a:t>second floor  </a:t>
            </a:r>
            <a:endParaRPr lang="vi-VN" sz="2000" b="0" dirty="0">
              <a:solidFill>
                <a:srgbClr val="009BD2"/>
              </a:solidFill>
            </a:endParaRPr>
          </a:p>
        </p:txBody>
      </p:sp>
      <p:sp>
        <p:nvSpPr>
          <p:cNvPr id="72" name="MsPham-0936082789">
            <a:extLst>
              <a:ext uri="{FF2B5EF4-FFF2-40B4-BE49-F238E27FC236}">
                <a16:creationId xmlns="" xmlns:a16="http://schemas.microsoft.com/office/drawing/2014/main" id="{8943D99D-3DA7-A163-53E7-D45AFA883B81}"/>
              </a:ext>
            </a:extLst>
          </p:cNvPr>
          <p:cNvSpPr txBox="1"/>
          <p:nvPr/>
        </p:nvSpPr>
        <p:spPr>
          <a:xfrm>
            <a:off x="723633" y="1518522"/>
            <a:ext cx="1516491" cy="9444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prstTxWarp prst="textArchUp">
              <a:avLst>
                <a:gd name="adj" fmla="val 9650170"/>
              </a:avLst>
            </a:prstTxWarp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rgbClr val="C00000"/>
                </a:solidFill>
              </a:rPr>
              <a:t>art room</a:t>
            </a:r>
            <a:endParaRPr lang="vi-VN" sz="2000" b="0" dirty="0">
              <a:solidFill>
                <a:srgbClr val="C00000"/>
              </a:solidFill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655CD32D-DE00-5FF0-48DA-443E5115B6F4}"/>
              </a:ext>
            </a:extLst>
          </p:cNvPr>
          <p:cNvSpPr txBox="1"/>
          <p:nvPr/>
        </p:nvSpPr>
        <p:spPr>
          <a:xfrm>
            <a:off x="2464292" y="2887961"/>
            <a:ext cx="1516491" cy="9444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prstTxWarp prst="textArchUp">
              <a:avLst>
                <a:gd name="adj" fmla="val 9650170"/>
              </a:avLst>
            </a:prstTxWarp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rgbClr val="C00000"/>
                </a:solidFill>
              </a:rPr>
              <a:t>computer room</a:t>
            </a:r>
            <a:endParaRPr lang="vi-VN" sz="2000" b="0" dirty="0">
              <a:solidFill>
                <a:srgbClr val="C00000"/>
              </a:solidFill>
            </a:endParaRPr>
          </a:p>
        </p:txBody>
      </p:sp>
      <p:grpSp>
        <p:nvGrpSpPr>
          <p:cNvPr id="80" name="MsPham 0936082789">
            <a:extLst>
              <a:ext uri="{FF2B5EF4-FFF2-40B4-BE49-F238E27FC236}">
                <a16:creationId xmlns="" xmlns:a16="http://schemas.microsoft.com/office/drawing/2014/main" id="{135C07C7-C8AE-2451-2B35-6E9A39F039DC}"/>
              </a:ext>
            </a:extLst>
          </p:cNvPr>
          <p:cNvGrpSpPr/>
          <p:nvPr/>
        </p:nvGrpSpPr>
        <p:grpSpPr>
          <a:xfrm>
            <a:off x="2655831" y="4359917"/>
            <a:ext cx="790121" cy="597484"/>
            <a:chOff x="2655831" y="4359917"/>
            <a:chExt cx="790121" cy="597484"/>
          </a:xfrm>
        </p:grpSpPr>
        <p:cxnSp>
          <p:nvCxnSpPr>
            <p:cNvPr id="47" name="MsPham-0936082789">
              <a:extLst>
                <a:ext uri="{FF2B5EF4-FFF2-40B4-BE49-F238E27FC236}">
                  <a16:creationId xmlns="" xmlns:a16="http://schemas.microsoft.com/office/drawing/2014/main" id="{22C2419E-3455-E1A5-46F2-ECCC8573EBF8}"/>
                </a:ext>
              </a:extLst>
            </p:cNvPr>
            <p:cNvCxnSpPr>
              <a:cxnSpLocks/>
            </p:cNvCxnSpPr>
            <p:nvPr/>
          </p:nvCxnSpPr>
          <p:spPr>
            <a:xfrm>
              <a:off x="2853645" y="4953166"/>
              <a:ext cx="592307" cy="4235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MsPham-0936082789">
              <a:extLst>
                <a:ext uri="{FF2B5EF4-FFF2-40B4-BE49-F238E27FC236}">
                  <a16:creationId xmlns="" xmlns:a16="http://schemas.microsoft.com/office/drawing/2014/main" id="{8B059879-9044-4BF9-BEC9-FB76829EBA85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2655831" y="4359917"/>
              <a:ext cx="183134" cy="593249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dash"/>
              <a:tailEnd type="triangle"/>
            </a:ln>
            <a:effectLst>
              <a:glow rad="635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472F9582-458D-BBBB-D6B7-8852DD9219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75" t="46376" r="55545" b="7311"/>
          <a:stretch/>
        </p:blipFill>
        <p:spPr>
          <a:xfrm>
            <a:off x="2421709" y="2984783"/>
            <a:ext cx="1598683" cy="1611070"/>
          </a:xfrm>
          <a:prstGeom prst="ellipse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="" xmlns:a16="http://schemas.microsoft.com/office/drawing/2014/main" id="{A536451D-4299-E399-7AD7-136DE4E12A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62" t="3247" r="2540" b="46440"/>
          <a:stretch/>
        </p:blipFill>
        <p:spPr>
          <a:xfrm>
            <a:off x="481235" y="1598644"/>
            <a:ext cx="1995268" cy="2011680"/>
          </a:xfrm>
          <a:prstGeom prst="ellipse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="" xmlns:a16="http://schemas.microsoft.com/office/drawing/2014/main" id="{951187FB-87D4-FC77-AFD5-A9D7E671C7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18" t="3217" r="5960" b="51288"/>
          <a:stretch/>
        </p:blipFill>
        <p:spPr>
          <a:xfrm>
            <a:off x="8058300" y="2969497"/>
            <a:ext cx="1716550" cy="1723108"/>
          </a:xfrm>
          <a:prstGeom prst="ellipse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C97BA85D-403A-1FE6-BD71-BD3D8461C55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66" t="51992" r="2212" b="2513"/>
          <a:stretch/>
        </p:blipFill>
        <p:spPr>
          <a:xfrm>
            <a:off x="9654139" y="1558125"/>
            <a:ext cx="2064450" cy="2072336"/>
          </a:xfrm>
          <a:prstGeom prst="ellipse">
            <a:avLst/>
          </a:prstGeom>
        </p:spPr>
      </p:pic>
      <p:sp>
        <p:nvSpPr>
          <p:cNvPr id="77" name="MsPham-0936082789">
            <a:extLst>
              <a:ext uri="{FF2B5EF4-FFF2-40B4-BE49-F238E27FC236}">
                <a16:creationId xmlns="" xmlns:a16="http://schemas.microsoft.com/office/drawing/2014/main" id="{6085B512-6E1B-C697-F5C6-E5E55405411E}"/>
              </a:ext>
            </a:extLst>
          </p:cNvPr>
          <p:cNvSpPr txBox="1"/>
          <p:nvPr/>
        </p:nvSpPr>
        <p:spPr>
          <a:xfrm>
            <a:off x="9787142" y="1435129"/>
            <a:ext cx="1849676" cy="9444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prstTxWarp prst="textArchUp">
              <a:avLst>
                <a:gd name="adj" fmla="val 9650170"/>
              </a:avLst>
            </a:prstTxWarp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b="0" dirty="0">
                <a:solidFill>
                  <a:srgbClr val="C00000"/>
                </a:solidFill>
              </a:rPr>
              <a:t>library</a:t>
            </a:r>
            <a:endParaRPr lang="vi-VN" sz="2400" b="0" dirty="0">
              <a:solidFill>
                <a:srgbClr val="C00000"/>
              </a:solidFill>
            </a:endParaRPr>
          </a:p>
        </p:txBody>
      </p:sp>
      <p:sp>
        <p:nvSpPr>
          <p:cNvPr id="78" name="MsPham-0936082789">
            <a:extLst>
              <a:ext uri="{FF2B5EF4-FFF2-40B4-BE49-F238E27FC236}">
                <a16:creationId xmlns="" xmlns:a16="http://schemas.microsoft.com/office/drawing/2014/main" id="{7492C197-56ED-72E4-1340-90375320B438}"/>
              </a:ext>
            </a:extLst>
          </p:cNvPr>
          <p:cNvSpPr txBox="1"/>
          <p:nvPr/>
        </p:nvSpPr>
        <p:spPr>
          <a:xfrm>
            <a:off x="8158329" y="2871168"/>
            <a:ext cx="1516491" cy="9444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prstTxWarp prst="textArchUp">
              <a:avLst>
                <a:gd name="adj" fmla="val 9650170"/>
              </a:avLst>
            </a:prstTxWarp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b="0" dirty="0">
                <a:solidFill>
                  <a:srgbClr val="C00000"/>
                </a:solidFill>
              </a:rPr>
              <a:t>music room</a:t>
            </a:r>
            <a:endParaRPr lang="vi-VN" sz="20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59" grpId="0" animBg="1"/>
      <p:bldP spid="60" grpId="0" animBg="1"/>
      <p:bldP spid="69" grpId="0" animBg="1"/>
      <p:bldP spid="70" grpId="0" animBg="1"/>
      <p:bldP spid="72" grpId="0" animBg="1"/>
      <p:bldP spid="74" grpId="0" animBg="1"/>
      <p:bldP spid="77" grpId="0" animBg="1"/>
      <p:bldP spid="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3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3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91972" y="2857064"/>
            <a:ext cx="1322321" cy="1615266"/>
            <a:chOff x="12670510" y="11157686"/>
            <a:chExt cx="1109238" cy="1354978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7075862" y="4472330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2060"/>
                </a:solidFill>
              </a:rPr>
              <a:t>tầng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hai</a:t>
            </a:r>
            <a:endParaRPr lang="en-US" sz="3200" dirty="0">
              <a:solidFill>
                <a:srgbClr val="002060"/>
              </a:solidFill>
            </a:endParaRPr>
          </a:p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7075862" y="3373594"/>
            <a:ext cx="35661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sekənd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flɔ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ː(r)/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451600" y="2674946"/>
            <a:ext cx="4814665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second floor</a:t>
            </a:r>
            <a:endParaRPr lang="vi-VN" sz="40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3697987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147665" y="366631"/>
            <a:ext cx="865165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53" y="1138724"/>
            <a:ext cx="5987147" cy="4020206"/>
          </a:xfrm>
          <a:prstGeom prst="rect">
            <a:avLst/>
          </a:prstGeom>
        </p:spPr>
      </p:pic>
      <p:cxnSp>
        <p:nvCxnSpPr>
          <p:cNvPr id="23" name="MsPham 0936082789">
            <a:extLst>
              <a:ext uri="{FF2B5EF4-FFF2-40B4-BE49-F238E27FC236}">
                <a16:creationId xmlns="" xmlns:a16="http://schemas.microsoft.com/office/drawing/2014/main" id="{4A8B1870-D9C9-16CA-CFA2-5D6891C689F1}"/>
              </a:ext>
            </a:extLst>
          </p:cNvPr>
          <p:cNvCxnSpPr>
            <a:cxnSpLocks/>
          </p:cNvCxnSpPr>
          <p:nvPr/>
        </p:nvCxnSpPr>
        <p:spPr>
          <a:xfrm flipH="1">
            <a:off x="6451600" y="4492829"/>
            <a:ext cx="571108" cy="0"/>
          </a:xfrm>
          <a:prstGeom prst="straightConnector1">
            <a:avLst/>
          </a:prstGeom>
          <a:ln w="5715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3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3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91972" y="2857064"/>
            <a:ext cx="1322321" cy="1615266"/>
            <a:chOff x="12670510" y="11157686"/>
            <a:chExt cx="1109238" cy="1354978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7075862" y="4472330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2060"/>
                </a:solidFill>
              </a:rPr>
              <a:t>tầng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ba</a:t>
            </a:r>
            <a:endParaRPr lang="en-US" sz="3200" dirty="0">
              <a:solidFill>
                <a:srgbClr val="002060"/>
              </a:solidFill>
            </a:endParaRPr>
          </a:p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7075862" y="3373594"/>
            <a:ext cx="35661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θɜːd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flɔ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ː(r)/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451600" y="2674946"/>
            <a:ext cx="4814665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third floor</a:t>
            </a:r>
            <a:endParaRPr lang="vi-VN" sz="40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3697987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147665" y="366631"/>
            <a:ext cx="865165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53" y="1138724"/>
            <a:ext cx="5987147" cy="4020206"/>
          </a:xfrm>
          <a:prstGeom prst="rect">
            <a:avLst/>
          </a:prstGeom>
        </p:spPr>
      </p:pic>
      <p:cxnSp>
        <p:nvCxnSpPr>
          <p:cNvPr id="23" name="MsPham 0936082789">
            <a:extLst>
              <a:ext uri="{FF2B5EF4-FFF2-40B4-BE49-F238E27FC236}">
                <a16:creationId xmlns="" xmlns:a16="http://schemas.microsoft.com/office/drawing/2014/main" id="{4A8B1870-D9C9-16CA-CFA2-5D6891C689F1}"/>
              </a:ext>
            </a:extLst>
          </p:cNvPr>
          <p:cNvCxnSpPr>
            <a:cxnSpLocks/>
          </p:cNvCxnSpPr>
          <p:nvPr/>
        </p:nvCxnSpPr>
        <p:spPr>
          <a:xfrm flipH="1">
            <a:off x="6451600" y="4492829"/>
            <a:ext cx="571108" cy="0"/>
          </a:xfrm>
          <a:prstGeom prst="straightConnector1">
            <a:avLst/>
          </a:prstGeom>
          <a:ln w="5715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0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6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6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89411" y="2880216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6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6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7670800" y="4451935"/>
            <a:ext cx="398154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ground floor</a:t>
            </a:r>
            <a:endParaRPr lang="vi-VN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4042805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347513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892" y="1161877"/>
            <a:ext cx="6375788" cy="428116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4A8B1870-D9C9-16CA-CFA2-5D6891C689F1}"/>
              </a:ext>
            </a:extLst>
          </p:cNvPr>
          <p:cNvCxnSpPr>
            <a:cxnSpLocks/>
          </p:cNvCxnSpPr>
          <p:nvPr/>
        </p:nvCxnSpPr>
        <p:spPr>
          <a:xfrm flipH="1">
            <a:off x="6824531" y="4775100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9B3780DE-EA55-855D-961D-552319BE6564}"/>
              </a:ext>
            </a:extLst>
          </p:cNvPr>
          <p:cNvSpPr txBox="1"/>
          <p:nvPr/>
        </p:nvSpPr>
        <p:spPr>
          <a:xfrm>
            <a:off x="7670800" y="3820306"/>
            <a:ext cx="398154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first floor</a:t>
            </a:r>
            <a:endParaRPr lang="vi-VN" sz="36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C2D82336-DEAC-7566-1CD5-046208BEFE86}"/>
              </a:ext>
            </a:extLst>
          </p:cNvPr>
          <p:cNvCxnSpPr>
            <a:cxnSpLocks/>
          </p:cNvCxnSpPr>
          <p:nvPr/>
        </p:nvCxnSpPr>
        <p:spPr>
          <a:xfrm flipH="1">
            <a:off x="6902294" y="4143471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4631AB7E-5671-E831-2A99-93F4678A81E0}"/>
              </a:ext>
            </a:extLst>
          </p:cNvPr>
          <p:cNvSpPr txBox="1"/>
          <p:nvPr/>
        </p:nvSpPr>
        <p:spPr>
          <a:xfrm>
            <a:off x="7670800" y="3188678"/>
            <a:ext cx="398154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second floor</a:t>
            </a:r>
            <a:endParaRPr lang="vi-VN" sz="3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3FEC35ED-B89E-6354-1F9D-D496FB58A452}"/>
              </a:ext>
            </a:extLst>
          </p:cNvPr>
          <p:cNvCxnSpPr>
            <a:cxnSpLocks/>
          </p:cNvCxnSpPr>
          <p:nvPr/>
        </p:nvCxnSpPr>
        <p:spPr>
          <a:xfrm flipH="1">
            <a:off x="6902294" y="3511843"/>
            <a:ext cx="665348" cy="0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D3793505-2129-43AE-6110-DD988C7C9845}"/>
              </a:ext>
            </a:extLst>
          </p:cNvPr>
          <p:cNvSpPr txBox="1"/>
          <p:nvPr/>
        </p:nvSpPr>
        <p:spPr>
          <a:xfrm>
            <a:off x="5318185" y="1821228"/>
            <a:ext cx="398154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third floor  </a:t>
            </a:r>
            <a:endParaRPr lang="vi-VN" sz="36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59A74E1E-F92E-1271-BDDD-9ECA787E9AE1}"/>
              </a:ext>
            </a:extLst>
          </p:cNvPr>
          <p:cNvCxnSpPr>
            <a:cxnSpLocks/>
          </p:cNvCxnSpPr>
          <p:nvPr/>
        </p:nvCxnSpPr>
        <p:spPr>
          <a:xfrm flipH="1">
            <a:off x="4531360" y="2387600"/>
            <a:ext cx="1005840" cy="582111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9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89411" y="2880216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92" y="1161877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grpSp>
        <p:nvGrpSpPr>
          <p:cNvPr id="11" name="MsPham-0936082789">
            <a:extLst>
              <a:ext uri="{FF2B5EF4-FFF2-40B4-BE49-F238E27FC236}">
                <a16:creationId xmlns="" xmlns:a16="http://schemas.microsoft.com/office/drawing/2014/main" id="{48EA3CBB-E3B8-2C40-9BDF-3EAE29F017D3}"/>
              </a:ext>
            </a:extLst>
          </p:cNvPr>
          <p:cNvGrpSpPr/>
          <p:nvPr/>
        </p:nvGrpSpPr>
        <p:grpSpPr>
          <a:xfrm>
            <a:off x="7351616" y="248501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0EBE38D-7B7B-F842-5062-0920347D9E02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third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CA6E5DD-64F9-8D0E-6931-933890B2E387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A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="" xmlns:a16="http://schemas.microsoft.com/office/drawing/2014/main" id="{FE802234-BE02-D8CB-FDD2-5856631F4079}"/>
              </a:ext>
            </a:extLst>
          </p:cNvPr>
          <p:cNvGrpSpPr/>
          <p:nvPr/>
        </p:nvGrpSpPr>
        <p:grpSpPr>
          <a:xfrm>
            <a:off x="7351616" y="358954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48A087F-E760-127D-3348-B0BB0A1098CD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second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66E624A-0C11-30A7-F5DD-9E88EEC61A12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="" xmlns:a16="http://schemas.microsoft.com/office/drawing/2014/main" id="{A369B08D-820E-178D-4A1D-0BBBA99233DD}"/>
              </a:ext>
            </a:extLst>
          </p:cNvPr>
          <p:cNvGrpSpPr/>
          <p:nvPr/>
        </p:nvGrpSpPr>
        <p:grpSpPr>
          <a:xfrm>
            <a:off x="7351616" y="469407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EC5A83E6-9611-5C69-5784-93FB3AED49C4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first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1660058-B48A-00ED-9E48-38DC5C0E3026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C</a:t>
              </a:r>
            </a:p>
          </p:txBody>
        </p:sp>
      </p:grp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7249954" y="2380803"/>
            <a:ext cx="913255" cy="90531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B4784F6-AC7E-04DB-6214-0B0EEFADFED8}"/>
              </a:ext>
            </a:extLst>
          </p:cNvPr>
          <p:cNvSpPr/>
          <p:nvPr/>
        </p:nvSpPr>
        <p:spPr>
          <a:xfrm>
            <a:off x="2689412" y="2593564"/>
            <a:ext cx="1927590" cy="622510"/>
          </a:xfrm>
          <a:prstGeom prst="rect">
            <a:avLst/>
          </a:prstGeom>
          <a:solidFill>
            <a:srgbClr val="00B0F0">
              <a:alpha val="35000"/>
            </a:srgbClr>
          </a:solidFill>
          <a:ln w="57150"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89411" y="2880216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92" y="1161877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grpSp>
        <p:nvGrpSpPr>
          <p:cNvPr id="11" name="MsPham-0936082789">
            <a:extLst>
              <a:ext uri="{FF2B5EF4-FFF2-40B4-BE49-F238E27FC236}">
                <a16:creationId xmlns="" xmlns:a16="http://schemas.microsoft.com/office/drawing/2014/main" id="{48EA3CBB-E3B8-2C40-9BDF-3EAE29F017D3}"/>
              </a:ext>
            </a:extLst>
          </p:cNvPr>
          <p:cNvGrpSpPr/>
          <p:nvPr/>
        </p:nvGrpSpPr>
        <p:grpSpPr>
          <a:xfrm>
            <a:off x="7351616" y="248501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0EBE38D-7B7B-F842-5062-0920347D9E02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first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CA6E5DD-64F9-8D0E-6931-933890B2E387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A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="" xmlns:a16="http://schemas.microsoft.com/office/drawing/2014/main" id="{FE802234-BE02-D8CB-FDD2-5856631F4079}"/>
              </a:ext>
            </a:extLst>
          </p:cNvPr>
          <p:cNvGrpSpPr/>
          <p:nvPr/>
        </p:nvGrpSpPr>
        <p:grpSpPr>
          <a:xfrm>
            <a:off x="7351616" y="358954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48A087F-E760-127D-3348-B0BB0A1098CD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ground floor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66E624A-0C11-30A7-F5DD-9E88EEC61A12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="" xmlns:a16="http://schemas.microsoft.com/office/drawing/2014/main" id="{A369B08D-820E-178D-4A1D-0BBBA99233DD}"/>
              </a:ext>
            </a:extLst>
          </p:cNvPr>
          <p:cNvGrpSpPr/>
          <p:nvPr/>
        </p:nvGrpSpPr>
        <p:grpSpPr>
          <a:xfrm>
            <a:off x="7351616" y="469407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EC5A83E6-9611-5C69-5784-93FB3AED49C4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second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1660058-B48A-00ED-9E48-38DC5C0E3026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C</a:t>
              </a:r>
            </a:p>
          </p:txBody>
        </p:sp>
      </p:grp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7260748" y="4606714"/>
            <a:ext cx="913255" cy="9053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7657EFE-CBAA-8969-D839-77D7A452A0F9}"/>
              </a:ext>
            </a:extLst>
          </p:cNvPr>
          <p:cNvSpPr/>
          <p:nvPr/>
        </p:nvSpPr>
        <p:spPr>
          <a:xfrm>
            <a:off x="507981" y="3163820"/>
            <a:ext cx="6329699" cy="622510"/>
          </a:xfrm>
          <a:prstGeom prst="rect">
            <a:avLst/>
          </a:prstGeom>
          <a:solidFill>
            <a:srgbClr val="00B0F0">
              <a:alpha val="35000"/>
            </a:srgbClr>
          </a:solidFill>
          <a:ln w="57150"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89411" y="2880216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92" y="1131397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grpSp>
        <p:nvGrpSpPr>
          <p:cNvPr id="11" name="MsPham-0936082789">
            <a:extLst>
              <a:ext uri="{FF2B5EF4-FFF2-40B4-BE49-F238E27FC236}">
                <a16:creationId xmlns="" xmlns:a16="http://schemas.microsoft.com/office/drawing/2014/main" id="{48EA3CBB-E3B8-2C40-9BDF-3EAE29F017D3}"/>
              </a:ext>
            </a:extLst>
          </p:cNvPr>
          <p:cNvGrpSpPr/>
          <p:nvPr/>
        </p:nvGrpSpPr>
        <p:grpSpPr>
          <a:xfrm>
            <a:off x="7351616" y="248501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0EBE38D-7B7B-F842-5062-0920347D9E02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third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CA6E5DD-64F9-8D0E-6931-933890B2E387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A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="" xmlns:a16="http://schemas.microsoft.com/office/drawing/2014/main" id="{FE802234-BE02-D8CB-FDD2-5856631F4079}"/>
              </a:ext>
            </a:extLst>
          </p:cNvPr>
          <p:cNvGrpSpPr/>
          <p:nvPr/>
        </p:nvGrpSpPr>
        <p:grpSpPr>
          <a:xfrm>
            <a:off x="7351616" y="358954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48A087F-E760-127D-3348-B0BB0A1098CD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ground floor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66E624A-0C11-30A7-F5DD-9E88EEC61A12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="" xmlns:a16="http://schemas.microsoft.com/office/drawing/2014/main" id="{A369B08D-820E-178D-4A1D-0BBBA99233DD}"/>
              </a:ext>
            </a:extLst>
          </p:cNvPr>
          <p:cNvGrpSpPr/>
          <p:nvPr/>
        </p:nvGrpSpPr>
        <p:grpSpPr>
          <a:xfrm>
            <a:off x="7351616" y="469407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EC5A83E6-9611-5C69-5784-93FB3AED49C4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third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1660058-B48A-00ED-9E48-38DC5C0E3026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C</a:t>
              </a:r>
            </a:p>
          </p:txBody>
        </p:sp>
      </p:grp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7274076" y="3485123"/>
            <a:ext cx="913255" cy="90531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3C7EF4E-27DE-BB1E-4B30-97B6B2BC3F0A}"/>
              </a:ext>
            </a:extLst>
          </p:cNvPr>
          <p:cNvSpPr/>
          <p:nvPr/>
        </p:nvSpPr>
        <p:spPr>
          <a:xfrm>
            <a:off x="507980" y="4320146"/>
            <a:ext cx="6329699" cy="622510"/>
          </a:xfrm>
          <a:prstGeom prst="rect">
            <a:avLst/>
          </a:prstGeom>
          <a:solidFill>
            <a:srgbClr val="00B0F0">
              <a:alpha val="35000"/>
            </a:srgbClr>
          </a:solidFill>
          <a:ln w="57150"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="" xmlns:a16="http://schemas.microsoft.com/office/drawing/2014/main" id="{57843B3C-49D2-45D9-AE22-87DA69909F9B}"/>
              </a:ext>
            </a:extLst>
          </p:cNvPr>
          <p:cNvGrpSpPr/>
          <p:nvPr/>
        </p:nvGrpSpPr>
        <p:grpSpPr>
          <a:xfrm>
            <a:off x="10869679" y="131175"/>
            <a:ext cx="1322321" cy="1615266"/>
            <a:chOff x="12670510" y="11157686"/>
            <a:chExt cx="1109238" cy="1354978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="" xmlns:a16="http://schemas.microsoft.com/office/drawing/2014/main" id="{C1771324-83C4-4530-08E8-F743BA8AE4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="" xmlns:a16="http://schemas.microsoft.com/office/drawing/2014/main" id="{EF15D202-8EF4-BC23-4ECA-91928F1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object with blue border&#10;&#10;Description automatically generated">
            <a:extLst>
              <a:ext uri="{FF2B5EF4-FFF2-40B4-BE49-F238E27FC236}">
                <a16:creationId xmlns="" xmlns:a16="http://schemas.microsoft.com/office/drawing/2014/main" id="{F4FC0F8E-B450-F27C-E989-C73C64EA80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Mspham-0936082789">
            <a:extLst>
              <a:ext uri="{FF2B5EF4-FFF2-40B4-BE49-F238E27FC236}">
                <a16:creationId xmlns="" xmlns:a16="http://schemas.microsoft.com/office/drawing/2014/main" id="{99E8ECD7-72B9-2698-DE92-F91E54803BBB}"/>
              </a:ext>
            </a:extLst>
          </p:cNvPr>
          <p:cNvGrpSpPr/>
          <p:nvPr/>
        </p:nvGrpSpPr>
        <p:grpSpPr>
          <a:xfrm>
            <a:off x="2689411" y="2880216"/>
            <a:ext cx="1408156" cy="1720117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="" xmlns:a16="http://schemas.microsoft.com/office/drawing/2014/main" id="{3A5AFE13-E160-1093-B268-7114EE86189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B9A9971-A595-727F-385E-BC11482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9D61273-44EE-614F-4D7A-4B1784B695A8}"/>
              </a:ext>
            </a:extLst>
          </p:cNvPr>
          <p:cNvGrpSpPr/>
          <p:nvPr/>
        </p:nvGrpSpPr>
        <p:grpSpPr>
          <a:xfrm>
            <a:off x="752715" y="335854"/>
            <a:ext cx="5130714" cy="634530"/>
            <a:chOff x="2942719" y="211240"/>
            <a:chExt cx="7383396" cy="784853"/>
          </a:xfrm>
        </p:grpSpPr>
        <p:sp>
          <p:nvSpPr>
            <p:cNvPr id="15" name="Freeform 27">
              <a:extLst>
                <a:ext uri="{FF2B5EF4-FFF2-40B4-BE49-F238E27FC236}">
                  <a16:creationId xmlns="" xmlns:a16="http://schemas.microsoft.com/office/drawing/2014/main" id="{91DE966A-69A5-3C6E-03EC-F25246BFBD38}"/>
                </a:ext>
              </a:extLst>
            </p:cNvPr>
            <p:cNvSpPr/>
            <p:nvPr/>
          </p:nvSpPr>
          <p:spPr>
            <a:xfrm>
              <a:off x="294271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="" xmlns:a16="http://schemas.microsoft.com/office/drawing/2014/main" id="{37E4D971-4E4D-8414-06EE-1EBBB06BB390}"/>
                </a:ext>
              </a:extLst>
            </p:cNvPr>
            <p:cNvSpPr/>
            <p:nvPr/>
          </p:nvSpPr>
          <p:spPr>
            <a:xfrm>
              <a:off x="3894550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1CE6096F-9135-CEA0-EE96-587979FDCA2D}"/>
                </a:ext>
              </a:extLst>
            </p:cNvPr>
            <p:cNvSpPr/>
            <p:nvPr/>
          </p:nvSpPr>
          <p:spPr>
            <a:xfrm>
              <a:off x="475781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="" xmlns:a16="http://schemas.microsoft.com/office/drawing/2014/main" id="{4FC0BA11-9E61-A4C4-1ED6-7512FF1BBE83}"/>
                </a:ext>
              </a:extLst>
            </p:cNvPr>
            <p:cNvSpPr/>
            <p:nvPr/>
          </p:nvSpPr>
          <p:spPr>
            <a:xfrm>
              <a:off x="560027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="" xmlns:a16="http://schemas.microsoft.com/office/drawing/2014/main" id="{ACCB7B3B-5AB3-3A69-0F51-5F5E5116C237}"/>
                </a:ext>
              </a:extLst>
            </p:cNvPr>
            <p:cNvSpPr/>
            <p:nvPr/>
          </p:nvSpPr>
          <p:spPr>
            <a:xfrm>
              <a:off x="6616035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="" xmlns:a16="http://schemas.microsoft.com/office/drawing/2014/main" id="{1F5E5481-81EB-70B9-5805-56CDE985E903}"/>
                </a:ext>
              </a:extLst>
            </p:cNvPr>
            <p:cNvSpPr/>
            <p:nvPr/>
          </p:nvSpPr>
          <p:spPr>
            <a:xfrm>
              <a:off x="7422739" y="211240"/>
              <a:ext cx="2903376" cy="784853"/>
            </a:xfrm>
            <a:custGeom>
              <a:avLst/>
              <a:gdLst/>
              <a:ahLst/>
              <a:cxnLst/>
              <a:rect l="l" t="t" r="r" b="b"/>
              <a:pathLst>
                <a:path w="3199090" h="1687520">
                  <a:moveTo>
                    <a:pt x="0" y="0"/>
                  </a:moveTo>
                  <a:lnTo>
                    <a:pt x="3199091" y="0"/>
                  </a:lnTo>
                  <a:lnTo>
                    <a:pt x="3199091" y="1687521"/>
                  </a:lnTo>
                  <a:lnTo>
                    <a:pt x="0" y="1687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34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="" xmlns:a16="http://schemas.microsoft.com/office/drawing/2014/main" id="{35D55C6D-106D-E563-3B0F-8030D6898C51}"/>
              </a:ext>
            </a:extLst>
          </p:cNvPr>
          <p:cNvSpPr txBox="1"/>
          <p:nvPr/>
        </p:nvSpPr>
        <p:spPr>
          <a:xfrm>
            <a:off x="1231644" y="366631"/>
            <a:ext cx="4651785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1639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B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Vocabulary check</a:t>
            </a:r>
          </a:p>
        </p:txBody>
      </p:sp>
      <p:pic>
        <p:nvPicPr>
          <p:cNvPr id="22" name="MsPham 0936082789">
            <a:extLst>
              <a:ext uri="{FF2B5EF4-FFF2-40B4-BE49-F238E27FC236}">
                <a16:creationId xmlns="" xmlns:a16="http://schemas.microsoft.com/office/drawing/2014/main" id="{5A42208C-9545-5893-4FD8-411A6D775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92" y="1161877"/>
            <a:ext cx="6375788" cy="42811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91C25912-9FCB-E9FE-76CF-436F1550AAC7}"/>
              </a:ext>
            </a:extLst>
          </p:cNvPr>
          <p:cNvSpPr txBox="1"/>
          <p:nvPr/>
        </p:nvSpPr>
        <p:spPr>
          <a:xfrm>
            <a:off x="5989989" y="381607"/>
            <a:ext cx="6384508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/>
              <a:t>(Choose the correct answer)</a:t>
            </a:r>
            <a:endParaRPr lang="vi-VN" sz="2800" dirty="0"/>
          </a:p>
        </p:txBody>
      </p:sp>
      <p:grpSp>
        <p:nvGrpSpPr>
          <p:cNvPr id="11" name="MsPham-0936082789">
            <a:extLst>
              <a:ext uri="{FF2B5EF4-FFF2-40B4-BE49-F238E27FC236}">
                <a16:creationId xmlns="" xmlns:a16="http://schemas.microsoft.com/office/drawing/2014/main" id="{48EA3CBB-E3B8-2C40-9BDF-3EAE29F017D3}"/>
              </a:ext>
            </a:extLst>
          </p:cNvPr>
          <p:cNvGrpSpPr/>
          <p:nvPr/>
        </p:nvGrpSpPr>
        <p:grpSpPr>
          <a:xfrm>
            <a:off x="7351616" y="248501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0EBE38D-7B7B-F842-5062-0920347D9E02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ground floor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CA6E5DD-64F9-8D0E-6931-933890B2E387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A</a:t>
              </a:r>
            </a:p>
          </p:txBody>
        </p:sp>
      </p:grpSp>
      <p:grpSp>
        <p:nvGrpSpPr>
          <p:cNvPr id="24" name="MsPham-0936082789">
            <a:extLst>
              <a:ext uri="{FF2B5EF4-FFF2-40B4-BE49-F238E27FC236}">
                <a16:creationId xmlns="" xmlns:a16="http://schemas.microsoft.com/office/drawing/2014/main" id="{FE802234-BE02-D8CB-FDD2-5856631F4079}"/>
              </a:ext>
            </a:extLst>
          </p:cNvPr>
          <p:cNvGrpSpPr/>
          <p:nvPr/>
        </p:nvGrpSpPr>
        <p:grpSpPr>
          <a:xfrm>
            <a:off x="7351616" y="358954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48A087F-E760-127D-3348-B0BB0A1098CD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second floor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366E624A-0C11-30A7-F5DD-9E88EEC61A12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="" xmlns:a16="http://schemas.microsoft.com/office/drawing/2014/main" id="{A369B08D-820E-178D-4A1D-0BBBA99233DD}"/>
              </a:ext>
            </a:extLst>
          </p:cNvPr>
          <p:cNvGrpSpPr/>
          <p:nvPr/>
        </p:nvGrpSpPr>
        <p:grpSpPr>
          <a:xfrm>
            <a:off x="7351616" y="4694072"/>
            <a:ext cx="3762368" cy="731520"/>
            <a:chOff x="7569843" y="2926619"/>
            <a:chExt cx="4537595" cy="915546"/>
          </a:xfrm>
          <a:solidFill>
            <a:schemeClr val="bg1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EC5A83E6-9611-5C69-5784-93FB3AED49C4}"/>
                </a:ext>
              </a:extLst>
            </p:cNvPr>
            <p:cNvSpPr/>
            <p:nvPr/>
          </p:nvSpPr>
          <p:spPr>
            <a:xfrm>
              <a:off x="8027041" y="2927765"/>
              <a:ext cx="4080397" cy="914400"/>
            </a:xfrm>
            <a:prstGeom prst="roundRect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1D4B5D"/>
                  </a:solidFill>
                </a:rPr>
                <a:t>first floor  </a:t>
              </a:r>
              <a:endParaRPr lang="vi-VN" sz="3600" dirty="0">
                <a:solidFill>
                  <a:srgbClr val="1D4B5D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1660058-B48A-00ED-9E48-38DC5C0E3026}"/>
                </a:ext>
              </a:extLst>
            </p:cNvPr>
            <p:cNvSpPr/>
            <p:nvPr/>
          </p:nvSpPr>
          <p:spPr>
            <a:xfrm>
              <a:off x="7569843" y="2926619"/>
              <a:ext cx="882248" cy="914400"/>
            </a:xfrm>
            <a:prstGeom prst="ellipse">
              <a:avLst/>
            </a:prstGeom>
            <a:grpFill/>
            <a:ln>
              <a:solidFill>
                <a:srgbClr val="38A5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D4B5D"/>
                  </a:solidFill>
                </a:rPr>
                <a:t>C</a:t>
              </a:r>
            </a:p>
          </p:txBody>
        </p:sp>
      </p:grpSp>
      <p:pic>
        <p:nvPicPr>
          <p:cNvPr id="38" name="Picture 37" descr="A blue circle with a white tick&#10;&#10;Description automatically generated">
            <a:extLst>
              <a:ext uri="{FF2B5EF4-FFF2-40B4-BE49-F238E27FC236}">
                <a16:creationId xmlns="" xmlns:a16="http://schemas.microsoft.com/office/drawing/2014/main" id="{3CB701BC-1671-D65B-DAC5-84AF5A8EBF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4670" r="14996" b="14907"/>
          <a:stretch/>
        </p:blipFill>
        <p:spPr>
          <a:xfrm>
            <a:off x="7260748" y="4606714"/>
            <a:ext cx="913255" cy="9053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E0BABF-C11E-F7EE-B2B2-4DF55FE15957}"/>
              </a:ext>
            </a:extLst>
          </p:cNvPr>
          <p:cNvSpPr/>
          <p:nvPr/>
        </p:nvSpPr>
        <p:spPr>
          <a:xfrm>
            <a:off x="507981" y="3752012"/>
            <a:ext cx="6329699" cy="622510"/>
          </a:xfrm>
          <a:prstGeom prst="rect">
            <a:avLst/>
          </a:prstGeom>
          <a:solidFill>
            <a:srgbClr val="00B0F0">
              <a:alpha val="35000"/>
            </a:srgbClr>
          </a:solidFill>
          <a:ln w="57150">
            <a:solidFill>
              <a:srgbClr val="38A5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464</Words>
  <Application>Microsoft Office PowerPoint</Application>
  <PresentationFormat>Widescreen</PresentationFormat>
  <Paragraphs>200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Tahoma</vt:lpstr>
      <vt:lpstr>Century Gothic</vt:lpstr>
      <vt:lpstr>Impact</vt:lpstr>
      <vt:lpstr>Calibri</vt:lpstr>
      <vt:lpstr>Wingdings</vt:lpstr>
      <vt:lpstr>等线</vt:lpstr>
      <vt:lpstr>Kirang Haerang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119</cp:revision>
  <dcterms:created xsi:type="dcterms:W3CDTF">2024-04-13T02:33:02Z</dcterms:created>
  <dcterms:modified xsi:type="dcterms:W3CDTF">2024-11-12T14:46:49Z</dcterms:modified>
</cp:coreProperties>
</file>