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2"/>
  </p:notesMasterIdLst>
  <p:sldIdLst>
    <p:sldId id="620" r:id="rId3"/>
    <p:sldId id="257" r:id="rId4"/>
    <p:sldId id="338" r:id="rId5"/>
    <p:sldId id="356" r:id="rId6"/>
    <p:sldId id="378" r:id="rId7"/>
    <p:sldId id="379" r:id="rId8"/>
    <p:sldId id="380" r:id="rId9"/>
    <p:sldId id="381" r:id="rId10"/>
    <p:sldId id="382" r:id="rId11"/>
    <p:sldId id="383" r:id="rId12"/>
    <p:sldId id="372" r:id="rId13"/>
    <p:sldId id="384" r:id="rId14"/>
    <p:sldId id="385" r:id="rId15"/>
    <p:sldId id="386" r:id="rId16"/>
    <p:sldId id="387" r:id="rId17"/>
    <p:sldId id="388" r:id="rId18"/>
    <p:sldId id="341" r:id="rId19"/>
    <p:sldId id="368" r:id="rId20"/>
    <p:sldId id="61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5" d="100"/>
          <a:sy n="65" d="100"/>
        </p:scale>
        <p:origin x="6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19542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6C86E1EF-1202-46E9-8DE1-6529AC13DE27}"/>
              </a:ext>
            </a:extLst>
          </p:cNvPr>
          <p:cNvSpPr/>
          <p:nvPr/>
        </p:nvSpPr>
        <p:spPr>
          <a:xfrm>
            <a:off x="2895600" y="407962"/>
            <a:ext cx="6400800" cy="213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mj-lt"/>
              </a:rPr>
              <a:t>Trò chơi </a:t>
            </a:r>
          </a:p>
          <a:p>
            <a:pPr algn="ctr"/>
            <a:r>
              <a:rPr lang="vi-VN" sz="4000" b="1" i="1" dirty="0">
                <a:solidFill>
                  <a:srgbClr val="FF0000"/>
                </a:solidFill>
                <a:latin typeface="+mj-lt"/>
              </a:rPr>
              <a:t>Tiếp sức đồng đội</a:t>
            </a:r>
            <a:endParaRPr lang="en-GB" sz="4000" b="1" i="1" dirty="0">
              <a:solidFill>
                <a:srgbClr val="FF0000"/>
              </a:solidFill>
              <a:latin typeface="+mj-lt"/>
            </a:endParaRPr>
          </a:p>
        </p:txBody>
      </p:sp>
      <p:sp>
        <p:nvSpPr>
          <p:cNvPr id="3" name="TextBox 2">
            <a:extLst>
              <a:ext uri="{FF2B5EF4-FFF2-40B4-BE49-F238E27FC236}">
                <a16:creationId xmlns:a16="http://schemas.microsoft.com/office/drawing/2014/main" xmlns="" id="{39A30171-12DD-47A3-929E-3A5DEB19752E}"/>
              </a:ext>
            </a:extLst>
          </p:cNvPr>
          <p:cNvSpPr txBox="1"/>
          <p:nvPr/>
        </p:nvSpPr>
        <p:spPr>
          <a:xfrm>
            <a:off x="1111348" y="3080825"/>
            <a:ext cx="10522633" cy="2015808"/>
          </a:xfrm>
          <a:prstGeom prst="rect">
            <a:avLst/>
          </a:prstGeom>
          <a:noFill/>
        </p:spPr>
        <p:txBody>
          <a:bodyPr wrap="square" rtlCol="0">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cs typeface="Times New Roman" panose="02020603050405020304" pitchFamily="18" charset="0"/>
              </a:rPr>
              <a:t>K</a:t>
            </a:r>
            <a:r>
              <a:rPr lang="nl-NL" sz="5400" dirty="0">
                <a:latin typeface="Times New Roman" panose="02020603050405020304" pitchFamily="18" charset="0"/>
                <a:ea typeface="Times New Roman" panose="02020603050405020304" pitchFamily="18" charset="0"/>
                <a:cs typeface="Times New Roman" panose="02020603050405020304" pitchFamily="18" charset="0"/>
              </a:rPr>
              <a:t>ể thêm những khó khăn và cách vượt qua khó khăn.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2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xmlns=""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xmlns=""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xmlns=""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xmlns=""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xmlns=""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2E72A-8507-C52C-1F5F-74482A94A697}"/>
              </a:ext>
            </a:extLst>
          </p:cNvPr>
          <p:cNvPicPr>
            <a:picLocks noChangeAspect="1"/>
          </p:cNvPicPr>
          <p:nvPr/>
        </p:nvPicPr>
        <p:blipFill>
          <a:blip r:embed="rId2"/>
          <a:stretch>
            <a:fillRect/>
          </a:stretch>
        </p:blipFill>
        <p:spPr>
          <a:xfrm>
            <a:off x="373711" y="2440355"/>
            <a:ext cx="4677934" cy="2962811"/>
          </a:xfrm>
          <a:prstGeom prst="rect">
            <a:avLst/>
          </a:prstGeom>
        </p:spPr>
      </p:pic>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38B3D60F-500E-D048-8E3D-223E1CABA925}"/>
              </a:ext>
            </a:extLst>
          </p:cNvPr>
          <p:cNvPicPr>
            <a:picLocks noChangeAspect="1"/>
          </p:cNvPicPr>
          <p:nvPr/>
        </p:nvPicPr>
        <p:blipFill>
          <a:blip r:embed="rId3"/>
          <a:stretch>
            <a:fillRect/>
          </a:stretch>
        </p:blipFill>
        <p:spPr>
          <a:xfrm>
            <a:off x="316865" y="2181139"/>
            <a:ext cx="4976495" cy="3186601"/>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ED11A871-17D4-F118-4D15-A4171DD8B8F9}"/>
              </a:ext>
            </a:extLst>
          </p:cNvPr>
          <p:cNvPicPr>
            <a:picLocks noChangeAspect="1"/>
          </p:cNvPicPr>
          <p:nvPr/>
        </p:nvPicPr>
        <p:blipFill>
          <a:blip r:embed="rId3"/>
          <a:stretch>
            <a:fillRect/>
          </a:stretch>
        </p:blipFill>
        <p:spPr>
          <a:xfrm>
            <a:off x="254971" y="2245408"/>
            <a:ext cx="4874773" cy="3269128"/>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99E20B2E-91A7-4143-89F9-FF3FB279FC66}"/>
              </a:ext>
            </a:extLst>
          </p:cNvPr>
          <p:cNvPicPr>
            <a:picLocks noChangeAspect="1"/>
          </p:cNvPicPr>
          <p:nvPr/>
        </p:nvPicPr>
        <p:blipFill>
          <a:blip r:embed="rId3"/>
          <a:stretch>
            <a:fillRect/>
          </a:stretch>
        </p:blipFill>
        <p:spPr>
          <a:xfrm>
            <a:off x="411162" y="2447924"/>
            <a:ext cx="4882198" cy="2869663"/>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D9595B8-1357-BC79-F599-E556B9038511}"/>
              </a:ext>
            </a:extLst>
          </p:cNvPr>
          <p:cNvPicPr>
            <a:picLocks noChangeAspect="1"/>
          </p:cNvPicPr>
          <p:nvPr/>
        </p:nvPicPr>
        <p:blipFill>
          <a:blip r:embed="rId3"/>
          <a:stretch>
            <a:fillRect/>
          </a:stretch>
        </p:blipFill>
        <p:spPr>
          <a:xfrm>
            <a:off x="243537" y="2464276"/>
            <a:ext cx="4897642" cy="2854008"/>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xmlns="" id="{2551739E-F10D-EBFD-5951-D50B93A22A54}"/>
              </a:ext>
            </a:extLst>
          </p:cNvPr>
          <p:cNvGrpSpPr/>
          <p:nvPr/>
        </p:nvGrpSpPr>
        <p:grpSpPr>
          <a:xfrm>
            <a:off x="447039" y="1534160"/>
            <a:ext cx="7177650" cy="1107440"/>
            <a:chOff x="772160" y="1717040"/>
            <a:chExt cx="5203668" cy="1107440"/>
          </a:xfrm>
        </p:grpSpPr>
        <p:grpSp>
          <p:nvGrpSpPr>
            <p:cNvPr id="16" name="Group 15">
              <a:extLst>
                <a:ext uri="{FF2B5EF4-FFF2-40B4-BE49-F238E27FC236}">
                  <a16:creationId xmlns:a16="http://schemas.microsoft.com/office/drawing/2014/main" xmlns="" id="{40DF96CA-53AB-FA2E-02FE-0F6108CCC7CF}"/>
                </a:ext>
              </a:extLst>
            </p:cNvPr>
            <p:cNvGrpSpPr/>
            <p:nvPr/>
          </p:nvGrpSpPr>
          <p:grpSpPr>
            <a:xfrm>
              <a:off x="772160" y="1717040"/>
              <a:ext cx="5203668" cy="1107440"/>
              <a:chOff x="772160" y="1717040"/>
              <a:chExt cx="5203668" cy="1107440"/>
            </a:xfrm>
          </p:grpSpPr>
          <p:sp>
            <p:nvSpPr>
              <p:cNvPr id="3" name="Rectangle: Rounded Corners 2">
                <a:extLst>
                  <a:ext uri="{FF2B5EF4-FFF2-40B4-BE49-F238E27FC236}">
                    <a16:creationId xmlns:a16="http://schemas.microsoft.com/office/drawing/2014/main" xmlns="" id="{124B63EA-DED9-4EAE-3B2E-9A9CE4CB4B0D}"/>
                  </a:ext>
                </a:extLst>
              </p:cNvPr>
              <p:cNvSpPr/>
              <p:nvPr/>
            </p:nvSpPr>
            <p:spPr>
              <a:xfrm>
                <a:off x="772160" y="1717040"/>
                <a:ext cx="5203668"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D401EC3-79A1-E6CF-382A-1CDA3660FEF8}"/>
                  </a:ext>
                </a:extLst>
              </p:cNvPr>
              <p:cNvSpPr/>
              <p:nvPr/>
            </p:nvSpPr>
            <p:spPr>
              <a:xfrm>
                <a:off x="934720" y="1960880"/>
                <a:ext cx="971777"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002060"/>
                    </a:solidFill>
                    <a:latin typeface="Cambria" panose="02040503050406030204" pitchFamily="18" charset="0"/>
                    <a:ea typeface="Cambria" panose="02040503050406030204" pitchFamily="18" charset="0"/>
                  </a:rPr>
                  <a:t>Bước</a:t>
                </a:r>
                <a:r>
                  <a:rPr lang="en-US" sz="16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xmlns="" id="{50E29D94-7962-1BDA-7D95-201AD7CBCA64}"/>
                </a:ext>
              </a:extLst>
            </p:cNvPr>
            <p:cNvSpPr txBox="1"/>
            <p:nvPr/>
          </p:nvSpPr>
          <p:spPr>
            <a:xfrm>
              <a:off x="1944805" y="1983770"/>
              <a:ext cx="3992715"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endParaRPr lang="en-US" sz="2800"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6DC3A818-A0F2-BD93-BA35-F8C88F53C143}"/>
              </a:ext>
            </a:extLst>
          </p:cNvPr>
          <p:cNvGrpSpPr/>
          <p:nvPr/>
        </p:nvGrpSpPr>
        <p:grpSpPr>
          <a:xfrm>
            <a:off x="3261360" y="2773680"/>
            <a:ext cx="7782560" cy="1107440"/>
            <a:chOff x="772160" y="1717040"/>
            <a:chExt cx="4744720" cy="1107440"/>
          </a:xfrm>
        </p:grpSpPr>
        <p:grpSp>
          <p:nvGrpSpPr>
            <p:cNvPr id="20" name="Group 19">
              <a:extLst>
                <a:ext uri="{FF2B5EF4-FFF2-40B4-BE49-F238E27FC236}">
                  <a16:creationId xmlns:a16="http://schemas.microsoft.com/office/drawing/2014/main" xmlns=""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xmlns=""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23B434F-5605-30DF-C53F-97AC0F3A7F66}"/>
                  </a:ext>
                </a:extLst>
              </p:cNvPr>
              <p:cNvSpPr/>
              <p:nvPr/>
            </p:nvSpPr>
            <p:spPr>
              <a:xfrm>
                <a:off x="924560" y="1960880"/>
                <a:ext cx="1018765"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Bước</a:t>
                </a:r>
                <a:r>
                  <a:rPr lang="en-US"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xmlns="" id="{93C47BAC-00CD-61BB-FD3F-3D42F548179F}"/>
                </a:ext>
              </a:extLst>
            </p:cNvPr>
            <p:cNvSpPr txBox="1"/>
            <p:nvPr/>
          </p:nvSpPr>
          <p:spPr>
            <a:xfrm>
              <a:off x="1960473" y="1793706"/>
              <a:ext cx="3413760" cy="954107"/>
            </a:xfrm>
            <a:prstGeom prst="rect">
              <a:avLst/>
            </a:prstGeom>
            <a:noFill/>
          </p:spPr>
          <p:txBody>
            <a:bodyPr wrap="square" rtlCol="0">
              <a:spAutoFit/>
            </a:bodyPr>
            <a:lstStyle/>
            <a:p>
              <a:pPr algn="ctr"/>
              <a:r>
                <a:rPr lang="en-US" sz="28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dirty="0" err="1">
                  <a:latin typeface="Times New Roman" panose="02020603050405020304" pitchFamily="18" charset="0"/>
                  <a:ea typeface="Cambria" panose="02040503050406030204" pitchFamily="18" charset="0"/>
                  <a:cs typeface="Times New Roman" panose="02020603050405020304" pitchFamily="18" charset="0"/>
                </a:rPr>
                <a:t>khó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khăn</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F99D8FA9-7675-DBBA-420B-563A8A719F9B}"/>
              </a:ext>
            </a:extLst>
          </p:cNvPr>
          <p:cNvGrpSpPr/>
          <p:nvPr/>
        </p:nvGrpSpPr>
        <p:grpSpPr>
          <a:xfrm>
            <a:off x="4318000" y="4155440"/>
            <a:ext cx="7555132" cy="1280241"/>
            <a:chOff x="772160" y="1717040"/>
            <a:chExt cx="4744720" cy="1280241"/>
          </a:xfrm>
        </p:grpSpPr>
        <p:grpSp>
          <p:nvGrpSpPr>
            <p:cNvPr id="25" name="Group 24">
              <a:extLst>
                <a:ext uri="{FF2B5EF4-FFF2-40B4-BE49-F238E27FC236}">
                  <a16:creationId xmlns:a16="http://schemas.microsoft.com/office/drawing/2014/main" xmlns=""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xmlns=""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9BACD82-B339-408F-752A-609E7F4CD24A}"/>
                  </a:ext>
                </a:extLst>
              </p:cNvPr>
              <p:cNvSpPr/>
              <p:nvPr/>
            </p:nvSpPr>
            <p:spPr>
              <a:xfrm>
                <a:off x="924560" y="1960880"/>
                <a:ext cx="9347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Bước</a:t>
                </a:r>
                <a:r>
                  <a:rPr lang="en-US"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xmlns="" id="{B3CB0D40-B51A-6DCF-AC29-16C0E9A24724}"/>
                </a:ext>
              </a:extLst>
            </p:cNvPr>
            <p:cNvSpPr txBox="1"/>
            <p:nvPr/>
          </p:nvSpPr>
          <p:spPr>
            <a:xfrm>
              <a:off x="1947630" y="1796952"/>
              <a:ext cx="3291840"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Liệt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vượt</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khó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trợ</a:t>
              </a:r>
              <a:endParaRPr lang="en-US" sz="2400"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xmlns="" id="{F9789FB4-BD14-1CD7-00B2-B18B7DB264EB}"/>
              </a:ext>
            </a:extLst>
          </p:cNvPr>
          <p:cNvGrpSpPr/>
          <p:nvPr/>
        </p:nvGrpSpPr>
        <p:grpSpPr>
          <a:xfrm>
            <a:off x="6299200" y="5372333"/>
            <a:ext cx="5573932" cy="1200329"/>
            <a:chOff x="772160" y="1653773"/>
            <a:chExt cx="4744720" cy="1200329"/>
          </a:xfrm>
        </p:grpSpPr>
        <p:grpSp>
          <p:nvGrpSpPr>
            <p:cNvPr id="30" name="Group 29">
              <a:extLst>
                <a:ext uri="{FF2B5EF4-FFF2-40B4-BE49-F238E27FC236}">
                  <a16:creationId xmlns:a16="http://schemas.microsoft.com/office/drawing/2014/main" xmlns=""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xmlns=""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935F7746-8D39-E09D-9750-21979C87B190}"/>
                  </a:ext>
                </a:extLst>
              </p:cNvPr>
              <p:cNvSpPr/>
              <p:nvPr/>
            </p:nvSpPr>
            <p:spPr>
              <a:xfrm>
                <a:off x="780809" y="2017931"/>
                <a:ext cx="119145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Bước</a:t>
                </a:r>
                <a:r>
                  <a:rPr lang="en-US"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xmlns="" id="{335B8640-7B51-DD19-39AC-6F45D8FC1330}"/>
                </a:ext>
              </a:extLst>
            </p:cNvPr>
            <p:cNvSpPr txBox="1"/>
            <p:nvPr/>
          </p:nvSpPr>
          <p:spPr>
            <a:xfrm>
              <a:off x="1825833" y="1653773"/>
              <a:ext cx="3625068" cy="1200329"/>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Lựa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ưu</a:t>
              </a:r>
              <a:endParaRPr lang="vi-VN" sz="2400" dirty="0">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a:p>
              <a:pPr algn="ct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endParaRPr lang="en-US" sz="2400"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xmlns=""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xmlns=""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xmlns=""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xmlns=""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xmlns=""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xmlns=""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xmlns=""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xmlns=""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xmlns=""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xmlns=""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xmlns=""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xmlns=""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xmlns=""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xmlns=""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xmlns=""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xmlns=""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xmlns=""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xmlns=""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95CDC5C-DAAC-B04A-6CC2-C7528AD9B886}"/>
              </a:ext>
            </a:extLst>
          </p:cNvPr>
          <p:cNvPicPr>
            <a:picLocks noChangeAspect="1"/>
          </p:cNvPicPr>
          <p:nvPr/>
        </p:nvPicPr>
        <p:blipFill>
          <a:blip r:embed="rId3"/>
          <a:stretch>
            <a:fillRect/>
          </a:stretch>
        </p:blipFill>
        <p:spPr>
          <a:xfrm>
            <a:off x="370937" y="2359328"/>
            <a:ext cx="4215265" cy="2511901"/>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BC4F91A9-C571-7676-5019-3605947F71B1}"/>
              </a:ext>
            </a:extLst>
          </p:cNvPr>
          <p:cNvPicPr>
            <a:picLocks noChangeAspect="1"/>
          </p:cNvPicPr>
          <p:nvPr/>
        </p:nvPicPr>
        <p:blipFill>
          <a:blip r:embed="rId3"/>
          <a:stretch>
            <a:fillRect/>
          </a:stretch>
        </p:blipFill>
        <p:spPr>
          <a:xfrm>
            <a:off x="202394" y="2027039"/>
            <a:ext cx="4745038" cy="3643533"/>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1DCA8772-6306-B9F0-8D3D-E7EE77B081F8}"/>
              </a:ext>
            </a:extLst>
          </p:cNvPr>
          <p:cNvPicPr>
            <a:picLocks noChangeAspect="1"/>
          </p:cNvPicPr>
          <p:nvPr/>
        </p:nvPicPr>
        <p:blipFill>
          <a:blip r:embed="rId3"/>
          <a:stretch>
            <a:fillRect/>
          </a:stretch>
        </p:blipFill>
        <p:spPr>
          <a:xfrm>
            <a:off x="315570" y="2359328"/>
            <a:ext cx="4734732" cy="3453447"/>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F1B2F88-FAA0-7D10-826A-F283EAD649E9}"/>
              </a:ext>
            </a:extLst>
          </p:cNvPr>
          <p:cNvPicPr>
            <a:picLocks noChangeAspect="1"/>
          </p:cNvPicPr>
          <p:nvPr/>
        </p:nvPicPr>
        <p:blipFill>
          <a:blip r:embed="rId3"/>
          <a:stretch>
            <a:fillRect/>
          </a:stretch>
        </p:blipFill>
        <p:spPr>
          <a:xfrm>
            <a:off x="359605" y="2359328"/>
            <a:ext cx="4482955" cy="331914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E8F77813-961D-A520-1C0A-441224B52E55}"/>
              </a:ext>
            </a:extLst>
          </p:cNvPr>
          <p:cNvPicPr>
            <a:picLocks noChangeAspect="1"/>
          </p:cNvPicPr>
          <p:nvPr/>
        </p:nvPicPr>
        <p:blipFill>
          <a:blip r:embed="rId3"/>
          <a:stretch>
            <a:fillRect/>
          </a:stretch>
        </p:blipFill>
        <p:spPr>
          <a:xfrm>
            <a:off x="258735" y="2260491"/>
            <a:ext cx="4907886" cy="3619805"/>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xmlns="" id="{D9891B04-8220-FDF1-D5F6-F21CCDB34F3D}"/>
              </a:ext>
            </a:extLst>
          </p:cNvPr>
          <p:cNvPicPr>
            <a:picLocks noChangeAspect="1"/>
          </p:cNvPicPr>
          <p:nvPr/>
        </p:nvPicPr>
        <p:blipFill>
          <a:blip r:embed="rId3"/>
          <a:stretch>
            <a:fillRect/>
          </a:stretch>
        </p:blipFill>
        <p:spPr>
          <a:xfrm>
            <a:off x="265738" y="2363779"/>
            <a:ext cx="4893879" cy="3218563"/>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931</Words>
  <Application>Microsoft Office PowerPoint</Application>
  <PresentationFormat>Widescreen</PresentationFormat>
  <Paragraphs>41</Paragraphs>
  <Slides>19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Cambria</vt:lpstr>
      <vt:lpstr>Times New Roman</vt:lpstr>
      <vt:lpstr>字魂59号-创粗黑</vt:lpstr>
      <vt:lpstr>等线</vt:lpstr>
      <vt:lpstr>等线 Light</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59</cp:revision>
  <dcterms:created xsi:type="dcterms:W3CDTF">2024-07-25T04:00:23Z</dcterms:created>
  <dcterms:modified xsi:type="dcterms:W3CDTF">2024-11-12T14:30:51Z</dcterms:modified>
</cp:coreProperties>
</file>