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9" r:id="rId4"/>
    <p:sldId id="265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C5CE3-1A75-44F7-BBA4-437085B0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66996E-E37E-4723-9BD2-1A5CD625A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6A3B52-9491-4B9C-80AC-FDC34E39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87FA8-8E8F-4D16-9B44-DA38F493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45ADAF-B21C-4139-911C-238F5620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3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7161E-840F-449E-9A2B-76E311D3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610C97-8543-4736-8834-F18E63D4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B4CF7B-ED0F-4F2D-8A30-AA34BD05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12CAE5-009F-458C-B905-D4D6C50C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0869C-45D4-4AA0-9B76-0922B097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90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7CA310-C420-45D2-9E3A-326DEC1C0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45D91B-1058-481C-8B16-02475C9DD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FB3E5-8C33-4DDE-A0DE-ED0FC20A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746DA-5B22-4A1E-B052-E9D88CD1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F825B-3317-4533-97D1-361010C2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80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2DF1D-2859-41A9-ACB0-7DD1140D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4F442-F3CA-47EC-8311-14F503013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1F74D-4951-4736-80BF-034DE814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EBA59-98D1-428F-8ED7-C88016C9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833D6-B8E6-46FC-B6F7-9BF81504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60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4859F-B7D7-4BE7-8635-1E210AFC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B8B798-06D4-4F7F-A296-C890B7D0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6B52F-BB46-4422-8EC2-31F697A1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A19645-57CA-4087-849C-B6E211FD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13370-10B0-4D02-BDC7-10CD6DE2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04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1F606-87ED-4D0F-8BF2-F2776822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AEE77-5611-488A-857D-E853B5ECD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F817A6-5A1B-4CD2-AB9E-3FF0E6B0B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78B02C-08CB-4C34-86A6-3FA49D5D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4A5CD2-9A30-44A6-A022-E4C6F82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3748C-6DAB-4A72-87A7-8057ACC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83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6DA3A-7584-4D3D-BF7D-3351DE89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F6D481-C374-4857-A3F2-22719ED2E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4B2FB-9CB1-45C5-AF14-503C793B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49342B-5410-41DF-8C5B-F3E4E2875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26FD7B-F197-4BD1-9AC7-1896DBDBA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5EAF1B-F060-49D9-846D-CB5D70B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47C7BD-31CC-40D3-BE90-C443789C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30EEC9-722F-4741-B552-8ED991F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3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D48F6-1A6B-4FE6-9C89-C11BA45C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BC2749-5457-4EF7-B7E1-329B69C2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25B32A-63EC-4D88-987D-1C576739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856FE6-F986-4600-987E-0E54F88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2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850BDE-8B0C-448F-A6EE-AA54E6C2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A099C7-5F9B-4999-8E4D-B6DA3C34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F3082D-187B-4163-9857-81C3DEEF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07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75BDF-672B-4D7A-BAAF-309CEC08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2D0E08-CF87-47AE-9652-3A81A790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BBCCF4-0A11-470C-8BBF-C4B1C387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A309C5-B074-468A-9BA7-9B083049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BE1EA4-71A0-4791-A596-6C598586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F31B68-5D8B-44EF-9D19-9B5CBC76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35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6EB1F-05B5-4B65-9134-3C10EE9A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605C6-67CB-4D45-A504-4AA1128ED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86097-CB10-492B-B4DF-E3869E21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0CBA36-CDB6-4909-A0B4-DC550377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EBBB8-AE9F-4027-A06D-34A41405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559104-5AA3-4101-812C-CCCE88B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09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7378E7-E507-4090-A7EC-91E63A39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950E8B-8852-4DD1-B7F9-9EF7660C0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2A4EBF-B343-40CC-A602-C71915750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7F6C-6F78-47B3-9D1A-DB7C4F567F51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58CCC-5863-4F48-805A-97BF509DB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52DB3-874B-4B6E-A24D-5945C08D6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B16F-B9D2-41B1-B232-DC7E386DAD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0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xmlns="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xmlns="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xmlns="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xmlns="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xmlns="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CFA731-84C3-7311-F099-D64CA31826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xmlns="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xmlns="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xmlns="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#9Slide03 BoosterNextFYBlack</vt:lpstr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2024-11-19T14:20:48Z</dcterms:created>
  <dcterms:modified xsi:type="dcterms:W3CDTF">2024-11-19T14:28:51Z</dcterms:modified>
</cp:coreProperties>
</file>