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1"/>
  </p:notesMasterIdLst>
  <p:sldIdLst>
    <p:sldId id="258" r:id="rId4"/>
    <p:sldId id="428" r:id="rId5"/>
    <p:sldId id="256" r:id="rId6"/>
    <p:sldId id="303" r:id="rId7"/>
    <p:sldId id="430" r:id="rId8"/>
    <p:sldId id="432" r:id="rId9"/>
    <p:sldId id="29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3" d="100"/>
          <a:sy n="63" d="100"/>
        </p:scale>
        <p:origin x="7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xmlns="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CB404B3-746E-C080-67D9-ADC8145A1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481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xmlns="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xmlns="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xmlns="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xmlns="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xmlns="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xmlns="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xmlns="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xmlns="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xmlns="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xmlns="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12259</TotalTime>
  <Words>186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Cambria</vt:lpstr>
      <vt:lpstr>Times New Roman</vt:lpstr>
      <vt:lpstr>思源黑体 CN Bold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25</cp:revision>
  <dcterms:created xsi:type="dcterms:W3CDTF">2022-06-25T07:57:25Z</dcterms:created>
  <dcterms:modified xsi:type="dcterms:W3CDTF">2024-11-19T14:13:16Z</dcterms:modified>
  <cp:category>9Slide.vn</cp:category>
</cp:coreProperties>
</file>