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6" r:id="rId2"/>
    <p:sldId id="276" r:id="rId3"/>
    <p:sldId id="284" r:id="rId4"/>
    <p:sldId id="264" r:id="rId5"/>
    <p:sldId id="271" r:id="rId6"/>
    <p:sldId id="269" r:id="rId7"/>
    <p:sldId id="273" r:id="rId8"/>
    <p:sldId id="303" r:id="rId9"/>
    <p:sldId id="301" r:id="rId10"/>
    <p:sldId id="302" r:id="rId11"/>
    <p:sldId id="304" r:id="rId12"/>
    <p:sldId id="305" r:id="rId13"/>
    <p:sldId id="306" r:id="rId14"/>
    <p:sldId id="291" r:id="rId15"/>
    <p:sldId id="2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4660"/>
  </p:normalViewPr>
  <p:slideViewPr>
    <p:cSldViewPr snapToGrid="0">
      <p:cViewPr varScale="1">
        <p:scale>
          <a:sx n="69" d="100"/>
          <a:sy n="69" d="100"/>
        </p:scale>
        <p:origin x="5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505E9-39A0-4300-AE95-3F6A8D954DC2}"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FE1E6-ED1D-4E44-908B-8BB6F392D712}" type="slidenum">
              <a:rPr lang="en-US" smtClean="0"/>
              <a:t>‹#›</a:t>
            </a:fld>
            <a:endParaRPr lang="en-US"/>
          </a:p>
        </p:txBody>
      </p:sp>
    </p:spTree>
    <p:extLst>
      <p:ext uri="{BB962C8B-B14F-4D97-AF65-F5344CB8AC3E}">
        <p14:creationId xmlns:p14="http://schemas.microsoft.com/office/powerpoint/2010/main" val="1345537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84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3</a:t>
            </a:fld>
            <a:endParaRPr lang="en-US"/>
          </a:p>
        </p:txBody>
      </p:sp>
    </p:spTree>
    <p:extLst>
      <p:ext uri="{BB962C8B-B14F-4D97-AF65-F5344CB8AC3E}">
        <p14:creationId xmlns:p14="http://schemas.microsoft.com/office/powerpoint/2010/main" val="181552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A92EA7-B406-454F-BC8D-50D92C21B9C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206972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92EA7-B406-454F-BC8D-50D92C21B9C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161248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92EA7-B406-454F-BC8D-50D92C21B9C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296946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1494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2114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92EA7-B406-454F-BC8D-50D92C21B9C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378459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A92EA7-B406-454F-BC8D-50D92C21B9C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3901672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A92EA7-B406-454F-BC8D-50D92C21B9C3}"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93149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A92EA7-B406-454F-BC8D-50D92C21B9C3}"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304649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A92EA7-B406-454F-BC8D-50D92C21B9C3}"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83657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92EA7-B406-454F-BC8D-50D92C21B9C3}"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57776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92EA7-B406-454F-BC8D-50D92C21B9C3}"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1209325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92EA7-B406-454F-BC8D-50D92C21B9C3}"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AA9F9-5FE4-4827-9A72-2A33FB750523}" type="slidenum">
              <a:rPr lang="en-US" smtClean="0"/>
              <a:t>‹#›</a:t>
            </a:fld>
            <a:endParaRPr lang="en-US"/>
          </a:p>
        </p:txBody>
      </p:sp>
    </p:spTree>
    <p:extLst>
      <p:ext uri="{BB962C8B-B14F-4D97-AF65-F5344CB8AC3E}">
        <p14:creationId xmlns:p14="http://schemas.microsoft.com/office/powerpoint/2010/main" val="142728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92EA7-B406-454F-BC8D-50D92C21B9C3}"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AA9F9-5FE4-4827-9A72-2A33FB750523}" type="slidenum">
              <a:rPr lang="en-US" smtClean="0"/>
              <a:t>‹#›</a:t>
            </a:fld>
            <a:endParaRPr lang="en-US"/>
          </a:p>
        </p:txBody>
      </p:sp>
    </p:spTree>
    <p:extLst>
      <p:ext uri="{BB962C8B-B14F-4D97-AF65-F5344CB8AC3E}">
        <p14:creationId xmlns:p14="http://schemas.microsoft.com/office/powerpoint/2010/main" val="4207755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ext Box 10"/>
          <p:cNvSpPr txBox="1">
            <a:spLocks noChangeArrowheads="1"/>
          </p:cNvSpPr>
          <p:nvPr/>
        </p:nvSpPr>
        <p:spPr bwMode="auto">
          <a:xfrm>
            <a:off x="0" y="1447800"/>
            <a:ext cx="1219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a:latin typeface="Times New Roman" pitchFamily="18" charset="0"/>
              </a:rPr>
              <a:t>                           </a:t>
            </a:r>
            <a:endParaRPr lang="en-US" sz="3600" b="1">
              <a:solidFill>
                <a:srgbClr val="FFFF00"/>
              </a:solidFill>
              <a:latin typeface="Times New Roman" pitchFamily="18" charset="0"/>
            </a:endParaRPr>
          </a:p>
        </p:txBody>
      </p:sp>
      <p:sp>
        <p:nvSpPr>
          <p:cNvPr id="5" name="TextBox 4"/>
          <p:cNvSpPr txBox="1"/>
          <p:nvPr/>
        </p:nvSpPr>
        <p:spPr>
          <a:xfrm>
            <a:off x="0" y="-54321"/>
            <a:ext cx="12173893" cy="7232749"/>
          </a:xfrm>
          <a:prstGeom prst="rect">
            <a:avLst/>
          </a:prstGeom>
          <a:solidFill>
            <a:schemeClr val="accent2">
              <a:lumMod val="20000"/>
              <a:lumOff val="80000"/>
            </a:schemeClr>
          </a:solidFill>
        </p:spPr>
        <p:txBody>
          <a:bodyPr wrap="square" rtlCol="0">
            <a:spAutoFit/>
          </a:bodyPr>
          <a:lstStyle/>
          <a:p>
            <a:pPr algn="ctr"/>
            <a:endParaRPr lang="en-US" sz="2400" b="1" smtClean="0">
              <a:latin typeface="Times New Roman" panose="02020603050405020304" pitchFamily="18" charset="0"/>
              <a:cs typeface="Times New Roman" panose="02020603050405020304" pitchFamily="18" charset="0"/>
            </a:endParaRPr>
          </a:p>
          <a:p>
            <a:pPr algn="ctr"/>
            <a:r>
              <a:rPr lang="en-US" sz="2400" b="1" smtClean="0">
                <a:latin typeface="Times New Roman" panose="02020603050405020304" pitchFamily="18" charset="0"/>
                <a:cs typeface="Times New Roman" panose="02020603050405020304" pitchFamily="18" charset="0"/>
              </a:rPr>
              <a:t>ỦY BAN NHÂN DÂN HUYỆN AN LÃO</a:t>
            </a:r>
          </a:p>
          <a:p>
            <a:pPr algn="ctr"/>
            <a:r>
              <a:rPr lang="en-US" sz="2000" b="1" smtClean="0">
                <a:latin typeface="Times New Roman" panose="02020603050405020304" pitchFamily="18" charset="0"/>
                <a:cs typeface="Times New Roman" panose="02020603050405020304" pitchFamily="18" charset="0"/>
              </a:rPr>
              <a:t>TRƯỜNG TIỂU HỌC MỸ ĐỨC II</a:t>
            </a:r>
          </a:p>
          <a:p>
            <a:pPr algn="ctr"/>
            <a:endParaRPr lang="en-US" sz="2000" b="1" smtClean="0">
              <a:latin typeface="Times New Roman" panose="02020603050405020304" pitchFamily="18" charset="0"/>
              <a:cs typeface="Times New Roman" panose="02020603050405020304" pitchFamily="18" charset="0"/>
            </a:endParaRPr>
          </a:p>
          <a:p>
            <a:pPr algn="ctr"/>
            <a:endParaRPr lang="en-US" sz="2000" b="1">
              <a:latin typeface="Times New Roman" panose="02020603050405020304" pitchFamily="18" charset="0"/>
              <a:cs typeface="Times New Roman" panose="02020603050405020304" pitchFamily="18" charset="0"/>
            </a:endParaRPr>
          </a:p>
          <a:p>
            <a:pPr algn="ctr"/>
            <a:endParaRPr lang="en-US" sz="2000" b="1" smtClean="0">
              <a:latin typeface="Times New Roman" panose="02020603050405020304" pitchFamily="18" charset="0"/>
              <a:cs typeface="Times New Roman" panose="02020603050405020304" pitchFamily="18" charset="0"/>
            </a:endParaRPr>
          </a:p>
          <a:p>
            <a:pPr algn="ctr"/>
            <a:endParaRPr lang="en-US" sz="2000" b="1">
              <a:latin typeface="Times New Roman" panose="02020603050405020304" pitchFamily="18" charset="0"/>
              <a:cs typeface="Times New Roman" panose="02020603050405020304" pitchFamily="18" charset="0"/>
            </a:endParaRPr>
          </a:p>
          <a:p>
            <a:pPr algn="ctr">
              <a:defRPr/>
            </a:pPr>
            <a:endParaRPr lang="en-US" sz="3200" b="1" smtClean="0">
              <a:solidFill>
                <a:srgbClr val="FF0000"/>
              </a:solidFill>
              <a:effectLst>
                <a:outerShdw blurRad="38100" dist="38100" dir="2700000" algn="tl">
                  <a:srgbClr val="000000">
                    <a:alpha val="43137"/>
                  </a:srgbClr>
                </a:outerShdw>
              </a:effectLst>
              <a:latin typeface="Times New Roman" pitchFamily="18" charset="0"/>
            </a:endParaRPr>
          </a:p>
          <a:p>
            <a:pPr algn="ctr">
              <a:defRPr/>
            </a:pPr>
            <a:r>
              <a:rPr lang="en-US" sz="3200" b="1" smtClean="0">
                <a:solidFill>
                  <a:srgbClr val="FF0000"/>
                </a:solidFill>
                <a:effectLst>
                  <a:outerShdw blurRad="38100" dist="38100" dir="2700000" algn="tl">
                    <a:srgbClr val="000000">
                      <a:alpha val="43137"/>
                    </a:srgbClr>
                  </a:outerShdw>
                </a:effectLst>
                <a:latin typeface="Times New Roman" pitchFamily="18" charset="0"/>
              </a:rPr>
              <a:t>HỘI THI GIÁO VIÊN DẠY GIỎI CẤP TRƯỜNG</a:t>
            </a:r>
          </a:p>
          <a:p>
            <a:pPr algn="ctr">
              <a:defRPr/>
            </a:pPr>
            <a:r>
              <a:rPr lang="en-US" sz="2800" b="1" smtClean="0">
                <a:effectLst>
                  <a:outerShdw blurRad="38100" dist="38100" dir="2700000" algn="tl">
                    <a:srgbClr val="000000">
                      <a:alpha val="43137"/>
                    </a:srgbClr>
                  </a:outerShdw>
                </a:effectLst>
                <a:latin typeface="Times New Roman" pitchFamily="18" charset="0"/>
              </a:rPr>
              <a:t>Năm học 2024-2025</a:t>
            </a:r>
            <a:endParaRPr lang="en-US" sz="2800" b="1">
              <a:effectLst>
                <a:outerShdw blurRad="38100" dist="38100" dir="2700000" algn="tl">
                  <a:srgbClr val="000000">
                    <a:alpha val="43137"/>
                  </a:srgbClr>
                </a:outerShdw>
              </a:effectLst>
              <a:latin typeface="Times New Roman" pitchFamily="18" charset="0"/>
            </a:endParaRPr>
          </a:p>
          <a:p>
            <a:pPr algn="ctr"/>
            <a:endParaRPr lang="en-US" sz="2000" b="1" smtClean="0">
              <a:latin typeface="Times New Roman" panose="02020603050405020304" pitchFamily="18" charset="0"/>
              <a:cs typeface="Times New Roman" panose="02020603050405020304" pitchFamily="18" charset="0"/>
            </a:endParaRPr>
          </a:p>
          <a:p>
            <a:pPr algn="ctr"/>
            <a:r>
              <a:rPr lang="en-US" sz="4000" b="1" smtClean="0">
                <a:solidFill>
                  <a:srgbClr val="0070C0"/>
                </a:solidFill>
                <a:latin typeface="Times New Roman" panose="02020603050405020304" pitchFamily="18" charset="0"/>
                <a:cs typeface="Times New Roman" panose="02020603050405020304" pitchFamily="18" charset="0"/>
              </a:rPr>
              <a:t>Môn: Hoạt động trải nghiệm – Lớp 5</a:t>
            </a:r>
          </a:p>
          <a:p>
            <a:pPr algn="ctr"/>
            <a:r>
              <a:rPr lang="en-US" sz="4000" b="1" smtClean="0">
                <a:solidFill>
                  <a:srgbClr val="FF0000"/>
                </a:solidFill>
                <a:latin typeface="Times New Roman" panose="02020603050405020304" pitchFamily="18" charset="0"/>
                <a:cs typeface="Times New Roman" panose="02020603050405020304" pitchFamily="18" charset="0"/>
              </a:rPr>
              <a:t>Sinh hoạt chủ đề: </a:t>
            </a:r>
          </a:p>
          <a:p>
            <a:pPr algn="ctr"/>
            <a:r>
              <a:rPr lang="en-US" sz="4000" b="1" smtClean="0">
                <a:solidFill>
                  <a:srgbClr val="FF0000"/>
                </a:solidFill>
                <a:latin typeface="Times New Roman" panose="02020603050405020304" pitchFamily="18" charset="0"/>
                <a:cs typeface="Times New Roman" panose="02020603050405020304" pitchFamily="18" charset="0"/>
              </a:rPr>
              <a:t>Sự kiện về truyền thống tôn sư trọng đạo</a:t>
            </a:r>
          </a:p>
          <a:p>
            <a:pPr algn="ctr"/>
            <a:endParaRPr lang="en-US" sz="2800" b="1">
              <a:solidFill>
                <a:srgbClr val="6E3D0C"/>
              </a:solidFill>
              <a:latin typeface="Times New Roman" panose="02020603050405020304" pitchFamily="18" charset="0"/>
              <a:cs typeface="Times New Roman" panose="02020603050405020304" pitchFamily="18" charset="0"/>
            </a:endParaRPr>
          </a:p>
          <a:p>
            <a:pPr algn="ctr"/>
            <a:endParaRPr lang="en-US" sz="2800" b="1">
              <a:solidFill>
                <a:srgbClr val="6E3D0C"/>
              </a:solidFill>
              <a:latin typeface="Times New Roman" panose="02020603050405020304" pitchFamily="18" charset="0"/>
              <a:cs typeface="Times New Roman" panose="02020603050405020304" pitchFamily="18" charset="0"/>
            </a:endParaRPr>
          </a:p>
          <a:p>
            <a:pPr algn="ctr"/>
            <a:endParaRPr lang="en-US" sz="2800" b="1" smtClean="0">
              <a:solidFill>
                <a:srgbClr val="6E3D0C"/>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4950737" y="1013612"/>
            <a:ext cx="2282982" cy="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564578" y="0"/>
            <a:ext cx="3543447" cy="295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3123447"/>
            <a:ext cx="3141552" cy="373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BOOKANI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47731" cy="12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p:cNvSpPr>
            <a:spLocks noChangeArrowheads="1" noChangeShapeType="1" noTextEdit="1"/>
          </p:cNvSpPr>
          <p:nvPr/>
        </p:nvSpPr>
        <p:spPr bwMode="auto">
          <a:xfrm>
            <a:off x="2344848" y="2061828"/>
            <a:ext cx="7229475" cy="1529443"/>
          </a:xfrm>
          <a:prstGeom prst="rect">
            <a:avLst/>
          </a:prstGeom>
        </p:spPr>
        <p:txBody>
          <a:bodyPr spcFirstLastPara="1" wrap="none" fromWordArt="1">
            <a:prstTxWarp prst="textArchUp">
              <a:avLst>
                <a:gd name="adj" fmla="val 10944828"/>
              </a:avLst>
            </a:prstTxWarp>
          </a:bodyPr>
          <a:lstStyle/>
          <a:p>
            <a:pPr algn="ctr">
              <a:defRPr/>
            </a:pPr>
            <a:r>
              <a:rPr lang="en-US" sz="3200" b="1" i="1" kern="10">
                <a:ln w="9525">
                  <a:solidFill>
                    <a:srgbClr val="0000FF"/>
                  </a:solidFill>
                  <a:round/>
                  <a:headEnd/>
                  <a:tailEnd/>
                </a:ln>
                <a:solidFill>
                  <a:srgbClr val="FF0000"/>
                </a:solidFill>
                <a:latin typeface="Times New Roman" panose="02020603050405020304" pitchFamily="18" charset="0"/>
                <a:cs typeface="Times New Roman" panose="02020603050405020304" pitchFamily="18" charset="0"/>
              </a:rPr>
              <a:t>Nhiệt liệt chào mừng</a:t>
            </a:r>
            <a:r>
              <a:rPr lang="en-US" sz="3200" b="1" i="1" kern="10">
                <a:ln w="9525">
                  <a:solidFill>
                    <a:srgbClr val="0000FF"/>
                  </a:solidFill>
                  <a:round/>
                  <a:headEnd/>
                  <a:tailEnd/>
                </a:ln>
                <a:solidFill>
                  <a:srgbClr val="FF0000"/>
                </a:solidFill>
                <a:latin typeface=".VnUniverseH"/>
              </a:rPr>
              <a:t> </a:t>
            </a:r>
          </a:p>
        </p:txBody>
      </p:sp>
    </p:spTree>
    <p:extLst>
      <p:ext uri="{BB962C8B-B14F-4D97-AF65-F5344CB8AC3E}">
        <p14:creationId xmlns:p14="http://schemas.microsoft.com/office/powerpoint/2010/main" val="403859560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192000" cy="5938576"/>
          </a:xfrm>
          <a:prstGeom prst="rect">
            <a:avLst/>
          </a:prstGeom>
        </p:spPr>
      </p:pic>
      <p:sp>
        <p:nvSpPr>
          <p:cNvPr id="5" name="Rectangle 4"/>
          <p:cNvSpPr/>
          <p:nvPr/>
        </p:nvSpPr>
        <p:spPr>
          <a:xfrm>
            <a:off x="1988726" y="6117552"/>
            <a:ext cx="8214556" cy="553357"/>
          </a:xfrm>
          <a:prstGeom prst="rect">
            <a:avLst/>
          </a:prstGeom>
        </p:spPr>
        <p:txBody>
          <a:bodyPr wrap="none">
            <a:spAutoFit/>
          </a:bodyPr>
          <a:lstStyle/>
          <a:p>
            <a:pPr algn="ctr">
              <a:lnSpc>
                <a:spcPct val="107000"/>
              </a:lnSpc>
            </a:pP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 nghệ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chào mừng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Nhà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Việt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Nam 20/11</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3038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00484"/>
            <a:ext cx="12191999" cy="6218036"/>
          </a:xfrm>
          <a:prstGeom prst="rect">
            <a:avLst/>
          </a:prstGeom>
        </p:spPr>
      </p:pic>
      <p:sp>
        <p:nvSpPr>
          <p:cNvPr id="5" name="Rectangle 4"/>
          <p:cNvSpPr/>
          <p:nvPr/>
        </p:nvSpPr>
        <p:spPr>
          <a:xfrm>
            <a:off x="2068874" y="6117552"/>
            <a:ext cx="8054257" cy="553357"/>
          </a:xfrm>
          <a:prstGeom prst="rect">
            <a:avLst/>
          </a:prstGeom>
        </p:spPr>
        <p:txBody>
          <a:bodyPr wrap="none">
            <a:spAutoFit/>
          </a:bodyPr>
          <a:lstStyle/>
          <a:p>
            <a:pPr algn="ctr">
              <a:lnSpc>
                <a:spcPct val="107000"/>
              </a:lnSpc>
            </a:pP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Múa hát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chào mừng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Nhà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Việt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Nam 20/11</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035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5998866" cy="5948624"/>
          </a:xfrm>
          <a:prstGeom prst="rect">
            <a:avLst/>
          </a:prstGeom>
        </p:spPr>
      </p:pic>
      <p:sp>
        <p:nvSpPr>
          <p:cNvPr id="5" name="Rectangle 4"/>
          <p:cNvSpPr/>
          <p:nvPr/>
        </p:nvSpPr>
        <p:spPr>
          <a:xfrm>
            <a:off x="2717287" y="6117552"/>
            <a:ext cx="6757427" cy="553357"/>
          </a:xfrm>
          <a:prstGeom prst="rect">
            <a:avLst/>
          </a:prstGeom>
        </p:spPr>
        <p:txBody>
          <a:bodyPr wrap="none">
            <a:spAutoFit/>
          </a:bodyPr>
          <a:lstStyle/>
          <a:p>
            <a:pPr algn="ctr">
              <a:lnSpc>
                <a:spcPct val="107000"/>
              </a:lnSpc>
            </a:pP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Nhảy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mừng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Nhà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Việt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Nam 20/11</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Content Placeholder 5"/>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98866" y="0"/>
            <a:ext cx="6193134" cy="5948624"/>
          </a:xfrm>
          <a:prstGeom prst="rect">
            <a:avLst/>
          </a:prstGeom>
        </p:spPr>
      </p:pic>
    </p:spTree>
    <p:extLst>
      <p:ext uri="{BB962C8B-B14F-4D97-AF65-F5344CB8AC3E}">
        <p14:creationId xmlns:p14="http://schemas.microsoft.com/office/powerpoint/2010/main" val="288776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
            <a:ext cx="12191999" cy="6176963"/>
          </a:xfrm>
          <a:prstGeom prst="rect">
            <a:avLst/>
          </a:prstGeom>
        </p:spPr>
      </p:pic>
      <p:sp>
        <p:nvSpPr>
          <p:cNvPr id="5" name="Rectangle 4"/>
          <p:cNvSpPr/>
          <p:nvPr/>
        </p:nvSpPr>
        <p:spPr>
          <a:xfrm>
            <a:off x="2363830" y="6117552"/>
            <a:ext cx="7464352" cy="553357"/>
          </a:xfrm>
          <a:prstGeom prst="rect">
            <a:avLst/>
          </a:prstGeom>
        </p:spPr>
        <p:txBody>
          <a:bodyPr wrap="none">
            <a:spAutoFit/>
          </a:bodyPr>
          <a:lstStyle/>
          <a:p>
            <a:pPr algn="ctr">
              <a:lnSpc>
                <a:spcPct val="107000"/>
              </a:lnSpc>
            </a:pP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Múa chào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mừng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Nhà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Việt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Nam 20/11</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978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F0B55D46-2081-7DBF-C45B-C14590A77E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xmlns="" id="{C51AB6E9-DF23-6C49-262A-D84B3A8E47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xmlns="" id="{4C306D1D-442C-CDA0-0041-FB82228C5C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xmlns="" id="{E1036997-F551-768E-1BFC-6A12633C57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xmlns=""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xmlns=""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2: Lập kế hoạch tổ chức hoạt động </a:t>
              </a:r>
              <a:r>
                <a:rPr kumimoji="0" lang="nl-NL" sz="4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mà </a:t>
              </a:r>
              <a:r>
                <a:rPr kumimoji="0" lang="nl-NL" sz="4000" b="1"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 </a:t>
              </a:r>
              <a:r>
                <a:rPr kumimoji="0" lang="nl-NL"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 lựa chọn. </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40917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3" name="Picture 12">
            <a:extLst>
              <a:ext uri="{FF2B5EF4-FFF2-40B4-BE49-F238E27FC236}">
                <a16:creationId xmlns:a16="http://schemas.microsoft.com/office/drawing/2014/main" xmlns="" id="{8B33A96F-B6D8-B3F4-7D2D-687726560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xmlns="" id="{8C8AAE34-C275-D42A-BBC3-D6B3900E3E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8" name="Picture 7">
            <a:extLst>
              <a:ext uri="{FF2B5EF4-FFF2-40B4-BE49-F238E27FC236}">
                <a16:creationId xmlns:a16="http://schemas.microsoft.com/office/drawing/2014/main" xmlns="" id="{23004B8C-F959-C025-17BB-A7C9A8E87ABA}"/>
              </a:ext>
            </a:extLst>
          </p:cNvPr>
          <p:cNvPicPr>
            <a:picLocks noChangeAspect="1"/>
          </p:cNvPicPr>
          <p:nvPr/>
        </p:nvPicPr>
        <p:blipFill>
          <a:blip r:embed="rId6"/>
          <a:stretch>
            <a:fillRect/>
          </a:stretch>
        </p:blipFill>
        <p:spPr>
          <a:xfrm>
            <a:off x="2703316" y="1663032"/>
            <a:ext cx="5992887" cy="3694496"/>
          </a:xfrm>
          <a:prstGeom prst="rect">
            <a:avLst/>
          </a:prstGeom>
        </p:spPr>
      </p:pic>
    </p:spTree>
    <p:extLst>
      <p:ext uri="{BB962C8B-B14F-4D97-AF65-F5344CB8AC3E}">
        <p14:creationId xmlns:p14="http://schemas.microsoft.com/office/powerpoint/2010/main" val="9463494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7"/>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extLst>
      <p:ext uri="{BB962C8B-B14F-4D97-AF65-F5344CB8AC3E}">
        <p14:creationId xmlns:p14="http://schemas.microsoft.com/office/powerpoint/2010/main" val="11355054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xmlns="" id="{F5681742-0971-F933-9700-B5119A165360}"/>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xmlns="" id="{06ADA472-8CEC-AF3A-34A5-78FB21E9E1D8}"/>
              </a:ext>
            </a:extLst>
          </p:cNvPr>
          <p:cNvPicPr>
            <a:picLocks noChangeAspect="1"/>
          </p:cNvPicPr>
          <p:nvPr/>
        </p:nvPicPr>
        <p:blipFill>
          <a:blip r:embed="rId8"/>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xmlns="" id="{749E96F7-A4D6-386A-DDCA-A4705396E80A}"/>
              </a:ext>
            </a:extLst>
          </p:cNvPr>
          <p:cNvPicPr>
            <a:picLocks noChangeAspect="1"/>
          </p:cNvPicPr>
          <p:nvPr/>
        </p:nvPicPr>
        <p:blipFill rotWithShape="1">
          <a:blip r:embed="rId9"/>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6543745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ày 2-9-1945 - Sự kiện vĩ đại và ý nghĩa trong lịch sử dân tộ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12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30/4/1975 - Kỳ tích và niềm tự hào - Tin tức sự k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519"/>
            <a:ext cx="12192000" cy="677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15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764694"/>
          </a:xfrm>
          <a:prstGeom prst="rect">
            <a:avLst/>
          </a:prstGeom>
        </p:spPr>
      </p:pic>
    </p:spTree>
    <p:extLst>
      <p:ext uri="{BB962C8B-B14F-4D97-AF65-F5344CB8AC3E}">
        <p14:creationId xmlns:p14="http://schemas.microsoft.com/office/powerpoint/2010/main" val="221406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348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004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3518"/>
            <a:ext cx="12192000" cy="6032094"/>
          </a:xfrm>
          <a:prstGeom prst="rect">
            <a:avLst/>
          </a:prstGeom>
        </p:spPr>
      </p:pic>
      <p:sp>
        <p:nvSpPr>
          <p:cNvPr id="5" name="Rectangle 4"/>
          <p:cNvSpPr/>
          <p:nvPr/>
        </p:nvSpPr>
        <p:spPr>
          <a:xfrm>
            <a:off x="1139167" y="6117552"/>
            <a:ext cx="9913676" cy="553357"/>
          </a:xfrm>
          <a:prstGeom prst="rect">
            <a:avLst/>
          </a:prstGeom>
        </p:spPr>
        <p:txBody>
          <a:bodyPr wrap="none">
            <a:spAutoFit/>
          </a:bodyPr>
          <a:lstStyle/>
          <a:p>
            <a:pPr algn="ctr">
              <a:lnSpc>
                <a:spcPct val="107000"/>
              </a:lnSpc>
            </a:pP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mục hát và múa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chào mừng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Nhà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Việt </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Nam 20/11</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3821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204</Words>
  <Application>Microsoft Office PowerPoint</Application>
  <PresentationFormat>Widescreen</PresentationFormat>
  <Paragraphs>26</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.VnUniverseH</vt:lpstr>
      <vt:lpstr>Arial</vt:lpstr>
      <vt:lpstr>Calibri</vt:lpstr>
      <vt:lpstr>Calibri Light</vt:lpstr>
      <vt:lpstr>Times New Roman</vt:lpstr>
      <vt:lpstr>字魂105号-简雅黑</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57</cp:revision>
  <dcterms:created xsi:type="dcterms:W3CDTF">2024-10-22T14:40:53Z</dcterms:created>
  <dcterms:modified xsi:type="dcterms:W3CDTF">2024-11-02T12:03:18Z</dcterms:modified>
</cp:coreProperties>
</file>