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34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63" d="100"/>
          <a:sy n="63" d="100"/>
        </p:scale>
        <p:origin x="11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 smtClean="0">
              <a:solidFill>
                <a:srgbClr val="CFCFC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45" y="90311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377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 dirty="0" smtClean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sv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5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3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5" y="1318805"/>
            <a:ext cx="5471641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kern="0" dirty="0"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</TotalTime>
  <Words>113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#9Slide02 Noi dung dai</vt:lpstr>
      <vt:lpstr>#9Slide02 Tieu de dai</vt:lpstr>
      <vt:lpstr>Arial</vt:lpstr>
      <vt:lpstr>Calibri</vt:lpstr>
      <vt:lpstr>等线</vt:lpstr>
      <vt:lpstr>SVN-Shintia Script</vt:lpstr>
      <vt:lpstr>华康少女文字W5</vt:lpstr>
      <vt:lpstr>汉仪全唐诗简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12</cp:revision>
  <dcterms:created xsi:type="dcterms:W3CDTF">2023-06-26T13:14:08Z</dcterms:created>
  <dcterms:modified xsi:type="dcterms:W3CDTF">2023-08-23T11:47:27Z</dcterms:modified>
  <cp:category>9Slide.vn</cp:category>
</cp:coreProperties>
</file>