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5" r:id="rId3"/>
  </p:sldMasterIdLst>
  <p:notesMasterIdLst>
    <p:notesMasterId r:id="rId23"/>
  </p:notesMasterIdLst>
  <p:sldIdLst>
    <p:sldId id="347" r:id="rId4"/>
    <p:sldId id="559" r:id="rId5"/>
    <p:sldId id="558" r:id="rId6"/>
    <p:sldId id="274" r:id="rId7"/>
    <p:sldId id="560" r:id="rId8"/>
    <p:sldId id="278" r:id="rId9"/>
    <p:sldId id="561" r:id="rId10"/>
    <p:sldId id="279" r:id="rId11"/>
    <p:sldId id="280" r:id="rId12"/>
    <p:sldId id="281" r:id="rId13"/>
    <p:sldId id="563" r:id="rId14"/>
    <p:sldId id="565" r:id="rId15"/>
    <p:sldId id="564" r:id="rId16"/>
    <p:sldId id="566" r:id="rId17"/>
    <p:sldId id="568" r:id="rId18"/>
    <p:sldId id="256" r:id="rId19"/>
    <p:sldId id="567" r:id="rId20"/>
    <p:sldId id="258"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744" autoAdjust="0"/>
  </p:normalViewPr>
  <p:slideViewPr>
    <p:cSldViewPr snapToGrid="0">
      <p:cViewPr varScale="1">
        <p:scale>
          <a:sx n="69" d="100"/>
          <a:sy n="69" d="100"/>
        </p:scale>
        <p:origin x="22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18</a:t>
            </a:fld>
            <a:endParaRPr lang="en-US"/>
          </a:p>
        </p:txBody>
      </p:sp>
    </p:spTree>
    <p:extLst>
      <p:ext uri="{BB962C8B-B14F-4D97-AF65-F5344CB8AC3E}">
        <p14:creationId xmlns:p14="http://schemas.microsoft.com/office/powerpoint/2010/main" val="1161557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641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4301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243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14</a:t>
            </a:fld>
            <a:endParaRPr lang="en-US"/>
          </a:p>
        </p:txBody>
      </p:sp>
    </p:spTree>
    <p:extLst>
      <p:ext uri="{BB962C8B-B14F-4D97-AF65-F5344CB8AC3E}">
        <p14:creationId xmlns:p14="http://schemas.microsoft.com/office/powerpoint/2010/main" val="149126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16</a:t>
            </a:fld>
            <a:endParaRPr lang="en-US"/>
          </a:p>
        </p:txBody>
      </p:sp>
    </p:spTree>
    <p:extLst>
      <p:ext uri="{BB962C8B-B14F-4D97-AF65-F5344CB8AC3E}">
        <p14:creationId xmlns:p14="http://schemas.microsoft.com/office/powerpoint/2010/main" val="4109377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2024/11/19</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2024/11/19</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2024/11/19</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07881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6303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24503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6089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11531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2101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17247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8087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2024/11/19</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36126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7116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98256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34264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55464564"/>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16514894"/>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498222"/>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72403946"/>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80257012"/>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71860505"/>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2024/11/19</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90719446"/>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3845310"/>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61793307"/>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46674588"/>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5189829"/>
      </p:ext>
    </p:extLst>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453500"/>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34830148"/>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33775048"/>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29187184"/>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60510247"/>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2024/11/19</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4448000"/>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09941625"/>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72774384"/>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71171873"/>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89297923"/>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6788154"/>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58354508"/>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80119147"/>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0982298"/>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1534648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2024/11/19</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38339466"/>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9690785"/>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03959829"/>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9645173"/>
      </p:ext>
    </p:extLst>
  </p:cSld>
  <p:clrMapOvr>
    <a:masterClrMapping/>
  </p:clrMapOvr>
  <p:transition spd="slow">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11/19/2024</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38743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11/19/2024</a:t>
            </a:fld>
            <a:endParaRPr lang="en-US"/>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55800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11/19/2024</a:t>
            </a:fld>
            <a:endParaRPr lang="en-US"/>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7339549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11/19/2024</a:t>
            </a:fld>
            <a:endParaRPr lang="en-US"/>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482109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11/19/2024</a:t>
            </a:fld>
            <a:endParaRPr lang="en-US"/>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298809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11/19/2024</a:t>
            </a:fld>
            <a:endParaRPr lang="en-US"/>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17380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2024/11/19</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11/19/2024</a:t>
            </a:fld>
            <a:endParaRPr lang="en-US"/>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986474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11/19/2024</a:t>
            </a:fld>
            <a:endParaRPr lang="en-US"/>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696660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11/19/2024</a:t>
            </a:fld>
            <a:endParaRPr lang="en-US"/>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76957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11/19/2024</a:t>
            </a:fld>
            <a:endParaRPr lang="en-US"/>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83705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11/19/2024</a:t>
            </a:fld>
            <a:endParaRPr lang="en-US"/>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21477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2024/11/19</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2024/11/19</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2024/11/19</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40A7F4-4064-4F46-AE67-7DB29F477462}"/>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a16="http://schemas.microsoft.com/office/drawing/2014/main" id="{B779F7B6-11D8-42D7-9351-AC849119F5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pic>
        <p:nvPicPr>
          <p:cNvPr id="5" name="Picture 4" descr="A pink background with white leaves and black text&#10;&#10;Description automatically generated">
            <a:extLst>
              <a:ext uri="{FF2B5EF4-FFF2-40B4-BE49-F238E27FC236}">
                <a16:creationId xmlns:a16="http://schemas.microsoft.com/office/drawing/2014/main" id="{033E9C17-4DAD-1E52-8C4A-F6DA2D85D7D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811125" y="392298"/>
            <a:ext cx="1374922" cy="1374922"/>
          </a:xfrm>
          <a:prstGeom prst="rect">
            <a:avLst/>
          </a:prstGeom>
        </p:spPr>
      </p:pic>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2024/11/19</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E2273125-1D85-9BC0-7CE3-0CBBFAB4DDBA}"/>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12496800" y="248478"/>
            <a:ext cx="1854476" cy="1854476"/>
          </a:xfrm>
          <a:prstGeom prst="rect">
            <a:avLst/>
          </a:prstGeom>
        </p:spPr>
      </p:pic>
    </p:spTree>
    <p:extLst>
      <p:ext uri="{BB962C8B-B14F-4D97-AF65-F5344CB8AC3E}">
        <p14:creationId xmlns:p14="http://schemas.microsoft.com/office/powerpoint/2010/main" val="902805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t>11/19/2024</a:t>
            </a:fld>
            <a:endParaRPr lang="en-US"/>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7981493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9.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0.png"/><Relationship Id="rId5" Type="http://schemas.microsoft.com/office/2007/relationships/media" Target="../media/media3.mp3"/><Relationship Id="rId10" Type="http://schemas.openxmlformats.org/officeDocument/2006/relationships/notesSlide" Target="../notesSlides/notesSlide9.xml"/><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1.png"/><Relationship Id="rId5" Type="http://schemas.microsoft.com/office/2007/relationships/media" Target="../media/media3.mp3"/><Relationship Id="rId10" Type="http://schemas.openxmlformats.org/officeDocument/2006/relationships/image" Target="../media/image30.png"/><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0.png"/><Relationship Id="rId5" Type="http://schemas.microsoft.com/office/2007/relationships/media" Target="../media/media3.mp3"/><Relationship Id="rId10" Type="http://schemas.openxmlformats.org/officeDocument/2006/relationships/notesSlide" Target="../notesSlides/notesSlide10.xml"/><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pxhere.com/en/photo/699329" TargetMode="Externa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pxhere.com/en/photo/699329"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508000" y="381000"/>
            <a:ext cx="11176000" cy="1143000"/>
          </a:xfrm>
          <a:prstGeom prst="rect">
            <a:avLst/>
          </a:prstGeom>
        </p:spPr>
        <p:txBody>
          <a:bodyPr wrap="none" fromWordArt="1">
            <a:prstTxWarp prst="textPlain">
              <a:avLst>
                <a:gd name="adj" fmla="val 50000"/>
              </a:avLst>
            </a:prstTxWarp>
          </a:bodyPr>
          <a:lstStyle/>
          <a:p>
            <a:pPr algn="ctr"/>
            <a:r>
              <a:rPr lang="vi-VN" kern="10">
                <a:ln w="9525">
                  <a:solidFill>
                    <a:srgbClr val="FF00FF"/>
                  </a:solidFill>
                  <a:round/>
                  <a:headEnd/>
                  <a:tailEnd/>
                </a:ln>
                <a:solidFill>
                  <a:srgbClr val="00FF00">
                    <a:alpha val="98822"/>
                  </a:srgbClr>
                </a:solidFill>
                <a:effectLst>
                  <a:outerShdw dist="45791" dir="2021404" algn="ctr" rotWithShape="0">
                    <a:srgbClr val="B2B2B2">
                      <a:alpha val="79999"/>
                    </a:srgbClr>
                  </a:outerShdw>
                </a:effectLst>
                <a:latin typeface="Times New Roman"/>
                <a:cs typeface="Times New Roman"/>
              </a:rPr>
              <a:t>TRƯỜNG TIỂU HỌC TRÚC LÂM</a:t>
            </a:r>
          </a:p>
          <a:p>
            <a:pPr algn="ctr"/>
            <a:r>
              <a:rPr lang="vi-VN" kern="10">
                <a:ln w="9525">
                  <a:solidFill>
                    <a:srgbClr val="FF00FF"/>
                  </a:solidFill>
                  <a:round/>
                  <a:headEnd/>
                  <a:tailEnd/>
                </a:ln>
                <a:solidFill>
                  <a:srgbClr val="00FF00">
                    <a:alpha val="98822"/>
                  </a:srgbClr>
                </a:solidFill>
                <a:effectLst>
                  <a:outerShdw dist="45791" dir="2021404" algn="ctr" rotWithShape="0">
                    <a:srgbClr val="B2B2B2">
                      <a:alpha val="79999"/>
                    </a:srgbClr>
                  </a:outerShdw>
                </a:effectLst>
                <a:latin typeface="Times New Roman"/>
                <a:cs typeface="Times New Roman"/>
              </a:rPr>
              <a:t>THỊ XÃ NGHI SƠN - THANH HÓA</a:t>
            </a:r>
            <a:endParaRPr lang="en-US" kern="10">
              <a:ln w="9525">
                <a:solidFill>
                  <a:srgbClr val="FF00FF"/>
                </a:solidFill>
                <a:round/>
                <a:headEnd/>
                <a:tailEnd/>
              </a:ln>
              <a:solidFill>
                <a:srgbClr val="00FF00">
                  <a:alpha val="98822"/>
                </a:srgbClr>
              </a:solidFill>
              <a:effectLst>
                <a:outerShdw dist="45791" dir="2021404" algn="ctr" rotWithShape="0">
                  <a:srgbClr val="B2B2B2">
                    <a:alpha val="79999"/>
                  </a:srgbClr>
                </a:outerShdw>
              </a:effectLst>
              <a:latin typeface="Times New Roman"/>
              <a:cs typeface="Times New Roman"/>
            </a:endParaRPr>
          </a:p>
        </p:txBody>
      </p:sp>
      <p:sp>
        <p:nvSpPr>
          <p:cNvPr id="35843" name="WordArt 20"/>
          <p:cNvSpPr>
            <a:spLocks noChangeArrowheads="1" noChangeShapeType="1" noTextEdit="1"/>
          </p:cNvSpPr>
          <p:nvPr/>
        </p:nvSpPr>
        <p:spPr bwMode="auto">
          <a:xfrm>
            <a:off x="3048000" y="1828800"/>
            <a:ext cx="6705600" cy="914400"/>
          </a:xfrm>
          <a:prstGeom prst="rect">
            <a:avLst/>
          </a:prstGeom>
        </p:spPr>
        <p:txBody>
          <a:bodyPr wrap="none" fromWordArt="1">
            <a:prstTxWarp prst="textPlain">
              <a:avLst>
                <a:gd name="adj" fmla="val 50000"/>
              </a:avLst>
            </a:prstTxWarp>
          </a:bodyPr>
          <a:lstStyle/>
          <a:p>
            <a:r>
              <a:rPr lang="en-US" sz="33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TIẾNG VIỆT – </a:t>
            </a:r>
            <a:r>
              <a:rPr lang="en-US" sz="33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a:t>
            </a:r>
            <a:r>
              <a:rPr lang="en-US" sz="33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4B</a:t>
            </a:r>
          </a:p>
        </p:txBody>
      </p:sp>
      <p:grpSp>
        <p:nvGrpSpPr>
          <p:cNvPr id="35844" name="Group 5"/>
          <p:cNvGrpSpPr>
            <a:grpSpLocks/>
          </p:cNvGrpSpPr>
          <p:nvPr/>
        </p:nvGrpSpPr>
        <p:grpSpPr bwMode="auto">
          <a:xfrm>
            <a:off x="0" y="0"/>
            <a:ext cx="12192000" cy="6858000"/>
            <a:chOff x="8" y="0"/>
            <a:chExt cx="5760" cy="4320"/>
          </a:xfrm>
        </p:grpSpPr>
        <p:pic>
          <p:nvPicPr>
            <p:cNvPr id="35845"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35846"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5847" name="Group 8"/>
            <p:cNvGrpSpPr>
              <a:grpSpLocks/>
            </p:cNvGrpSpPr>
            <p:nvPr/>
          </p:nvGrpSpPr>
          <p:grpSpPr bwMode="auto">
            <a:xfrm>
              <a:off x="8" y="0"/>
              <a:ext cx="5760" cy="4320"/>
              <a:chOff x="672" y="0"/>
              <a:chExt cx="5760" cy="4320"/>
            </a:xfrm>
          </p:grpSpPr>
          <p:pic>
            <p:nvPicPr>
              <p:cNvPr id="35848"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35849"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35850"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35851"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
        <p:nvSpPr>
          <p:cNvPr id="35852" name="WordArt 20"/>
          <p:cNvSpPr>
            <a:spLocks noChangeArrowheads="1" noChangeShapeType="1" noTextEdit="1"/>
          </p:cNvSpPr>
          <p:nvPr/>
        </p:nvSpPr>
        <p:spPr bwMode="auto">
          <a:xfrm>
            <a:off x="2671763" y="5267325"/>
            <a:ext cx="6705600" cy="914400"/>
          </a:xfrm>
          <a:prstGeom prst="rect">
            <a:avLst/>
          </a:prstGeom>
        </p:spPr>
        <p:txBody>
          <a:bodyPr wrap="none" fromWordArt="1">
            <a:prstTxWarp prst="textPlain">
              <a:avLst>
                <a:gd name="adj" fmla="val 50000"/>
              </a:avLst>
            </a:prstTxWarp>
          </a:bodyPr>
          <a:lstStyle/>
          <a:p>
            <a:r>
              <a:rPr lang="en-US" sz="33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Giáo viên: Nguyễn Đình Hân</a:t>
            </a:r>
          </a:p>
        </p:txBody>
      </p:sp>
      <p:sp>
        <p:nvSpPr>
          <p:cNvPr id="35853" name="WordArt 20"/>
          <p:cNvSpPr>
            <a:spLocks noChangeArrowheads="1" noChangeShapeType="1" noTextEdit="1"/>
          </p:cNvSpPr>
          <p:nvPr/>
        </p:nvSpPr>
        <p:spPr bwMode="auto">
          <a:xfrm>
            <a:off x="609600" y="2895600"/>
            <a:ext cx="11074400" cy="1828800"/>
          </a:xfrm>
          <a:prstGeom prst="rect">
            <a:avLst/>
          </a:prstGeom>
        </p:spPr>
        <p:txBody>
          <a:bodyPr wrap="none" fromWordArt="1">
            <a:prstTxWarp prst="textPlain">
              <a:avLst>
                <a:gd name="adj" fmla="val 50000"/>
              </a:avLst>
            </a:prstTxWarp>
          </a:bodyPr>
          <a:lstStyle/>
          <a:p>
            <a:pPr algn="ctr"/>
            <a:r>
              <a:rPr lang="en-US" sz="3300"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LUYỆN TỪ VÀ CÂU:</a:t>
            </a:r>
          </a:p>
          <a:p>
            <a:pPr algn="ctr"/>
            <a:r>
              <a:rPr lang="en-US" sz="3300"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LUYỆN TẬP VỀ BIỆN PHÁP NHÂN HOÁ</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xmln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8" name="TextBox 7">
            <a:extLst>
              <a:ext uri="{FF2B5EF4-FFF2-40B4-BE49-F238E27FC236}">
                <a16:creationId xmlns:a16="http://schemas.microsoft.com/office/drawing/2014/main" id="{5E37F2BA-316F-2205-1294-117A90CA643E}"/>
              </a:ext>
            </a:extLst>
          </p:cNvPr>
          <p:cNvSpPr txBox="1"/>
          <p:nvPr/>
        </p:nvSpPr>
        <p:spPr>
          <a:xfrm>
            <a:off x="4492357" y="3437702"/>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498765" y="4237395"/>
            <a:ext cx="8178510" cy="1337667"/>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a1611="http://schemas.microsoft.com/office/drawing/2016/11/main" xmlns=""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a1611="http://schemas.microsoft.com/office/drawing/2016/11/main" xmlns=""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a1611="http://schemas.microsoft.com/office/drawing/2016/11/main" xmlns=""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i là triệu phú/Phiên bản 11 (2020) | Ai là triệu phú Wiki | Fandom">
            <a:extLst>
              <a:ext uri="{FF2B5EF4-FFF2-40B4-BE49-F238E27FC236}">
                <a16:creationId xmlns:a16="http://schemas.microsoft.com/office/drawing/2014/main" id="{EF65C820-A5F0-7CAD-A8EB-45B1E72C0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78148"/>
      </p:ext>
    </p:extLst>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8"/>
                </p:tgtEl>
              </p:cMediaNode>
            </p:audio>
            <p:seq concurrent="1" nextAc="seek">
              <p:cTn id="3" restart="whenNotActive" fill="hold" evtFilter="cancelBubble" nodeType="interactiveSeq">
                <p:stCondLst>
                  <p:cond evt="onClick" delay="0">
                    <p:tgtEl>
                      <p:spTgt spid="25"/>
                    </p:tgtEl>
                  </p:cond>
                </p:stCondLst>
                <p:endSync evt="end" delay="0">
                  <p:rtn val="all"/>
                </p:endSync>
                <p:childTnLst>
                  <p:par>
                    <p:cTn id="4" fill="hold">
                      <p:stCondLst>
                        <p:cond delay="0"/>
                      </p:stCondLst>
                      <p:childTnLst>
                        <p:par>
                          <p:cTn id="5" fill="hold">
                            <p:stCondLst>
                              <p:cond delay="0"/>
                            </p:stCondLst>
                            <p:childTnLst>
                              <p:par>
                                <p:cTn id="6" presetID="24" presetClass="emph" presetSubtype="0" fill="hold" grpId="1" nodeType="clickEffect">
                                  <p:stCondLst>
                                    <p:cond delay="0"/>
                                  </p:stCondLst>
                                  <p:childTnLst>
                                    <p:animClr clrSpc="hsl" dir="cw">
                                      <p:cBhvr override="childStyle">
                                        <p:cTn id="7" dur="500" fill="hold"/>
                                        <p:tgtEl>
                                          <p:spTgt spid="25"/>
                                        </p:tgtEl>
                                        <p:attrNameLst>
                                          <p:attrName>style.color</p:attrName>
                                        </p:attrNameLst>
                                      </p:cBhvr>
                                      <p:by>
                                        <p:hsl h="0" s="-12549" l="-25098"/>
                                      </p:by>
                                    </p:animClr>
                                    <p:animClr clrSpc="hsl" dir="cw">
                                      <p:cBhvr>
                                        <p:cTn id="8" dur="500" fill="hold"/>
                                        <p:tgtEl>
                                          <p:spTgt spid="25"/>
                                        </p:tgtEl>
                                        <p:attrNameLst>
                                          <p:attrName>fillcolor</p:attrName>
                                        </p:attrNameLst>
                                      </p:cBhvr>
                                      <p:by>
                                        <p:hsl h="0" s="-12549" l="-25098"/>
                                      </p:by>
                                    </p:animClr>
                                    <p:animClr clrSpc="hsl" dir="cw">
                                      <p:cBhvr>
                                        <p:cTn id="9" dur="500" fill="hold"/>
                                        <p:tgtEl>
                                          <p:spTgt spid="25"/>
                                        </p:tgtEl>
                                        <p:attrNameLst>
                                          <p:attrName>stroke.color</p:attrName>
                                        </p:attrNameLst>
                                      </p:cBhvr>
                                      <p:by>
                                        <p:hsl h="0" s="-12549" l="-25098"/>
                                      </p:by>
                                    </p:animClr>
                                    <p:set>
                                      <p:cBhvr>
                                        <p:cTn id="10" dur="500" fill="hold"/>
                                        <p:tgtEl>
                                          <p:spTgt spid="25"/>
                                        </p:tgtEl>
                                        <p:attrNameLst>
                                          <p:attrName>fill.type</p:attrName>
                                        </p:attrNameLst>
                                      </p:cBhvr>
                                      <p:to>
                                        <p:strVal val="solid"/>
                                      </p:to>
                                    </p:set>
                                  </p:childTnLst>
                                </p:cTn>
                              </p:par>
                              <p:par>
                                <p:cTn id="11" presetID="19" presetClass="emph" presetSubtype="0" fill="hold" grpId="0" nodeType="withEffect">
                                  <p:stCondLst>
                                    <p:cond delay="0"/>
                                  </p:stCondLst>
                                  <p:childTnLst>
                                    <p:animClr clrSpc="rgb" dir="cw">
                                      <p:cBhvr override="childStyle">
                                        <p:cTn id="12" dur="500" fill="hold"/>
                                        <p:tgtEl>
                                          <p:spTgt spid="15"/>
                                        </p:tgtEl>
                                        <p:attrNameLst>
                                          <p:attrName>style.color</p:attrName>
                                        </p:attrNameLst>
                                      </p:cBhvr>
                                      <p:to>
                                        <a:srgbClr val="FFC000"/>
                                      </p:to>
                                    </p:animClr>
                                    <p:animClr clrSpc="rgb" dir="cw">
                                      <p:cBhvr>
                                        <p:cTn id="13" dur="500" fill="hold"/>
                                        <p:tgtEl>
                                          <p:spTgt spid="15"/>
                                        </p:tgtEl>
                                        <p:attrNameLst>
                                          <p:attrName>fillcolor</p:attrName>
                                        </p:attrNameLst>
                                      </p:cBhvr>
                                      <p:to>
                                        <a:srgbClr val="FFC000"/>
                                      </p:to>
                                    </p:animClr>
                                    <p:set>
                                      <p:cBhvr>
                                        <p:cTn id="14" dur="500" fill="hold"/>
                                        <p:tgtEl>
                                          <p:spTgt spid="15"/>
                                        </p:tgtEl>
                                        <p:attrNameLst>
                                          <p:attrName>fill.type</p:attrName>
                                        </p:attrNameLst>
                                      </p:cBhvr>
                                      <p:to>
                                        <p:strVal val="solid"/>
                                      </p:to>
                                    </p:set>
                                    <p:set>
                                      <p:cBhvr>
                                        <p:cTn id="15" dur="500" fill="hold"/>
                                        <p:tgtEl>
                                          <p:spTgt spid="15"/>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20218" fill="hold"/>
                                        <p:tgtEl>
                                          <p:spTgt spid="39"/>
                                        </p:tgtEl>
                                      </p:cBhvr>
                                    </p:cmd>
                                  </p:childTnLst>
                                </p:cTn>
                              </p:par>
                              <p:par>
                                <p:cTn id="18" presetID="3" presetClass="mediacall" presetSubtype="0" fill="hold" nodeType="withEffect">
                                  <p:stCondLst>
                                    <p:cond delay="0"/>
                                  </p:stCondLst>
                                  <p:childTnLst>
                                    <p:cmd type="call" cmd="stop">
                                      <p:cBhvr>
                                        <p:cTn id="19" dur="1" fill="hold"/>
                                        <p:tgtEl>
                                          <p:spTgt spid="38"/>
                                        </p:tgtEl>
                                      </p:cBhvr>
                                    </p:cmd>
                                  </p:childTnLst>
                                </p:cTn>
                              </p:par>
                              <p:par>
                                <p:cTn id="20" presetID="19" presetClass="emph" presetSubtype="0" repeatCount="4000" fill="hold" grpId="1" nodeType="withEffect">
                                  <p:stCondLst>
                                    <p:cond delay="3000"/>
                                  </p:stCondLst>
                                  <p:childTnLst>
                                    <p:animClr clrSpc="rgb" dir="cw">
                                      <p:cBhvr override="childStyle">
                                        <p:cTn id="21" dur="500" fill="hold"/>
                                        <p:tgtEl>
                                          <p:spTgt spid="15"/>
                                        </p:tgtEl>
                                        <p:attrNameLst>
                                          <p:attrName>style.color</p:attrName>
                                        </p:attrNameLst>
                                      </p:cBhvr>
                                      <p:to>
                                        <a:srgbClr val="92D050"/>
                                      </p:to>
                                    </p:animClr>
                                    <p:animClr clrSpc="rgb" dir="cw">
                                      <p:cBhvr>
                                        <p:cTn id="22" dur="500" fill="hold"/>
                                        <p:tgtEl>
                                          <p:spTgt spid="15"/>
                                        </p:tgtEl>
                                        <p:attrNameLst>
                                          <p:attrName>fillcolor</p:attrName>
                                        </p:attrNameLst>
                                      </p:cBhvr>
                                      <p:to>
                                        <a:srgbClr val="92D050"/>
                                      </p:to>
                                    </p:animClr>
                                    <p:set>
                                      <p:cBhvr>
                                        <p:cTn id="23" dur="500" fill="hold"/>
                                        <p:tgtEl>
                                          <p:spTgt spid="15"/>
                                        </p:tgtEl>
                                        <p:attrNameLst>
                                          <p:attrName>fill.type</p:attrName>
                                        </p:attrNameLst>
                                      </p:cBhvr>
                                      <p:to>
                                        <p:strVal val="solid"/>
                                      </p:to>
                                    </p:set>
                                    <p:set>
                                      <p:cBhvr>
                                        <p:cTn id="24" dur="500" fill="hold"/>
                                        <p:tgtEl>
                                          <p:spTgt spid="15"/>
                                        </p:tgtEl>
                                        <p:attrNameLst>
                                          <p:attrName>fill.on</p:attrName>
                                        </p:attrNameLst>
                                      </p:cBhvr>
                                      <p:to>
                                        <p:strVal val="true"/>
                                      </p:to>
                                    </p:set>
                                  </p:childTnLst>
                                </p:cTn>
                              </p:par>
                              <p:par>
                                <p:cTn id="25" presetID="1" presetClass="mediacall" presetSubtype="0" fill="hold" nodeType="withEffect">
                                  <p:stCondLst>
                                    <p:cond delay="3000"/>
                                  </p:stCondLst>
                                  <p:childTnLst>
                                    <p:cmd type="call" cmd="playFrom(0.0)">
                                      <p:cBhvr>
                                        <p:cTn id="26" dur="7732" fill="hold"/>
                                        <p:tgtEl>
                                          <p:spTgt spid="40"/>
                                        </p:tgtEl>
                                      </p:cBhvr>
                                    </p:cmd>
                                  </p:childTnLst>
                                </p:cTn>
                              </p:par>
                              <p:par>
                                <p:cTn id="27" presetID="3" presetClass="mediacall" presetSubtype="0" fill="hold" nodeType="withEffect">
                                  <p:stCondLst>
                                    <p:cond delay="3000"/>
                                  </p:stCondLst>
                                  <p:childTnLst>
                                    <p:cmd type="call" cmd="stop">
                                      <p:cBhvr>
                                        <p:cTn id="28" dur="1" fill="hold"/>
                                        <p:tgtEl>
                                          <p:spTgt spid="39"/>
                                        </p:tgtEl>
                                      </p:cBhvr>
                                    </p:cmd>
                                  </p:childTnLst>
                                </p:cTn>
                              </p:par>
                              <p:par>
                                <p:cTn id="29" presetID="24" presetClass="emph" presetSubtype="0" fill="hold" grpId="2" nodeType="withEffect">
                                  <p:stCondLst>
                                    <p:cond delay="3000"/>
                                  </p:stCondLst>
                                  <p:childTnLst>
                                    <p:animClr clrSpc="hsl" dir="cw">
                                      <p:cBhvr override="childStyle">
                                        <p:cTn id="30" dur="500" fill="hold"/>
                                        <p:tgtEl>
                                          <p:spTgt spid="25"/>
                                        </p:tgtEl>
                                        <p:attrNameLst>
                                          <p:attrName>style.color</p:attrName>
                                        </p:attrNameLst>
                                      </p:cBhvr>
                                      <p:by>
                                        <p:hsl h="0" s="-12549" l="-25098"/>
                                      </p:by>
                                    </p:animClr>
                                    <p:animClr clrSpc="hsl" dir="cw">
                                      <p:cBhvr>
                                        <p:cTn id="31" dur="500" fill="hold"/>
                                        <p:tgtEl>
                                          <p:spTgt spid="25"/>
                                        </p:tgtEl>
                                        <p:attrNameLst>
                                          <p:attrName>fillcolor</p:attrName>
                                        </p:attrNameLst>
                                      </p:cBhvr>
                                      <p:by>
                                        <p:hsl h="0" s="-12549" l="-25098"/>
                                      </p:by>
                                    </p:animClr>
                                    <p:animClr clrSpc="hsl" dir="cw">
                                      <p:cBhvr>
                                        <p:cTn id="32" dur="500" fill="hold"/>
                                        <p:tgtEl>
                                          <p:spTgt spid="25"/>
                                        </p:tgtEl>
                                        <p:attrNameLst>
                                          <p:attrName>stroke.color</p:attrName>
                                        </p:attrNameLst>
                                      </p:cBhvr>
                                      <p:by>
                                        <p:hsl h="0" s="-12549" l="-25098"/>
                                      </p:by>
                                    </p:animClr>
                                    <p:set>
                                      <p:cBhvr>
                                        <p:cTn id="33"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34" restart="whenNotActive" fill="hold" evtFilter="cancelBubble" nodeType="interactiveSeq">
                <p:stCondLst>
                  <p:cond evt="onClick" delay="0">
                    <p:tgtEl>
                      <p:spTgt spid="33"/>
                    </p:tgtEl>
                  </p:cond>
                </p:stCondLst>
                <p:endSync evt="end" delay="0">
                  <p:rtn val="all"/>
                </p:endSync>
                <p:childTnLst>
                  <p:par>
                    <p:cTn id="35" fill="hold">
                      <p:stCondLst>
                        <p:cond delay="0"/>
                      </p:stCondLst>
                      <p:childTnLst>
                        <p:par>
                          <p:cTn id="36" fill="hold">
                            <p:stCondLst>
                              <p:cond delay="0"/>
                            </p:stCondLst>
                            <p:childTnLst>
                              <p:par>
                                <p:cTn id="37" presetID="24" presetClass="emph" presetSubtype="0" fill="hold" grpId="1" nodeType="clickEffect">
                                  <p:stCondLst>
                                    <p:cond delay="0"/>
                                  </p:stCondLst>
                                  <p:childTnLst>
                                    <p:animClr clrSpc="hsl" dir="cw">
                                      <p:cBhvr override="childStyle">
                                        <p:cTn id="38" dur="500" fill="hold"/>
                                        <p:tgtEl>
                                          <p:spTgt spid="33"/>
                                        </p:tgtEl>
                                        <p:attrNameLst>
                                          <p:attrName>style.color</p:attrName>
                                        </p:attrNameLst>
                                      </p:cBhvr>
                                      <p:by>
                                        <p:hsl h="0" s="-12549" l="-25098"/>
                                      </p:by>
                                    </p:animClr>
                                    <p:animClr clrSpc="hsl" dir="cw">
                                      <p:cBhvr>
                                        <p:cTn id="39" dur="500" fill="hold"/>
                                        <p:tgtEl>
                                          <p:spTgt spid="33"/>
                                        </p:tgtEl>
                                        <p:attrNameLst>
                                          <p:attrName>fillcolor</p:attrName>
                                        </p:attrNameLst>
                                      </p:cBhvr>
                                      <p:by>
                                        <p:hsl h="0" s="-12549" l="-25098"/>
                                      </p:by>
                                    </p:animClr>
                                    <p:animClr clrSpc="hsl" dir="cw">
                                      <p:cBhvr>
                                        <p:cTn id="40" dur="500" fill="hold"/>
                                        <p:tgtEl>
                                          <p:spTgt spid="33"/>
                                        </p:tgtEl>
                                        <p:attrNameLst>
                                          <p:attrName>stroke.color</p:attrName>
                                        </p:attrNameLst>
                                      </p:cBhvr>
                                      <p:by>
                                        <p:hsl h="0" s="-12549" l="-25098"/>
                                      </p:by>
                                    </p:animClr>
                                    <p:set>
                                      <p:cBhvr>
                                        <p:cTn id="41" dur="500" fill="hold"/>
                                        <p:tgtEl>
                                          <p:spTgt spid="33"/>
                                        </p:tgtEl>
                                        <p:attrNameLst>
                                          <p:attrName>fill.type</p:attrName>
                                        </p:attrNameLst>
                                      </p:cBhvr>
                                      <p:to>
                                        <p:strVal val="solid"/>
                                      </p:to>
                                    </p:set>
                                  </p:childTnLst>
                                </p:cTn>
                              </p:par>
                              <p:par>
                                <p:cTn id="42" presetID="19" presetClass="emph" presetSubtype="0" fill="hold" grpId="0" nodeType="withEffect">
                                  <p:stCondLst>
                                    <p:cond delay="0"/>
                                  </p:stCondLst>
                                  <p:childTnLst>
                                    <p:animClr clrSpc="rgb" dir="cw">
                                      <p:cBhvr override="childStyle">
                                        <p:cTn id="43" dur="500" fill="hold"/>
                                        <p:tgtEl>
                                          <p:spTgt spid="31"/>
                                        </p:tgtEl>
                                        <p:attrNameLst>
                                          <p:attrName>style.color</p:attrName>
                                        </p:attrNameLst>
                                      </p:cBhvr>
                                      <p:to>
                                        <a:srgbClr val="FFC000"/>
                                      </p:to>
                                    </p:animClr>
                                    <p:animClr clrSpc="rgb" dir="cw">
                                      <p:cBhvr>
                                        <p:cTn id="44" dur="500" fill="hold"/>
                                        <p:tgtEl>
                                          <p:spTgt spid="31"/>
                                        </p:tgtEl>
                                        <p:attrNameLst>
                                          <p:attrName>fillcolor</p:attrName>
                                        </p:attrNameLst>
                                      </p:cBhvr>
                                      <p:to>
                                        <a:srgbClr val="FFC000"/>
                                      </p:to>
                                    </p:animClr>
                                    <p:set>
                                      <p:cBhvr>
                                        <p:cTn id="45" dur="500" fill="hold"/>
                                        <p:tgtEl>
                                          <p:spTgt spid="31"/>
                                        </p:tgtEl>
                                        <p:attrNameLst>
                                          <p:attrName>fill.type</p:attrName>
                                        </p:attrNameLst>
                                      </p:cBhvr>
                                      <p:to>
                                        <p:strVal val="solid"/>
                                      </p:to>
                                    </p:set>
                                    <p:set>
                                      <p:cBhvr>
                                        <p:cTn id="46" dur="500" fill="hold"/>
                                        <p:tgtEl>
                                          <p:spTgt spid="3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20218" fill="hold"/>
                                        <p:tgtEl>
                                          <p:spTgt spid="39"/>
                                        </p:tgtEl>
                                      </p:cBhvr>
                                    </p:cmd>
                                  </p:childTnLst>
                                </p:cTn>
                              </p:par>
                              <p:par>
                                <p:cTn id="49" presetID="3" presetClass="mediacall" presetSubtype="0" fill="hold" nodeType="withEffect">
                                  <p:stCondLst>
                                    <p:cond delay="0"/>
                                  </p:stCondLst>
                                  <p:childTnLst>
                                    <p:cmd type="call" cmd="stop">
                                      <p:cBhvr>
                                        <p:cTn id="50" dur="1" fill="hold"/>
                                        <p:tgtEl>
                                          <p:spTgt spid="38"/>
                                        </p:tgtEl>
                                      </p:cBhvr>
                                    </p:cmd>
                                  </p:childTnLst>
                                </p:cTn>
                              </p:par>
                              <p:par>
                                <p:cTn id="51" presetID="19" presetClass="emph" presetSubtype="0" fill="hold" grpId="1" nodeType="withEffect">
                                  <p:stCondLst>
                                    <p:cond delay="3000"/>
                                  </p:stCondLst>
                                  <p:childTnLst>
                                    <p:animClr clrSpc="rgb" dir="cw">
                                      <p:cBhvr override="childStyle">
                                        <p:cTn id="52" dur="500" fill="hold"/>
                                        <p:tgtEl>
                                          <p:spTgt spid="31"/>
                                        </p:tgtEl>
                                        <p:attrNameLst>
                                          <p:attrName>style.color</p:attrName>
                                        </p:attrNameLst>
                                      </p:cBhvr>
                                      <p:to>
                                        <a:srgbClr val="FF0000"/>
                                      </p:to>
                                    </p:animClr>
                                    <p:animClr clrSpc="rgb" dir="cw">
                                      <p:cBhvr>
                                        <p:cTn id="53" dur="500" fill="hold"/>
                                        <p:tgtEl>
                                          <p:spTgt spid="31"/>
                                        </p:tgtEl>
                                        <p:attrNameLst>
                                          <p:attrName>fillcolor</p:attrName>
                                        </p:attrNameLst>
                                      </p:cBhvr>
                                      <p:to>
                                        <a:srgbClr val="FF0000"/>
                                      </p:to>
                                    </p:animClr>
                                    <p:set>
                                      <p:cBhvr>
                                        <p:cTn id="54" dur="500" fill="hold"/>
                                        <p:tgtEl>
                                          <p:spTgt spid="31"/>
                                        </p:tgtEl>
                                        <p:attrNameLst>
                                          <p:attrName>fill.type</p:attrName>
                                        </p:attrNameLst>
                                      </p:cBhvr>
                                      <p:to>
                                        <p:strVal val="solid"/>
                                      </p:to>
                                    </p:set>
                                    <p:set>
                                      <p:cBhvr>
                                        <p:cTn id="55" dur="500" fill="hold"/>
                                        <p:tgtEl>
                                          <p:spTgt spid="31"/>
                                        </p:tgtEl>
                                        <p:attrNameLst>
                                          <p:attrName>fill.on</p:attrName>
                                        </p:attrNameLst>
                                      </p:cBhvr>
                                      <p:to>
                                        <p:strVal val="true"/>
                                      </p:to>
                                    </p:set>
                                  </p:childTnLst>
                                </p:cTn>
                              </p:par>
                              <p:par>
                                <p:cTn id="56" presetID="19" presetClass="emph" presetSubtype="0" repeatCount="4000" fill="hold" grpId="2" nodeType="withEffect">
                                  <p:stCondLst>
                                    <p:cond delay="3000"/>
                                  </p:stCondLst>
                                  <p:childTnLst>
                                    <p:animClr clrSpc="rgb" dir="cw">
                                      <p:cBhvr override="childStyle">
                                        <p:cTn id="57" dur="500" fill="hold"/>
                                        <p:tgtEl>
                                          <p:spTgt spid="15"/>
                                        </p:tgtEl>
                                        <p:attrNameLst>
                                          <p:attrName>style.color</p:attrName>
                                        </p:attrNameLst>
                                      </p:cBhvr>
                                      <p:to>
                                        <a:srgbClr val="92D050"/>
                                      </p:to>
                                    </p:animClr>
                                    <p:animClr clrSpc="rgb" dir="cw">
                                      <p:cBhvr>
                                        <p:cTn id="58" dur="500" fill="hold"/>
                                        <p:tgtEl>
                                          <p:spTgt spid="15"/>
                                        </p:tgtEl>
                                        <p:attrNameLst>
                                          <p:attrName>fillcolor</p:attrName>
                                        </p:attrNameLst>
                                      </p:cBhvr>
                                      <p:to>
                                        <a:srgbClr val="92D050"/>
                                      </p:to>
                                    </p:animClr>
                                    <p:set>
                                      <p:cBhvr>
                                        <p:cTn id="59" dur="500" fill="hold"/>
                                        <p:tgtEl>
                                          <p:spTgt spid="15"/>
                                        </p:tgtEl>
                                        <p:attrNameLst>
                                          <p:attrName>fill.type</p:attrName>
                                        </p:attrNameLst>
                                      </p:cBhvr>
                                      <p:to>
                                        <p:strVal val="solid"/>
                                      </p:to>
                                    </p:set>
                                    <p:set>
                                      <p:cBhvr>
                                        <p:cTn id="60" dur="500" fill="hold"/>
                                        <p:tgtEl>
                                          <p:spTgt spid="15"/>
                                        </p:tgtEl>
                                        <p:attrNameLst>
                                          <p:attrName>fill.on</p:attrName>
                                        </p:attrNameLst>
                                      </p:cBhvr>
                                      <p:to>
                                        <p:strVal val="true"/>
                                      </p:to>
                                    </p:set>
                                  </p:childTnLst>
                                </p:cTn>
                              </p:par>
                              <p:par>
                                <p:cTn id="61" presetID="1" presetClass="mediacall" presetSubtype="0" fill="hold" nodeType="withEffect">
                                  <p:stCondLst>
                                    <p:cond delay="3000"/>
                                  </p:stCondLst>
                                  <p:childTnLst>
                                    <p:cmd type="call" cmd="playFrom(0.0)">
                                      <p:cBhvr>
                                        <p:cTn id="62" dur="5903" fill="hold"/>
                                        <p:tgtEl>
                                          <p:spTgt spid="41"/>
                                        </p:tgtEl>
                                      </p:cBhvr>
                                    </p:cmd>
                                  </p:childTnLst>
                                </p:cTn>
                              </p:par>
                              <p:par>
                                <p:cTn id="63" presetID="3" presetClass="mediacall" presetSubtype="0" fill="hold" nodeType="withEffect">
                                  <p:stCondLst>
                                    <p:cond delay="3000"/>
                                  </p:stCondLst>
                                  <p:childTnLst>
                                    <p:cmd type="call" cmd="stop">
                                      <p:cBhvr>
                                        <p:cTn id="64" dur="1" fill="hold"/>
                                        <p:tgtEl>
                                          <p:spTgt spid="39"/>
                                        </p:tgtEl>
                                      </p:cBhvr>
                                    </p:cmd>
                                  </p:childTnLst>
                                </p:cTn>
                              </p:par>
                              <p:par>
                                <p:cTn id="65" presetID="30" presetClass="emph" presetSubtype="0" fill="hold" grpId="2" nodeType="withEffect">
                                  <p:stCondLst>
                                    <p:cond delay="300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24" presetClass="emph" presetSubtype="0" fill="hold" grpId="3" nodeType="withEffect">
                                  <p:stCondLst>
                                    <p:cond delay="3000"/>
                                  </p:stCondLst>
                                  <p:childTnLst>
                                    <p:animClr clrSpc="hsl" dir="cw">
                                      <p:cBhvr override="childStyle">
                                        <p:cTn id="71" dur="500" fill="hold"/>
                                        <p:tgtEl>
                                          <p:spTgt spid="25"/>
                                        </p:tgtEl>
                                        <p:attrNameLst>
                                          <p:attrName>style.color</p:attrName>
                                        </p:attrNameLst>
                                      </p:cBhvr>
                                      <p:by>
                                        <p:hsl h="0" s="-12549" l="-25098"/>
                                      </p:by>
                                    </p:animClr>
                                    <p:animClr clrSpc="hsl" dir="cw">
                                      <p:cBhvr>
                                        <p:cTn id="72" dur="500" fill="hold"/>
                                        <p:tgtEl>
                                          <p:spTgt spid="25"/>
                                        </p:tgtEl>
                                        <p:attrNameLst>
                                          <p:attrName>fillcolor</p:attrName>
                                        </p:attrNameLst>
                                      </p:cBhvr>
                                      <p:by>
                                        <p:hsl h="0" s="-12549" l="-25098"/>
                                      </p:by>
                                    </p:animClr>
                                    <p:animClr clrSpc="hsl" dir="cw">
                                      <p:cBhvr>
                                        <p:cTn id="73" dur="500" fill="hold"/>
                                        <p:tgtEl>
                                          <p:spTgt spid="25"/>
                                        </p:tgtEl>
                                        <p:attrNameLst>
                                          <p:attrName>stroke.color</p:attrName>
                                        </p:attrNameLst>
                                      </p:cBhvr>
                                      <p:by>
                                        <p:hsl h="0" s="-12549" l="-25098"/>
                                      </p:by>
                                    </p:animClr>
                                    <p:set>
                                      <p:cBhvr>
                                        <p:cTn id="74"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27"/>
                    </p:tgtEl>
                  </p:cond>
                </p:stCondLst>
                <p:endSync evt="end" delay="0">
                  <p:rtn val="all"/>
                </p:endSync>
                <p:childTnLst>
                  <p:par>
                    <p:cTn id="76" fill="hold">
                      <p:stCondLst>
                        <p:cond delay="0"/>
                      </p:stCondLst>
                      <p:childTnLst>
                        <p:par>
                          <p:cTn id="77" fill="hold">
                            <p:stCondLst>
                              <p:cond delay="0"/>
                            </p:stCondLst>
                            <p:childTnLst>
                              <p:par>
                                <p:cTn id="78" presetID="24" presetClass="emph" presetSubtype="0" fill="hold" grpId="1" nodeType="clickEffect">
                                  <p:stCondLst>
                                    <p:cond delay="0"/>
                                  </p:stCondLst>
                                  <p:childTnLst>
                                    <p:animClr clrSpc="hsl" dir="cw">
                                      <p:cBhvr override="childStyle">
                                        <p:cTn id="79" dur="500" fill="hold"/>
                                        <p:tgtEl>
                                          <p:spTgt spid="27"/>
                                        </p:tgtEl>
                                        <p:attrNameLst>
                                          <p:attrName>style.color</p:attrName>
                                        </p:attrNameLst>
                                      </p:cBhvr>
                                      <p:by>
                                        <p:hsl h="0" s="-12549" l="-25098"/>
                                      </p:by>
                                    </p:animClr>
                                    <p:animClr clrSpc="hsl" dir="cw">
                                      <p:cBhvr>
                                        <p:cTn id="80" dur="500" fill="hold"/>
                                        <p:tgtEl>
                                          <p:spTgt spid="27"/>
                                        </p:tgtEl>
                                        <p:attrNameLst>
                                          <p:attrName>fillcolor</p:attrName>
                                        </p:attrNameLst>
                                      </p:cBhvr>
                                      <p:by>
                                        <p:hsl h="0" s="-12549" l="-25098"/>
                                      </p:by>
                                    </p:animClr>
                                    <p:animClr clrSpc="hsl" dir="cw">
                                      <p:cBhvr>
                                        <p:cTn id="81" dur="500" fill="hold"/>
                                        <p:tgtEl>
                                          <p:spTgt spid="27"/>
                                        </p:tgtEl>
                                        <p:attrNameLst>
                                          <p:attrName>stroke.color</p:attrName>
                                        </p:attrNameLst>
                                      </p:cBhvr>
                                      <p:by>
                                        <p:hsl h="0" s="-12549" l="-25098"/>
                                      </p:by>
                                    </p:animClr>
                                    <p:set>
                                      <p:cBhvr>
                                        <p:cTn id="82" dur="500" fill="hold"/>
                                        <p:tgtEl>
                                          <p:spTgt spid="27"/>
                                        </p:tgtEl>
                                        <p:attrNameLst>
                                          <p:attrName>fill.type</p:attrName>
                                        </p:attrNameLst>
                                      </p:cBhvr>
                                      <p:to>
                                        <p:strVal val="solid"/>
                                      </p:to>
                                    </p:set>
                                  </p:childTnLst>
                                </p:cTn>
                              </p:par>
                              <p:par>
                                <p:cTn id="83" presetID="19" presetClass="emph" presetSubtype="0" fill="hold" grpId="0" nodeType="withEffect">
                                  <p:stCondLst>
                                    <p:cond delay="0"/>
                                  </p:stCondLst>
                                  <p:childTnLst>
                                    <p:animClr clrSpc="rgb" dir="cw">
                                      <p:cBhvr override="childStyle">
                                        <p:cTn id="84" dur="500" fill="hold"/>
                                        <p:tgtEl>
                                          <p:spTgt spid="16"/>
                                        </p:tgtEl>
                                        <p:attrNameLst>
                                          <p:attrName>style.color</p:attrName>
                                        </p:attrNameLst>
                                      </p:cBhvr>
                                      <p:to>
                                        <a:srgbClr val="FFC000"/>
                                      </p:to>
                                    </p:animClr>
                                    <p:animClr clrSpc="rgb" dir="cw">
                                      <p:cBhvr>
                                        <p:cTn id="85" dur="500" fill="hold"/>
                                        <p:tgtEl>
                                          <p:spTgt spid="16"/>
                                        </p:tgtEl>
                                        <p:attrNameLst>
                                          <p:attrName>fillcolor</p:attrName>
                                        </p:attrNameLst>
                                      </p:cBhvr>
                                      <p:to>
                                        <a:srgbClr val="FFC000"/>
                                      </p:to>
                                    </p:animClr>
                                    <p:set>
                                      <p:cBhvr>
                                        <p:cTn id="86" dur="500" fill="hold"/>
                                        <p:tgtEl>
                                          <p:spTgt spid="16"/>
                                        </p:tgtEl>
                                        <p:attrNameLst>
                                          <p:attrName>fill.type</p:attrName>
                                        </p:attrNameLst>
                                      </p:cBhvr>
                                      <p:to>
                                        <p:strVal val="solid"/>
                                      </p:to>
                                    </p:set>
                                    <p:set>
                                      <p:cBhvr>
                                        <p:cTn id="87" dur="500" fill="hold"/>
                                        <p:tgtEl>
                                          <p:spTgt spid="16"/>
                                        </p:tgtEl>
                                        <p:attrNameLst>
                                          <p:attrName>fill.on</p:attrName>
                                        </p:attrNameLst>
                                      </p:cBhvr>
                                      <p:to>
                                        <p:strVal val="true"/>
                                      </p:to>
                                    </p:set>
                                  </p:childTnLst>
                                </p:cTn>
                              </p:par>
                              <p:par>
                                <p:cTn id="88" presetID="1" presetClass="mediacall" presetSubtype="0" fill="hold" nodeType="withEffect">
                                  <p:stCondLst>
                                    <p:cond delay="0"/>
                                  </p:stCondLst>
                                  <p:childTnLst>
                                    <p:cmd type="call" cmd="playFrom(0.0)">
                                      <p:cBhvr>
                                        <p:cTn id="89" dur="20218" fill="hold"/>
                                        <p:tgtEl>
                                          <p:spTgt spid="39"/>
                                        </p:tgtEl>
                                      </p:cBhvr>
                                    </p:cmd>
                                  </p:childTnLst>
                                </p:cTn>
                              </p:par>
                              <p:par>
                                <p:cTn id="90" presetID="3" presetClass="mediacall" presetSubtype="0" fill="hold" nodeType="withEffect">
                                  <p:stCondLst>
                                    <p:cond delay="0"/>
                                  </p:stCondLst>
                                  <p:childTnLst>
                                    <p:cmd type="call" cmd="stop">
                                      <p:cBhvr>
                                        <p:cTn id="91" dur="1" fill="hold"/>
                                        <p:tgtEl>
                                          <p:spTgt spid="38"/>
                                        </p:tgtEl>
                                      </p:cBhvr>
                                    </p:cmd>
                                  </p:childTnLst>
                                </p:cTn>
                              </p:par>
                              <p:par>
                                <p:cTn id="92" presetID="19" presetClass="emph" presetSubtype="0" fill="hold" grpId="1" nodeType="withEffect">
                                  <p:stCondLst>
                                    <p:cond delay="3500"/>
                                  </p:stCondLst>
                                  <p:childTnLst>
                                    <p:animClr clrSpc="rgb" dir="cw">
                                      <p:cBhvr override="childStyle">
                                        <p:cTn id="93" dur="500" fill="hold"/>
                                        <p:tgtEl>
                                          <p:spTgt spid="16"/>
                                        </p:tgtEl>
                                        <p:attrNameLst>
                                          <p:attrName>style.color</p:attrName>
                                        </p:attrNameLst>
                                      </p:cBhvr>
                                      <p:to>
                                        <a:srgbClr val="FF0000"/>
                                      </p:to>
                                    </p:animClr>
                                    <p:animClr clrSpc="rgb" dir="cw">
                                      <p:cBhvr>
                                        <p:cTn id="94" dur="500" fill="hold"/>
                                        <p:tgtEl>
                                          <p:spTgt spid="16"/>
                                        </p:tgtEl>
                                        <p:attrNameLst>
                                          <p:attrName>fillcolor</p:attrName>
                                        </p:attrNameLst>
                                      </p:cBhvr>
                                      <p:to>
                                        <a:srgbClr val="FF0000"/>
                                      </p:to>
                                    </p:animClr>
                                    <p:set>
                                      <p:cBhvr>
                                        <p:cTn id="95" dur="500" fill="hold"/>
                                        <p:tgtEl>
                                          <p:spTgt spid="16"/>
                                        </p:tgtEl>
                                        <p:attrNameLst>
                                          <p:attrName>fill.type</p:attrName>
                                        </p:attrNameLst>
                                      </p:cBhvr>
                                      <p:to>
                                        <p:strVal val="solid"/>
                                      </p:to>
                                    </p:set>
                                    <p:set>
                                      <p:cBhvr>
                                        <p:cTn id="96" dur="500" fill="hold"/>
                                        <p:tgtEl>
                                          <p:spTgt spid="16"/>
                                        </p:tgtEl>
                                        <p:attrNameLst>
                                          <p:attrName>fill.on</p:attrName>
                                        </p:attrNameLst>
                                      </p:cBhvr>
                                      <p:to>
                                        <p:strVal val="true"/>
                                      </p:to>
                                    </p:set>
                                  </p:childTnLst>
                                </p:cTn>
                              </p:par>
                              <p:par>
                                <p:cTn id="97" presetID="19" presetClass="emph" presetSubtype="0" repeatCount="4000" fill="hold" grpId="3" nodeType="withEffect">
                                  <p:stCondLst>
                                    <p:cond delay="3500"/>
                                  </p:stCondLst>
                                  <p:childTnLst>
                                    <p:animClr clrSpc="rgb" dir="cw">
                                      <p:cBhvr override="childStyle">
                                        <p:cTn id="98" dur="500" fill="hold"/>
                                        <p:tgtEl>
                                          <p:spTgt spid="15"/>
                                        </p:tgtEl>
                                        <p:attrNameLst>
                                          <p:attrName>style.color</p:attrName>
                                        </p:attrNameLst>
                                      </p:cBhvr>
                                      <p:to>
                                        <a:srgbClr val="92D050"/>
                                      </p:to>
                                    </p:animClr>
                                    <p:animClr clrSpc="rgb" dir="cw">
                                      <p:cBhvr>
                                        <p:cTn id="99" dur="500" fill="hold"/>
                                        <p:tgtEl>
                                          <p:spTgt spid="15"/>
                                        </p:tgtEl>
                                        <p:attrNameLst>
                                          <p:attrName>fillcolor</p:attrName>
                                        </p:attrNameLst>
                                      </p:cBhvr>
                                      <p:to>
                                        <a:srgbClr val="92D050"/>
                                      </p:to>
                                    </p:animClr>
                                    <p:set>
                                      <p:cBhvr>
                                        <p:cTn id="100" dur="500" fill="hold"/>
                                        <p:tgtEl>
                                          <p:spTgt spid="15"/>
                                        </p:tgtEl>
                                        <p:attrNameLst>
                                          <p:attrName>fill.type</p:attrName>
                                        </p:attrNameLst>
                                      </p:cBhvr>
                                      <p:to>
                                        <p:strVal val="solid"/>
                                      </p:to>
                                    </p:set>
                                    <p:set>
                                      <p:cBhvr>
                                        <p:cTn id="101" dur="500" fill="hold"/>
                                        <p:tgtEl>
                                          <p:spTgt spid="15"/>
                                        </p:tgtEl>
                                        <p:attrNameLst>
                                          <p:attrName>fill.on</p:attrName>
                                        </p:attrNameLst>
                                      </p:cBhvr>
                                      <p:to>
                                        <p:strVal val="true"/>
                                      </p:to>
                                    </p:set>
                                  </p:childTnLst>
                                </p:cTn>
                              </p:par>
                              <p:par>
                                <p:cTn id="102" presetID="1" presetClass="mediacall" presetSubtype="0" fill="hold" nodeType="withEffect">
                                  <p:stCondLst>
                                    <p:cond delay="3500"/>
                                  </p:stCondLst>
                                  <p:childTnLst>
                                    <p:cmd type="call" cmd="playFrom(0.0)">
                                      <p:cBhvr>
                                        <p:cTn id="103" dur="5903" fill="hold"/>
                                        <p:tgtEl>
                                          <p:spTgt spid="41"/>
                                        </p:tgtEl>
                                      </p:cBhvr>
                                    </p:cmd>
                                  </p:childTnLst>
                                </p:cTn>
                              </p:par>
                              <p:par>
                                <p:cTn id="104" presetID="3" presetClass="mediacall" presetSubtype="0" fill="hold" nodeType="withEffect">
                                  <p:stCondLst>
                                    <p:cond delay="3500"/>
                                  </p:stCondLst>
                                  <p:childTnLst>
                                    <p:cmd type="call" cmd="stop">
                                      <p:cBhvr>
                                        <p:cTn id="105" dur="1" fill="hold"/>
                                        <p:tgtEl>
                                          <p:spTgt spid="39"/>
                                        </p:tgtEl>
                                      </p:cBhvr>
                                    </p:cmd>
                                  </p:childTnLst>
                                </p:cTn>
                              </p:par>
                              <p:par>
                                <p:cTn id="106" presetID="30" presetClass="emph" presetSubtype="0" fill="hold" grpId="2" nodeType="withEffect">
                                  <p:stCondLst>
                                    <p:cond delay="350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24" presetClass="emph" presetSubtype="0" fill="hold" grpId="4" nodeType="withEffect">
                                  <p:stCondLst>
                                    <p:cond delay="3500"/>
                                  </p:stCondLst>
                                  <p:childTnLst>
                                    <p:animClr clrSpc="hsl" dir="cw">
                                      <p:cBhvr override="childStyle">
                                        <p:cTn id="112" dur="500" fill="hold"/>
                                        <p:tgtEl>
                                          <p:spTgt spid="25"/>
                                        </p:tgtEl>
                                        <p:attrNameLst>
                                          <p:attrName>style.color</p:attrName>
                                        </p:attrNameLst>
                                      </p:cBhvr>
                                      <p:by>
                                        <p:hsl h="0" s="-12549" l="-25098"/>
                                      </p:by>
                                    </p:animClr>
                                    <p:animClr clrSpc="hsl" dir="cw">
                                      <p:cBhvr>
                                        <p:cTn id="113" dur="500" fill="hold"/>
                                        <p:tgtEl>
                                          <p:spTgt spid="25"/>
                                        </p:tgtEl>
                                        <p:attrNameLst>
                                          <p:attrName>fillcolor</p:attrName>
                                        </p:attrNameLst>
                                      </p:cBhvr>
                                      <p:by>
                                        <p:hsl h="0" s="-12549" l="-25098"/>
                                      </p:by>
                                    </p:animClr>
                                    <p:animClr clrSpc="hsl" dir="cw">
                                      <p:cBhvr>
                                        <p:cTn id="114" dur="500" fill="hold"/>
                                        <p:tgtEl>
                                          <p:spTgt spid="25"/>
                                        </p:tgtEl>
                                        <p:attrNameLst>
                                          <p:attrName>stroke.color</p:attrName>
                                        </p:attrNameLst>
                                      </p:cBhvr>
                                      <p:by>
                                        <p:hsl h="0" s="-12549" l="-25098"/>
                                      </p:by>
                                    </p:animClr>
                                    <p:set>
                                      <p:cBhvr>
                                        <p:cTn id="115"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16" restart="whenNotActive" fill="hold" evtFilter="cancelBubble" nodeType="interactiveSeq">
                <p:stCondLst>
                  <p:cond evt="onClick" delay="0">
                    <p:tgtEl>
                      <p:spTgt spid="34"/>
                    </p:tgtEl>
                  </p:cond>
                </p:stCondLst>
                <p:endSync evt="end" delay="0">
                  <p:rtn val="all"/>
                </p:endSync>
                <p:childTnLst>
                  <p:par>
                    <p:cTn id="117" fill="hold">
                      <p:stCondLst>
                        <p:cond delay="0"/>
                      </p:stCondLst>
                      <p:childTnLst>
                        <p:par>
                          <p:cTn id="118" fill="hold">
                            <p:stCondLst>
                              <p:cond delay="0"/>
                            </p:stCondLst>
                            <p:childTnLst>
                              <p:par>
                                <p:cTn id="119" presetID="24" presetClass="emph" presetSubtype="0" fill="hold" grpId="1" nodeType="clickEffect">
                                  <p:stCondLst>
                                    <p:cond delay="0"/>
                                  </p:stCondLst>
                                  <p:childTnLst>
                                    <p:animClr clrSpc="hsl" dir="cw">
                                      <p:cBhvr override="childStyle">
                                        <p:cTn id="120" dur="500" fill="hold"/>
                                        <p:tgtEl>
                                          <p:spTgt spid="34"/>
                                        </p:tgtEl>
                                        <p:attrNameLst>
                                          <p:attrName>style.color</p:attrName>
                                        </p:attrNameLst>
                                      </p:cBhvr>
                                      <p:by>
                                        <p:hsl h="0" s="-12549" l="-25098"/>
                                      </p:by>
                                    </p:animClr>
                                    <p:animClr clrSpc="hsl" dir="cw">
                                      <p:cBhvr>
                                        <p:cTn id="121" dur="500" fill="hold"/>
                                        <p:tgtEl>
                                          <p:spTgt spid="34"/>
                                        </p:tgtEl>
                                        <p:attrNameLst>
                                          <p:attrName>fillcolor</p:attrName>
                                        </p:attrNameLst>
                                      </p:cBhvr>
                                      <p:by>
                                        <p:hsl h="0" s="-12549" l="-25098"/>
                                      </p:by>
                                    </p:animClr>
                                    <p:animClr clrSpc="hsl" dir="cw">
                                      <p:cBhvr>
                                        <p:cTn id="122" dur="500" fill="hold"/>
                                        <p:tgtEl>
                                          <p:spTgt spid="34"/>
                                        </p:tgtEl>
                                        <p:attrNameLst>
                                          <p:attrName>stroke.color</p:attrName>
                                        </p:attrNameLst>
                                      </p:cBhvr>
                                      <p:by>
                                        <p:hsl h="0" s="-12549" l="-25098"/>
                                      </p:by>
                                    </p:animClr>
                                    <p:set>
                                      <p:cBhvr>
                                        <p:cTn id="123" dur="500" fill="hold"/>
                                        <p:tgtEl>
                                          <p:spTgt spid="34"/>
                                        </p:tgtEl>
                                        <p:attrNameLst>
                                          <p:attrName>fill.type</p:attrName>
                                        </p:attrNameLst>
                                      </p:cBhvr>
                                      <p:to>
                                        <p:strVal val="solid"/>
                                      </p:to>
                                    </p:set>
                                  </p:childTnLst>
                                </p:cTn>
                              </p:par>
                              <p:par>
                                <p:cTn id="124" presetID="19" presetClass="emph" presetSubtype="0" fill="hold" grpId="0" nodeType="withEffect">
                                  <p:stCondLst>
                                    <p:cond delay="0"/>
                                  </p:stCondLst>
                                  <p:childTnLst>
                                    <p:animClr clrSpc="rgb" dir="cw">
                                      <p:cBhvr override="childStyle">
                                        <p:cTn id="125" dur="500" fill="hold"/>
                                        <p:tgtEl>
                                          <p:spTgt spid="32"/>
                                        </p:tgtEl>
                                        <p:attrNameLst>
                                          <p:attrName>style.color</p:attrName>
                                        </p:attrNameLst>
                                      </p:cBhvr>
                                      <p:to>
                                        <a:schemeClr val="accent2"/>
                                      </p:to>
                                    </p:animClr>
                                    <p:animClr clrSpc="rgb" dir="cw">
                                      <p:cBhvr>
                                        <p:cTn id="126" dur="500" fill="hold"/>
                                        <p:tgtEl>
                                          <p:spTgt spid="32"/>
                                        </p:tgtEl>
                                        <p:attrNameLst>
                                          <p:attrName>fillcolor</p:attrName>
                                        </p:attrNameLst>
                                      </p:cBhvr>
                                      <p:to>
                                        <a:schemeClr val="accent2"/>
                                      </p:to>
                                    </p:animClr>
                                    <p:set>
                                      <p:cBhvr>
                                        <p:cTn id="127" dur="500" fill="hold"/>
                                        <p:tgtEl>
                                          <p:spTgt spid="32"/>
                                        </p:tgtEl>
                                        <p:attrNameLst>
                                          <p:attrName>fill.type</p:attrName>
                                        </p:attrNameLst>
                                      </p:cBhvr>
                                      <p:to>
                                        <p:strVal val="solid"/>
                                      </p:to>
                                    </p:set>
                                    <p:set>
                                      <p:cBhvr>
                                        <p:cTn id="128" dur="500" fill="hold"/>
                                        <p:tgtEl>
                                          <p:spTgt spid="32"/>
                                        </p:tgtEl>
                                        <p:attrNameLst>
                                          <p:attrName>fill.on</p:attrName>
                                        </p:attrNameLst>
                                      </p:cBhvr>
                                      <p:to>
                                        <p:strVal val="true"/>
                                      </p:to>
                                    </p:set>
                                  </p:childTnLst>
                                </p:cTn>
                              </p:par>
                              <p:par>
                                <p:cTn id="129" presetID="1" presetClass="mediacall" presetSubtype="0" fill="hold" nodeType="withEffect">
                                  <p:stCondLst>
                                    <p:cond delay="0"/>
                                  </p:stCondLst>
                                  <p:childTnLst>
                                    <p:cmd type="call" cmd="playFrom(0.0)">
                                      <p:cBhvr>
                                        <p:cTn id="130" dur="20218" fill="hold"/>
                                        <p:tgtEl>
                                          <p:spTgt spid="39"/>
                                        </p:tgtEl>
                                      </p:cBhvr>
                                    </p:cmd>
                                  </p:childTnLst>
                                </p:cTn>
                              </p:par>
                              <p:par>
                                <p:cTn id="131" presetID="3" presetClass="mediacall" presetSubtype="0" fill="hold" nodeType="withEffect">
                                  <p:stCondLst>
                                    <p:cond delay="0"/>
                                  </p:stCondLst>
                                  <p:childTnLst>
                                    <p:cmd type="call" cmd="stop">
                                      <p:cBhvr>
                                        <p:cTn id="132" dur="1" fill="hold"/>
                                        <p:tgtEl>
                                          <p:spTgt spid="38"/>
                                        </p:tgtEl>
                                      </p:cBhvr>
                                    </p:cmd>
                                  </p:childTnLst>
                                </p:cTn>
                              </p:par>
                              <p:par>
                                <p:cTn id="133" presetID="19" presetClass="emph" presetSubtype="0" fill="hold" grpId="1" nodeType="withEffect">
                                  <p:stCondLst>
                                    <p:cond delay="3000"/>
                                  </p:stCondLst>
                                  <p:childTnLst>
                                    <p:animClr clrSpc="rgb" dir="cw">
                                      <p:cBhvr override="childStyle">
                                        <p:cTn id="134" dur="500" fill="hold"/>
                                        <p:tgtEl>
                                          <p:spTgt spid="32"/>
                                        </p:tgtEl>
                                        <p:attrNameLst>
                                          <p:attrName>style.color</p:attrName>
                                        </p:attrNameLst>
                                      </p:cBhvr>
                                      <p:to>
                                        <a:srgbClr val="FF0000"/>
                                      </p:to>
                                    </p:animClr>
                                    <p:animClr clrSpc="rgb" dir="cw">
                                      <p:cBhvr>
                                        <p:cTn id="135" dur="500" fill="hold"/>
                                        <p:tgtEl>
                                          <p:spTgt spid="32"/>
                                        </p:tgtEl>
                                        <p:attrNameLst>
                                          <p:attrName>fillcolor</p:attrName>
                                        </p:attrNameLst>
                                      </p:cBhvr>
                                      <p:to>
                                        <a:srgbClr val="FF0000"/>
                                      </p:to>
                                    </p:animClr>
                                    <p:set>
                                      <p:cBhvr>
                                        <p:cTn id="136" dur="500" fill="hold"/>
                                        <p:tgtEl>
                                          <p:spTgt spid="32"/>
                                        </p:tgtEl>
                                        <p:attrNameLst>
                                          <p:attrName>fill.type</p:attrName>
                                        </p:attrNameLst>
                                      </p:cBhvr>
                                      <p:to>
                                        <p:strVal val="solid"/>
                                      </p:to>
                                    </p:set>
                                    <p:set>
                                      <p:cBhvr>
                                        <p:cTn id="137" dur="500" fill="hold"/>
                                        <p:tgtEl>
                                          <p:spTgt spid="32"/>
                                        </p:tgtEl>
                                        <p:attrNameLst>
                                          <p:attrName>fill.on</p:attrName>
                                        </p:attrNameLst>
                                      </p:cBhvr>
                                      <p:to>
                                        <p:strVal val="true"/>
                                      </p:to>
                                    </p:set>
                                  </p:childTnLst>
                                </p:cTn>
                              </p:par>
                              <p:par>
                                <p:cTn id="138" presetID="19" presetClass="emph" presetSubtype="0" repeatCount="4000" fill="hold" grpId="4" nodeType="withEffect">
                                  <p:stCondLst>
                                    <p:cond delay="3000"/>
                                  </p:stCondLst>
                                  <p:childTnLst>
                                    <p:animClr clrSpc="rgb" dir="cw">
                                      <p:cBhvr override="childStyle">
                                        <p:cTn id="139" dur="500" fill="hold"/>
                                        <p:tgtEl>
                                          <p:spTgt spid="15"/>
                                        </p:tgtEl>
                                        <p:attrNameLst>
                                          <p:attrName>style.color</p:attrName>
                                        </p:attrNameLst>
                                      </p:cBhvr>
                                      <p:to>
                                        <a:srgbClr val="92D050"/>
                                      </p:to>
                                    </p:animClr>
                                    <p:animClr clrSpc="rgb" dir="cw">
                                      <p:cBhvr>
                                        <p:cTn id="140" dur="500" fill="hold"/>
                                        <p:tgtEl>
                                          <p:spTgt spid="15"/>
                                        </p:tgtEl>
                                        <p:attrNameLst>
                                          <p:attrName>fillcolor</p:attrName>
                                        </p:attrNameLst>
                                      </p:cBhvr>
                                      <p:to>
                                        <a:srgbClr val="92D050"/>
                                      </p:to>
                                    </p:animClr>
                                    <p:set>
                                      <p:cBhvr>
                                        <p:cTn id="141" dur="500" fill="hold"/>
                                        <p:tgtEl>
                                          <p:spTgt spid="15"/>
                                        </p:tgtEl>
                                        <p:attrNameLst>
                                          <p:attrName>fill.type</p:attrName>
                                        </p:attrNameLst>
                                      </p:cBhvr>
                                      <p:to>
                                        <p:strVal val="solid"/>
                                      </p:to>
                                    </p:set>
                                    <p:set>
                                      <p:cBhvr>
                                        <p:cTn id="142" dur="500" fill="hold"/>
                                        <p:tgtEl>
                                          <p:spTgt spid="15"/>
                                        </p:tgtEl>
                                        <p:attrNameLst>
                                          <p:attrName>fill.on</p:attrName>
                                        </p:attrNameLst>
                                      </p:cBhvr>
                                      <p:to>
                                        <p:strVal val="true"/>
                                      </p:to>
                                    </p:set>
                                  </p:childTnLst>
                                </p:cTn>
                              </p:par>
                              <p:par>
                                <p:cTn id="143" presetID="1" presetClass="mediacall" presetSubtype="0" fill="hold" nodeType="withEffect">
                                  <p:stCondLst>
                                    <p:cond delay="3000"/>
                                  </p:stCondLst>
                                  <p:childTnLst>
                                    <p:cmd type="call" cmd="playFrom(0.0)">
                                      <p:cBhvr>
                                        <p:cTn id="144" dur="5903" fill="hold"/>
                                        <p:tgtEl>
                                          <p:spTgt spid="41"/>
                                        </p:tgtEl>
                                      </p:cBhvr>
                                    </p:cmd>
                                  </p:childTnLst>
                                </p:cTn>
                              </p:par>
                              <p:par>
                                <p:cTn id="145" presetID="3" presetClass="mediacall" presetSubtype="0" fill="hold" nodeType="withEffect">
                                  <p:stCondLst>
                                    <p:cond delay="3000"/>
                                  </p:stCondLst>
                                  <p:childTnLst>
                                    <p:cmd type="call" cmd="stop">
                                      <p:cBhvr>
                                        <p:cTn id="146" dur="1" fill="hold"/>
                                        <p:tgtEl>
                                          <p:spTgt spid="39"/>
                                        </p:tgtEl>
                                      </p:cBhvr>
                                    </p:cmd>
                                  </p:childTnLst>
                                </p:cTn>
                              </p:par>
                              <p:par>
                                <p:cTn id="147" presetID="30" presetClass="emph" presetSubtype="0" fill="hold" grpId="2" nodeType="withEffect">
                                  <p:stCondLst>
                                    <p:cond delay="300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24" presetClass="emph" presetSubtype="0" fill="hold" grpId="5" nodeType="withEffect">
                                  <p:stCondLst>
                                    <p:cond delay="3000"/>
                                  </p:stCondLst>
                                  <p:childTnLst>
                                    <p:animClr clrSpc="hsl" dir="cw">
                                      <p:cBhvr override="childStyle">
                                        <p:cTn id="153" dur="500" fill="hold"/>
                                        <p:tgtEl>
                                          <p:spTgt spid="25"/>
                                        </p:tgtEl>
                                        <p:attrNameLst>
                                          <p:attrName>style.color</p:attrName>
                                        </p:attrNameLst>
                                      </p:cBhvr>
                                      <p:by>
                                        <p:hsl h="0" s="-12549" l="-25098"/>
                                      </p:by>
                                    </p:animClr>
                                    <p:animClr clrSpc="hsl" dir="cw">
                                      <p:cBhvr>
                                        <p:cTn id="154" dur="500" fill="hold"/>
                                        <p:tgtEl>
                                          <p:spTgt spid="25"/>
                                        </p:tgtEl>
                                        <p:attrNameLst>
                                          <p:attrName>fillcolor</p:attrName>
                                        </p:attrNameLst>
                                      </p:cBhvr>
                                      <p:by>
                                        <p:hsl h="0" s="-12549" l="-25098"/>
                                      </p:by>
                                    </p:animClr>
                                    <p:animClr clrSpc="hsl" dir="cw">
                                      <p:cBhvr>
                                        <p:cTn id="155" dur="500" fill="hold"/>
                                        <p:tgtEl>
                                          <p:spTgt spid="25"/>
                                        </p:tgtEl>
                                        <p:attrNameLst>
                                          <p:attrName>stroke.color</p:attrName>
                                        </p:attrNameLst>
                                      </p:cBhvr>
                                      <p:by>
                                        <p:hsl h="0" s="-12549" l="-25098"/>
                                      </p:by>
                                    </p:animClr>
                                    <p:set>
                                      <p:cBhvr>
                                        <p:cTn id="156"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57" fill="hold" display="0">
                  <p:stCondLst>
                    <p:cond delay="indefinite"/>
                  </p:stCondLst>
                  <p:endCondLst>
                    <p:cond evt="onStopAudio" delay="0">
                      <p:tgtEl>
                        <p:sldTgt/>
                      </p:tgtEl>
                    </p:cond>
                  </p:endCondLst>
                </p:cTn>
                <p:tgtEl>
                  <p:spTgt spid="39"/>
                </p:tgtEl>
              </p:cMediaNode>
            </p:audio>
            <p:audio>
              <p:cMediaNode vol="80000">
                <p:cTn id="158" fill="hold" display="0">
                  <p:stCondLst>
                    <p:cond delay="indefinite"/>
                  </p:stCondLst>
                  <p:endCondLst>
                    <p:cond evt="onStopAudio" delay="0">
                      <p:tgtEl>
                        <p:sldTgt/>
                      </p:tgtEl>
                    </p:cond>
                  </p:endCondLst>
                </p:cTn>
                <p:tgtEl>
                  <p:spTgt spid="40"/>
                </p:tgtEl>
              </p:cMediaNode>
            </p:audio>
            <p:audio>
              <p:cMediaNode vol="80000">
                <p:cTn id="159"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1"/>
      <p:bldP spid="25" grpId="2"/>
      <p:bldP spid="25" grpId="3"/>
      <p:bldP spid="25" grpId="4"/>
      <p:bldP spid="25" grpId="5"/>
      <p:bldP spid="27" grpId="1"/>
      <p:bldP spid="27" grpId="2"/>
      <p:bldP spid="31" grpId="0" animBg="1"/>
      <p:bldP spid="31" grpId="1" animBg="1"/>
      <p:bldP spid="32" grpId="0" animBg="1"/>
      <p:bldP spid="32" grpId="1" animBg="1"/>
      <p:bldP spid="33" grpId="1"/>
      <p:bldP spid="33" grpId="2"/>
      <p:bldP spid="34" grpId="1"/>
      <p:bldP spid="34" grpId="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8"/>
                </p:tgtEl>
              </p:cMediaNode>
            </p:audio>
            <p:seq concurrent="1" nextAc="seek">
              <p:cTn id="3" restart="whenNotActive" fill="hold" evtFilter="cancelBubble" nodeType="interactiveSeq">
                <p:stCondLst>
                  <p:cond evt="onClick" delay="0">
                    <p:tgtEl>
                      <p:spTgt spid="25"/>
                    </p:tgtEl>
                  </p:cond>
                </p:stCondLst>
                <p:endSync evt="end" delay="0">
                  <p:rtn val="all"/>
                </p:endSync>
                <p:childTnLst>
                  <p:par>
                    <p:cTn id="4" fill="hold">
                      <p:stCondLst>
                        <p:cond delay="0"/>
                      </p:stCondLst>
                      <p:childTnLst>
                        <p:par>
                          <p:cTn id="5" fill="hold">
                            <p:stCondLst>
                              <p:cond delay="0"/>
                            </p:stCondLst>
                            <p:childTnLst>
                              <p:par>
                                <p:cTn id="6" presetID="24" presetClass="emph" presetSubtype="0" fill="hold" grpId="1" nodeType="clickEffect">
                                  <p:stCondLst>
                                    <p:cond delay="0"/>
                                  </p:stCondLst>
                                  <p:childTnLst>
                                    <p:animClr clrSpc="hsl" dir="cw">
                                      <p:cBhvr override="childStyle">
                                        <p:cTn id="7" dur="500" fill="hold"/>
                                        <p:tgtEl>
                                          <p:spTgt spid="25"/>
                                        </p:tgtEl>
                                        <p:attrNameLst>
                                          <p:attrName>style.color</p:attrName>
                                        </p:attrNameLst>
                                      </p:cBhvr>
                                      <p:by>
                                        <p:hsl h="0" s="-12549" l="-25098"/>
                                      </p:by>
                                    </p:animClr>
                                    <p:animClr clrSpc="hsl" dir="cw">
                                      <p:cBhvr>
                                        <p:cTn id="8" dur="500" fill="hold"/>
                                        <p:tgtEl>
                                          <p:spTgt spid="25"/>
                                        </p:tgtEl>
                                        <p:attrNameLst>
                                          <p:attrName>fillcolor</p:attrName>
                                        </p:attrNameLst>
                                      </p:cBhvr>
                                      <p:by>
                                        <p:hsl h="0" s="-12549" l="-25098"/>
                                      </p:by>
                                    </p:animClr>
                                    <p:animClr clrSpc="hsl" dir="cw">
                                      <p:cBhvr>
                                        <p:cTn id="9" dur="500" fill="hold"/>
                                        <p:tgtEl>
                                          <p:spTgt spid="25"/>
                                        </p:tgtEl>
                                        <p:attrNameLst>
                                          <p:attrName>stroke.color</p:attrName>
                                        </p:attrNameLst>
                                      </p:cBhvr>
                                      <p:by>
                                        <p:hsl h="0" s="-12549" l="-25098"/>
                                      </p:by>
                                    </p:animClr>
                                    <p:set>
                                      <p:cBhvr>
                                        <p:cTn id="10" dur="500" fill="hold"/>
                                        <p:tgtEl>
                                          <p:spTgt spid="25"/>
                                        </p:tgtEl>
                                        <p:attrNameLst>
                                          <p:attrName>fill.type</p:attrName>
                                        </p:attrNameLst>
                                      </p:cBhvr>
                                      <p:to>
                                        <p:strVal val="solid"/>
                                      </p:to>
                                    </p:set>
                                  </p:childTnLst>
                                </p:cTn>
                              </p:par>
                              <p:par>
                                <p:cTn id="11" presetID="19" presetClass="emph" presetSubtype="0" fill="hold" grpId="0" nodeType="withEffect">
                                  <p:stCondLst>
                                    <p:cond delay="0"/>
                                  </p:stCondLst>
                                  <p:childTnLst>
                                    <p:animClr clrSpc="rgb" dir="cw">
                                      <p:cBhvr override="childStyle">
                                        <p:cTn id="12" dur="500" fill="hold"/>
                                        <p:tgtEl>
                                          <p:spTgt spid="15"/>
                                        </p:tgtEl>
                                        <p:attrNameLst>
                                          <p:attrName>style.color</p:attrName>
                                        </p:attrNameLst>
                                      </p:cBhvr>
                                      <p:to>
                                        <a:srgbClr val="FFC000"/>
                                      </p:to>
                                    </p:animClr>
                                    <p:animClr clrSpc="rgb" dir="cw">
                                      <p:cBhvr>
                                        <p:cTn id="13" dur="500" fill="hold"/>
                                        <p:tgtEl>
                                          <p:spTgt spid="15"/>
                                        </p:tgtEl>
                                        <p:attrNameLst>
                                          <p:attrName>fillcolor</p:attrName>
                                        </p:attrNameLst>
                                      </p:cBhvr>
                                      <p:to>
                                        <a:srgbClr val="FFC000"/>
                                      </p:to>
                                    </p:animClr>
                                    <p:set>
                                      <p:cBhvr>
                                        <p:cTn id="14" dur="500" fill="hold"/>
                                        <p:tgtEl>
                                          <p:spTgt spid="15"/>
                                        </p:tgtEl>
                                        <p:attrNameLst>
                                          <p:attrName>fill.type</p:attrName>
                                        </p:attrNameLst>
                                      </p:cBhvr>
                                      <p:to>
                                        <p:strVal val="solid"/>
                                      </p:to>
                                    </p:set>
                                    <p:set>
                                      <p:cBhvr>
                                        <p:cTn id="15" dur="500" fill="hold"/>
                                        <p:tgtEl>
                                          <p:spTgt spid="15"/>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20218" fill="hold"/>
                                        <p:tgtEl>
                                          <p:spTgt spid="39"/>
                                        </p:tgtEl>
                                      </p:cBhvr>
                                    </p:cmd>
                                  </p:childTnLst>
                                </p:cTn>
                              </p:par>
                              <p:par>
                                <p:cTn id="18" presetID="3" presetClass="mediacall" presetSubtype="0" fill="hold" nodeType="withEffect">
                                  <p:stCondLst>
                                    <p:cond delay="0"/>
                                  </p:stCondLst>
                                  <p:childTnLst>
                                    <p:cmd type="call" cmd="stop">
                                      <p:cBhvr>
                                        <p:cTn id="19" dur="1" fill="hold"/>
                                        <p:tgtEl>
                                          <p:spTgt spid="38"/>
                                        </p:tgtEl>
                                      </p:cBhvr>
                                    </p:cmd>
                                  </p:childTnLst>
                                </p:cTn>
                              </p:par>
                              <p:par>
                                <p:cTn id="20" presetID="19" presetClass="emph" presetSubtype="0" repeatCount="4000" fill="hold" grpId="1" nodeType="withEffect">
                                  <p:stCondLst>
                                    <p:cond delay="3000"/>
                                  </p:stCondLst>
                                  <p:childTnLst>
                                    <p:animClr clrSpc="rgb" dir="cw">
                                      <p:cBhvr override="childStyle">
                                        <p:cTn id="21" dur="500" fill="hold"/>
                                        <p:tgtEl>
                                          <p:spTgt spid="15"/>
                                        </p:tgtEl>
                                        <p:attrNameLst>
                                          <p:attrName>style.color</p:attrName>
                                        </p:attrNameLst>
                                      </p:cBhvr>
                                      <p:to>
                                        <a:srgbClr val="92D050"/>
                                      </p:to>
                                    </p:animClr>
                                    <p:animClr clrSpc="rgb" dir="cw">
                                      <p:cBhvr>
                                        <p:cTn id="22" dur="500" fill="hold"/>
                                        <p:tgtEl>
                                          <p:spTgt spid="15"/>
                                        </p:tgtEl>
                                        <p:attrNameLst>
                                          <p:attrName>fillcolor</p:attrName>
                                        </p:attrNameLst>
                                      </p:cBhvr>
                                      <p:to>
                                        <a:srgbClr val="92D050"/>
                                      </p:to>
                                    </p:animClr>
                                    <p:set>
                                      <p:cBhvr>
                                        <p:cTn id="23" dur="500" fill="hold"/>
                                        <p:tgtEl>
                                          <p:spTgt spid="15"/>
                                        </p:tgtEl>
                                        <p:attrNameLst>
                                          <p:attrName>fill.type</p:attrName>
                                        </p:attrNameLst>
                                      </p:cBhvr>
                                      <p:to>
                                        <p:strVal val="solid"/>
                                      </p:to>
                                    </p:set>
                                    <p:set>
                                      <p:cBhvr>
                                        <p:cTn id="24" dur="500" fill="hold"/>
                                        <p:tgtEl>
                                          <p:spTgt spid="15"/>
                                        </p:tgtEl>
                                        <p:attrNameLst>
                                          <p:attrName>fill.on</p:attrName>
                                        </p:attrNameLst>
                                      </p:cBhvr>
                                      <p:to>
                                        <p:strVal val="true"/>
                                      </p:to>
                                    </p:set>
                                  </p:childTnLst>
                                </p:cTn>
                              </p:par>
                              <p:par>
                                <p:cTn id="25" presetID="1" presetClass="mediacall" presetSubtype="0" fill="hold" nodeType="withEffect">
                                  <p:stCondLst>
                                    <p:cond delay="3000"/>
                                  </p:stCondLst>
                                  <p:childTnLst>
                                    <p:cmd type="call" cmd="playFrom(0.0)">
                                      <p:cBhvr>
                                        <p:cTn id="26" dur="7732" fill="hold"/>
                                        <p:tgtEl>
                                          <p:spTgt spid="40"/>
                                        </p:tgtEl>
                                      </p:cBhvr>
                                    </p:cmd>
                                  </p:childTnLst>
                                </p:cTn>
                              </p:par>
                              <p:par>
                                <p:cTn id="27" presetID="3" presetClass="mediacall" presetSubtype="0" fill="hold" nodeType="withEffect">
                                  <p:stCondLst>
                                    <p:cond delay="3000"/>
                                  </p:stCondLst>
                                  <p:childTnLst>
                                    <p:cmd type="call" cmd="stop">
                                      <p:cBhvr>
                                        <p:cTn id="28" dur="1" fill="hold"/>
                                        <p:tgtEl>
                                          <p:spTgt spid="39"/>
                                        </p:tgtEl>
                                      </p:cBhvr>
                                    </p:cmd>
                                  </p:childTnLst>
                                </p:cTn>
                              </p:par>
                              <p:par>
                                <p:cTn id="29" presetID="24" presetClass="emph" presetSubtype="0" fill="hold" grpId="2" nodeType="withEffect">
                                  <p:stCondLst>
                                    <p:cond delay="3000"/>
                                  </p:stCondLst>
                                  <p:childTnLst>
                                    <p:animClr clrSpc="hsl" dir="cw">
                                      <p:cBhvr override="childStyle">
                                        <p:cTn id="30" dur="500" fill="hold"/>
                                        <p:tgtEl>
                                          <p:spTgt spid="25"/>
                                        </p:tgtEl>
                                        <p:attrNameLst>
                                          <p:attrName>style.color</p:attrName>
                                        </p:attrNameLst>
                                      </p:cBhvr>
                                      <p:by>
                                        <p:hsl h="0" s="-12549" l="-25098"/>
                                      </p:by>
                                    </p:animClr>
                                    <p:animClr clrSpc="hsl" dir="cw">
                                      <p:cBhvr>
                                        <p:cTn id="31" dur="500" fill="hold"/>
                                        <p:tgtEl>
                                          <p:spTgt spid="25"/>
                                        </p:tgtEl>
                                        <p:attrNameLst>
                                          <p:attrName>fillcolor</p:attrName>
                                        </p:attrNameLst>
                                      </p:cBhvr>
                                      <p:by>
                                        <p:hsl h="0" s="-12549" l="-25098"/>
                                      </p:by>
                                    </p:animClr>
                                    <p:animClr clrSpc="hsl" dir="cw">
                                      <p:cBhvr>
                                        <p:cTn id="32" dur="500" fill="hold"/>
                                        <p:tgtEl>
                                          <p:spTgt spid="25"/>
                                        </p:tgtEl>
                                        <p:attrNameLst>
                                          <p:attrName>stroke.color</p:attrName>
                                        </p:attrNameLst>
                                      </p:cBhvr>
                                      <p:by>
                                        <p:hsl h="0" s="-12549" l="-25098"/>
                                      </p:by>
                                    </p:animClr>
                                    <p:set>
                                      <p:cBhvr>
                                        <p:cTn id="33"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34" restart="whenNotActive" fill="hold" evtFilter="cancelBubble" nodeType="interactiveSeq">
                <p:stCondLst>
                  <p:cond evt="onClick" delay="0">
                    <p:tgtEl>
                      <p:spTgt spid="33"/>
                    </p:tgtEl>
                  </p:cond>
                </p:stCondLst>
                <p:endSync evt="end" delay="0">
                  <p:rtn val="all"/>
                </p:endSync>
                <p:childTnLst>
                  <p:par>
                    <p:cTn id="35" fill="hold">
                      <p:stCondLst>
                        <p:cond delay="0"/>
                      </p:stCondLst>
                      <p:childTnLst>
                        <p:par>
                          <p:cTn id="36" fill="hold">
                            <p:stCondLst>
                              <p:cond delay="0"/>
                            </p:stCondLst>
                            <p:childTnLst>
                              <p:par>
                                <p:cTn id="37" presetID="24" presetClass="emph" presetSubtype="0" fill="hold" grpId="1" nodeType="clickEffect">
                                  <p:stCondLst>
                                    <p:cond delay="0"/>
                                  </p:stCondLst>
                                  <p:childTnLst>
                                    <p:animClr clrSpc="hsl" dir="cw">
                                      <p:cBhvr override="childStyle">
                                        <p:cTn id="38" dur="500" fill="hold"/>
                                        <p:tgtEl>
                                          <p:spTgt spid="33"/>
                                        </p:tgtEl>
                                        <p:attrNameLst>
                                          <p:attrName>style.color</p:attrName>
                                        </p:attrNameLst>
                                      </p:cBhvr>
                                      <p:by>
                                        <p:hsl h="0" s="-12549" l="-25098"/>
                                      </p:by>
                                    </p:animClr>
                                    <p:animClr clrSpc="hsl" dir="cw">
                                      <p:cBhvr>
                                        <p:cTn id="39" dur="500" fill="hold"/>
                                        <p:tgtEl>
                                          <p:spTgt spid="33"/>
                                        </p:tgtEl>
                                        <p:attrNameLst>
                                          <p:attrName>fillcolor</p:attrName>
                                        </p:attrNameLst>
                                      </p:cBhvr>
                                      <p:by>
                                        <p:hsl h="0" s="-12549" l="-25098"/>
                                      </p:by>
                                    </p:animClr>
                                    <p:animClr clrSpc="hsl" dir="cw">
                                      <p:cBhvr>
                                        <p:cTn id="40" dur="500" fill="hold"/>
                                        <p:tgtEl>
                                          <p:spTgt spid="33"/>
                                        </p:tgtEl>
                                        <p:attrNameLst>
                                          <p:attrName>stroke.color</p:attrName>
                                        </p:attrNameLst>
                                      </p:cBhvr>
                                      <p:by>
                                        <p:hsl h="0" s="-12549" l="-25098"/>
                                      </p:by>
                                    </p:animClr>
                                    <p:set>
                                      <p:cBhvr>
                                        <p:cTn id="41" dur="500" fill="hold"/>
                                        <p:tgtEl>
                                          <p:spTgt spid="33"/>
                                        </p:tgtEl>
                                        <p:attrNameLst>
                                          <p:attrName>fill.type</p:attrName>
                                        </p:attrNameLst>
                                      </p:cBhvr>
                                      <p:to>
                                        <p:strVal val="solid"/>
                                      </p:to>
                                    </p:set>
                                  </p:childTnLst>
                                </p:cTn>
                              </p:par>
                              <p:par>
                                <p:cTn id="42" presetID="19" presetClass="emph" presetSubtype="0" fill="hold" grpId="0" nodeType="withEffect">
                                  <p:stCondLst>
                                    <p:cond delay="0"/>
                                  </p:stCondLst>
                                  <p:childTnLst>
                                    <p:animClr clrSpc="rgb" dir="cw">
                                      <p:cBhvr override="childStyle">
                                        <p:cTn id="43" dur="500" fill="hold"/>
                                        <p:tgtEl>
                                          <p:spTgt spid="31"/>
                                        </p:tgtEl>
                                        <p:attrNameLst>
                                          <p:attrName>style.color</p:attrName>
                                        </p:attrNameLst>
                                      </p:cBhvr>
                                      <p:to>
                                        <a:srgbClr val="FFC000"/>
                                      </p:to>
                                    </p:animClr>
                                    <p:animClr clrSpc="rgb" dir="cw">
                                      <p:cBhvr>
                                        <p:cTn id="44" dur="500" fill="hold"/>
                                        <p:tgtEl>
                                          <p:spTgt spid="31"/>
                                        </p:tgtEl>
                                        <p:attrNameLst>
                                          <p:attrName>fillcolor</p:attrName>
                                        </p:attrNameLst>
                                      </p:cBhvr>
                                      <p:to>
                                        <a:srgbClr val="FFC000"/>
                                      </p:to>
                                    </p:animClr>
                                    <p:set>
                                      <p:cBhvr>
                                        <p:cTn id="45" dur="500" fill="hold"/>
                                        <p:tgtEl>
                                          <p:spTgt spid="31"/>
                                        </p:tgtEl>
                                        <p:attrNameLst>
                                          <p:attrName>fill.type</p:attrName>
                                        </p:attrNameLst>
                                      </p:cBhvr>
                                      <p:to>
                                        <p:strVal val="solid"/>
                                      </p:to>
                                    </p:set>
                                    <p:set>
                                      <p:cBhvr>
                                        <p:cTn id="46" dur="500" fill="hold"/>
                                        <p:tgtEl>
                                          <p:spTgt spid="3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20218" fill="hold"/>
                                        <p:tgtEl>
                                          <p:spTgt spid="39"/>
                                        </p:tgtEl>
                                      </p:cBhvr>
                                    </p:cmd>
                                  </p:childTnLst>
                                </p:cTn>
                              </p:par>
                              <p:par>
                                <p:cTn id="49" presetID="3" presetClass="mediacall" presetSubtype="0" fill="hold" nodeType="withEffect">
                                  <p:stCondLst>
                                    <p:cond delay="0"/>
                                  </p:stCondLst>
                                  <p:childTnLst>
                                    <p:cmd type="call" cmd="stop">
                                      <p:cBhvr>
                                        <p:cTn id="50" dur="1" fill="hold"/>
                                        <p:tgtEl>
                                          <p:spTgt spid="38"/>
                                        </p:tgtEl>
                                      </p:cBhvr>
                                    </p:cmd>
                                  </p:childTnLst>
                                </p:cTn>
                              </p:par>
                              <p:par>
                                <p:cTn id="51" presetID="19" presetClass="emph" presetSubtype="0" fill="hold" grpId="1" nodeType="withEffect">
                                  <p:stCondLst>
                                    <p:cond delay="3000"/>
                                  </p:stCondLst>
                                  <p:childTnLst>
                                    <p:animClr clrSpc="rgb" dir="cw">
                                      <p:cBhvr override="childStyle">
                                        <p:cTn id="52" dur="500" fill="hold"/>
                                        <p:tgtEl>
                                          <p:spTgt spid="31"/>
                                        </p:tgtEl>
                                        <p:attrNameLst>
                                          <p:attrName>style.color</p:attrName>
                                        </p:attrNameLst>
                                      </p:cBhvr>
                                      <p:to>
                                        <a:srgbClr val="FF0000"/>
                                      </p:to>
                                    </p:animClr>
                                    <p:animClr clrSpc="rgb" dir="cw">
                                      <p:cBhvr>
                                        <p:cTn id="53" dur="500" fill="hold"/>
                                        <p:tgtEl>
                                          <p:spTgt spid="31"/>
                                        </p:tgtEl>
                                        <p:attrNameLst>
                                          <p:attrName>fillcolor</p:attrName>
                                        </p:attrNameLst>
                                      </p:cBhvr>
                                      <p:to>
                                        <a:srgbClr val="FF0000"/>
                                      </p:to>
                                    </p:animClr>
                                    <p:set>
                                      <p:cBhvr>
                                        <p:cTn id="54" dur="500" fill="hold"/>
                                        <p:tgtEl>
                                          <p:spTgt spid="31"/>
                                        </p:tgtEl>
                                        <p:attrNameLst>
                                          <p:attrName>fill.type</p:attrName>
                                        </p:attrNameLst>
                                      </p:cBhvr>
                                      <p:to>
                                        <p:strVal val="solid"/>
                                      </p:to>
                                    </p:set>
                                    <p:set>
                                      <p:cBhvr>
                                        <p:cTn id="55" dur="500" fill="hold"/>
                                        <p:tgtEl>
                                          <p:spTgt spid="31"/>
                                        </p:tgtEl>
                                        <p:attrNameLst>
                                          <p:attrName>fill.on</p:attrName>
                                        </p:attrNameLst>
                                      </p:cBhvr>
                                      <p:to>
                                        <p:strVal val="true"/>
                                      </p:to>
                                    </p:set>
                                  </p:childTnLst>
                                </p:cTn>
                              </p:par>
                              <p:par>
                                <p:cTn id="56" presetID="19" presetClass="emph" presetSubtype="0" repeatCount="4000" fill="hold" grpId="2" nodeType="withEffect">
                                  <p:stCondLst>
                                    <p:cond delay="3000"/>
                                  </p:stCondLst>
                                  <p:childTnLst>
                                    <p:animClr clrSpc="rgb" dir="cw">
                                      <p:cBhvr override="childStyle">
                                        <p:cTn id="57" dur="500" fill="hold"/>
                                        <p:tgtEl>
                                          <p:spTgt spid="15"/>
                                        </p:tgtEl>
                                        <p:attrNameLst>
                                          <p:attrName>style.color</p:attrName>
                                        </p:attrNameLst>
                                      </p:cBhvr>
                                      <p:to>
                                        <a:srgbClr val="92D050"/>
                                      </p:to>
                                    </p:animClr>
                                    <p:animClr clrSpc="rgb" dir="cw">
                                      <p:cBhvr>
                                        <p:cTn id="58" dur="500" fill="hold"/>
                                        <p:tgtEl>
                                          <p:spTgt spid="15"/>
                                        </p:tgtEl>
                                        <p:attrNameLst>
                                          <p:attrName>fillcolor</p:attrName>
                                        </p:attrNameLst>
                                      </p:cBhvr>
                                      <p:to>
                                        <a:srgbClr val="92D050"/>
                                      </p:to>
                                    </p:animClr>
                                    <p:set>
                                      <p:cBhvr>
                                        <p:cTn id="59" dur="500" fill="hold"/>
                                        <p:tgtEl>
                                          <p:spTgt spid="15"/>
                                        </p:tgtEl>
                                        <p:attrNameLst>
                                          <p:attrName>fill.type</p:attrName>
                                        </p:attrNameLst>
                                      </p:cBhvr>
                                      <p:to>
                                        <p:strVal val="solid"/>
                                      </p:to>
                                    </p:set>
                                    <p:set>
                                      <p:cBhvr>
                                        <p:cTn id="60" dur="500" fill="hold"/>
                                        <p:tgtEl>
                                          <p:spTgt spid="15"/>
                                        </p:tgtEl>
                                        <p:attrNameLst>
                                          <p:attrName>fill.on</p:attrName>
                                        </p:attrNameLst>
                                      </p:cBhvr>
                                      <p:to>
                                        <p:strVal val="true"/>
                                      </p:to>
                                    </p:set>
                                  </p:childTnLst>
                                </p:cTn>
                              </p:par>
                              <p:par>
                                <p:cTn id="61" presetID="1" presetClass="mediacall" presetSubtype="0" fill="hold" nodeType="withEffect">
                                  <p:stCondLst>
                                    <p:cond delay="3000"/>
                                  </p:stCondLst>
                                  <p:childTnLst>
                                    <p:cmd type="call" cmd="playFrom(0.0)">
                                      <p:cBhvr>
                                        <p:cTn id="62" dur="5903" fill="hold"/>
                                        <p:tgtEl>
                                          <p:spTgt spid="41"/>
                                        </p:tgtEl>
                                      </p:cBhvr>
                                    </p:cmd>
                                  </p:childTnLst>
                                </p:cTn>
                              </p:par>
                              <p:par>
                                <p:cTn id="63" presetID="3" presetClass="mediacall" presetSubtype="0" fill="hold" nodeType="withEffect">
                                  <p:stCondLst>
                                    <p:cond delay="3000"/>
                                  </p:stCondLst>
                                  <p:childTnLst>
                                    <p:cmd type="call" cmd="stop">
                                      <p:cBhvr>
                                        <p:cTn id="64" dur="1" fill="hold"/>
                                        <p:tgtEl>
                                          <p:spTgt spid="39"/>
                                        </p:tgtEl>
                                      </p:cBhvr>
                                    </p:cmd>
                                  </p:childTnLst>
                                </p:cTn>
                              </p:par>
                              <p:par>
                                <p:cTn id="65" presetID="30" presetClass="emph" presetSubtype="0" fill="hold" grpId="2" nodeType="withEffect">
                                  <p:stCondLst>
                                    <p:cond delay="300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24" presetClass="emph" presetSubtype="0" fill="hold" grpId="3" nodeType="withEffect">
                                  <p:stCondLst>
                                    <p:cond delay="3000"/>
                                  </p:stCondLst>
                                  <p:childTnLst>
                                    <p:animClr clrSpc="hsl" dir="cw">
                                      <p:cBhvr override="childStyle">
                                        <p:cTn id="71" dur="500" fill="hold"/>
                                        <p:tgtEl>
                                          <p:spTgt spid="25"/>
                                        </p:tgtEl>
                                        <p:attrNameLst>
                                          <p:attrName>style.color</p:attrName>
                                        </p:attrNameLst>
                                      </p:cBhvr>
                                      <p:by>
                                        <p:hsl h="0" s="-12549" l="-25098"/>
                                      </p:by>
                                    </p:animClr>
                                    <p:animClr clrSpc="hsl" dir="cw">
                                      <p:cBhvr>
                                        <p:cTn id="72" dur="500" fill="hold"/>
                                        <p:tgtEl>
                                          <p:spTgt spid="25"/>
                                        </p:tgtEl>
                                        <p:attrNameLst>
                                          <p:attrName>fillcolor</p:attrName>
                                        </p:attrNameLst>
                                      </p:cBhvr>
                                      <p:by>
                                        <p:hsl h="0" s="-12549" l="-25098"/>
                                      </p:by>
                                    </p:animClr>
                                    <p:animClr clrSpc="hsl" dir="cw">
                                      <p:cBhvr>
                                        <p:cTn id="73" dur="500" fill="hold"/>
                                        <p:tgtEl>
                                          <p:spTgt spid="25"/>
                                        </p:tgtEl>
                                        <p:attrNameLst>
                                          <p:attrName>stroke.color</p:attrName>
                                        </p:attrNameLst>
                                      </p:cBhvr>
                                      <p:by>
                                        <p:hsl h="0" s="-12549" l="-25098"/>
                                      </p:by>
                                    </p:animClr>
                                    <p:set>
                                      <p:cBhvr>
                                        <p:cTn id="74"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27"/>
                    </p:tgtEl>
                  </p:cond>
                </p:stCondLst>
                <p:endSync evt="end" delay="0">
                  <p:rtn val="all"/>
                </p:endSync>
                <p:childTnLst>
                  <p:par>
                    <p:cTn id="76" fill="hold">
                      <p:stCondLst>
                        <p:cond delay="0"/>
                      </p:stCondLst>
                      <p:childTnLst>
                        <p:par>
                          <p:cTn id="77" fill="hold">
                            <p:stCondLst>
                              <p:cond delay="0"/>
                            </p:stCondLst>
                            <p:childTnLst>
                              <p:par>
                                <p:cTn id="78" presetID="24" presetClass="emph" presetSubtype="0" fill="hold" grpId="1" nodeType="clickEffect">
                                  <p:stCondLst>
                                    <p:cond delay="0"/>
                                  </p:stCondLst>
                                  <p:childTnLst>
                                    <p:animClr clrSpc="hsl" dir="cw">
                                      <p:cBhvr override="childStyle">
                                        <p:cTn id="79" dur="500" fill="hold"/>
                                        <p:tgtEl>
                                          <p:spTgt spid="27"/>
                                        </p:tgtEl>
                                        <p:attrNameLst>
                                          <p:attrName>style.color</p:attrName>
                                        </p:attrNameLst>
                                      </p:cBhvr>
                                      <p:by>
                                        <p:hsl h="0" s="-12549" l="-25098"/>
                                      </p:by>
                                    </p:animClr>
                                    <p:animClr clrSpc="hsl" dir="cw">
                                      <p:cBhvr>
                                        <p:cTn id="80" dur="500" fill="hold"/>
                                        <p:tgtEl>
                                          <p:spTgt spid="27"/>
                                        </p:tgtEl>
                                        <p:attrNameLst>
                                          <p:attrName>fillcolor</p:attrName>
                                        </p:attrNameLst>
                                      </p:cBhvr>
                                      <p:by>
                                        <p:hsl h="0" s="-12549" l="-25098"/>
                                      </p:by>
                                    </p:animClr>
                                    <p:animClr clrSpc="hsl" dir="cw">
                                      <p:cBhvr>
                                        <p:cTn id="81" dur="500" fill="hold"/>
                                        <p:tgtEl>
                                          <p:spTgt spid="27"/>
                                        </p:tgtEl>
                                        <p:attrNameLst>
                                          <p:attrName>stroke.color</p:attrName>
                                        </p:attrNameLst>
                                      </p:cBhvr>
                                      <p:by>
                                        <p:hsl h="0" s="-12549" l="-25098"/>
                                      </p:by>
                                    </p:animClr>
                                    <p:set>
                                      <p:cBhvr>
                                        <p:cTn id="82" dur="500" fill="hold"/>
                                        <p:tgtEl>
                                          <p:spTgt spid="27"/>
                                        </p:tgtEl>
                                        <p:attrNameLst>
                                          <p:attrName>fill.type</p:attrName>
                                        </p:attrNameLst>
                                      </p:cBhvr>
                                      <p:to>
                                        <p:strVal val="solid"/>
                                      </p:to>
                                    </p:set>
                                  </p:childTnLst>
                                </p:cTn>
                              </p:par>
                              <p:par>
                                <p:cTn id="83" presetID="19" presetClass="emph" presetSubtype="0" fill="hold" grpId="0" nodeType="withEffect">
                                  <p:stCondLst>
                                    <p:cond delay="0"/>
                                  </p:stCondLst>
                                  <p:childTnLst>
                                    <p:animClr clrSpc="rgb" dir="cw">
                                      <p:cBhvr override="childStyle">
                                        <p:cTn id="84" dur="500" fill="hold"/>
                                        <p:tgtEl>
                                          <p:spTgt spid="16"/>
                                        </p:tgtEl>
                                        <p:attrNameLst>
                                          <p:attrName>style.color</p:attrName>
                                        </p:attrNameLst>
                                      </p:cBhvr>
                                      <p:to>
                                        <a:srgbClr val="FFC000"/>
                                      </p:to>
                                    </p:animClr>
                                    <p:animClr clrSpc="rgb" dir="cw">
                                      <p:cBhvr>
                                        <p:cTn id="85" dur="500" fill="hold"/>
                                        <p:tgtEl>
                                          <p:spTgt spid="16"/>
                                        </p:tgtEl>
                                        <p:attrNameLst>
                                          <p:attrName>fillcolor</p:attrName>
                                        </p:attrNameLst>
                                      </p:cBhvr>
                                      <p:to>
                                        <a:srgbClr val="FFC000"/>
                                      </p:to>
                                    </p:animClr>
                                    <p:set>
                                      <p:cBhvr>
                                        <p:cTn id="86" dur="500" fill="hold"/>
                                        <p:tgtEl>
                                          <p:spTgt spid="16"/>
                                        </p:tgtEl>
                                        <p:attrNameLst>
                                          <p:attrName>fill.type</p:attrName>
                                        </p:attrNameLst>
                                      </p:cBhvr>
                                      <p:to>
                                        <p:strVal val="solid"/>
                                      </p:to>
                                    </p:set>
                                    <p:set>
                                      <p:cBhvr>
                                        <p:cTn id="87" dur="500" fill="hold"/>
                                        <p:tgtEl>
                                          <p:spTgt spid="16"/>
                                        </p:tgtEl>
                                        <p:attrNameLst>
                                          <p:attrName>fill.on</p:attrName>
                                        </p:attrNameLst>
                                      </p:cBhvr>
                                      <p:to>
                                        <p:strVal val="true"/>
                                      </p:to>
                                    </p:set>
                                  </p:childTnLst>
                                </p:cTn>
                              </p:par>
                              <p:par>
                                <p:cTn id="88" presetID="1" presetClass="mediacall" presetSubtype="0" fill="hold" nodeType="withEffect">
                                  <p:stCondLst>
                                    <p:cond delay="0"/>
                                  </p:stCondLst>
                                  <p:childTnLst>
                                    <p:cmd type="call" cmd="playFrom(0.0)">
                                      <p:cBhvr>
                                        <p:cTn id="89" dur="20218" fill="hold"/>
                                        <p:tgtEl>
                                          <p:spTgt spid="39"/>
                                        </p:tgtEl>
                                      </p:cBhvr>
                                    </p:cmd>
                                  </p:childTnLst>
                                </p:cTn>
                              </p:par>
                              <p:par>
                                <p:cTn id="90" presetID="3" presetClass="mediacall" presetSubtype="0" fill="hold" nodeType="withEffect">
                                  <p:stCondLst>
                                    <p:cond delay="0"/>
                                  </p:stCondLst>
                                  <p:childTnLst>
                                    <p:cmd type="call" cmd="stop">
                                      <p:cBhvr>
                                        <p:cTn id="91" dur="1" fill="hold"/>
                                        <p:tgtEl>
                                          <p:spTgt spid="38"/>
                                        </p:tgtEl>
                                      </p:cBhvr>
                                    </p:cmd>
                                  </p:childTnLst>
                                </p:cTn>
                              </p:par>
                              <p:par>
                                <p:cTn id="92" presetID="19" presetClass="emph" presetSubtype="0" fill="hold" grpId="1" nodeType="withEffect">
                                  <p:stCondLst>
                                    <p:cond delay="3500"/>
                                  </p:stCondLst>
                                  <p:childTnLst>
                                    <p:animClr clrSpc="rgb" dir="cw">
                                      <p:cBhvr override="childStyle">
                                        <p:cTn id="93" dur="500" fill="hold"/>
                                        <p:tgtEl>
                                          <p:spTgt spid="16"/>
                                        </p:tgtEl>
                                        <p:attrNameLst>
                                          <p:attrName>style.color</p:attrName>
                                        </p:attrNameLst>
                                      </p:cBhvr>
                                      <p:to>
                                        <a:srgbClr val="FF0000"/>
                                      </p:to>
                                    </p:animClr>
                                    <p:animClr clrSpc="rgb" dir="cw">
                                      <p:cBhvr>
                                        <p:cTn id="94" dur="500" fill="hold"/>
                                        <p:tgtEl>
                                          <p:spTgt spid="16"/>
                                        </p:tgtEl>
                                        <p:attrNameLst>
                                          <p:attrName>fillcolor</p:attrName>
                                        </p:attrNameLst>
                                      </p:cBhvr>
                                      <p:to>
                                        <a:srgbClr val="FF0000"/>
                                      </p:to>
                                    </p:animClr>
                                    <p:set>
                                      <p:cBhvr>
                                        <p:cTn id="95" dur="500" fill="hold"/>
                                        <p:tgtEl>
                                          <p:spTgt spid="16"/>
                                        </p:tgtEl>
                                        <p:attrNameLst>
                                          <p:attrName>fill.type</p:attrName>
                                        </p:attrNameLst>
                                      </p:cBhvr>
                                      <p:to>
                                        <p:strVal val="solid"/>
                                      </p:to>
                                    </p:set>
                                    <p:set>
                                      <p:cBhvr>
                                        <p:cTn id="96" dur="500" fill="hold"/>
                                        <p:tgtEl>
                                          <p:spTgt spid="16"/>
                                        </p:tgtEl>
                                        <p:attrNameLst>
                                          <p:attrName>fill.on</p:attrName>
                                        </p:attrNameLst>
                                      </p:cBhvr>
                                      <p:to>
                                        <p:strVal val="true"/>
                                      </p:to>
                                    </p:set>
                                  </p:childTnLst>
                                </p:cTn>
                              </p:par>
                              <p:par>
                                <p:cTn id="97" presetID="19" presetClass="emph" presetSubtype="0" repeatCount="4000" fill="hold" grpId="3" nodeType="withEffect">
                                  <p:stCondLst>
                                    <p:cond delay="3500"/>
                                  </p:stCondLst>
                                  <p:childTnLst>
                                    <p:animClr clrSpc="rgb" dir="cw">
                                      <p:cBhvr override="childStyle">
                                        <p:cTn id="98" dur="500" fill="hold"/>
                                        <p:tgtEl>
                                          <p:spTgt spid="15"/>
                                        </p:tgtEl>
                                        <p:attrNameLst>
                                          <p:attrName>style.color</p:attrName>
                                        </p:attrNameLst>
                                      </p:cBhvr>
                                      <p:to>
                                        <a:srgbClr val="92D050"/>
                                      </p:to>
                                    </p:animClr>
                                    <p:animClr clrSpc="rgb" dir="cw">
                                      <p:cBhvr>
                                        <p:cTn id="99" dur="500" fill="hold"/>
                                        <p:tgtEl>
                                          <p:spTgt spid="15"/>
                                        </p:tgtEl>
                                        <p:attrNameLst>
                                          <p:attrName>fillcolor</p:attrName>
                                        </p:attrNameLst>
                                      </p:cBhvr>
                                      <p:to>
                                        <a:srgbClr val="92D050"/>
                                      </p:to>
                                    </p:animClr>
                                    <p:set>
                                      <p:cBhvr>
                                        <p:cTn id="100" dur="500" fill="hold"/>
                                        <p:tgtEl>
                                          <p:spTgt spid="15"/>
                                        </p:tgtEl>
                                        <p:attrNameLst>
                                          <p:attrName>fill.type</p:attrName>
                                        </p:attrNameLst>
                                      </p:cBhvr>
                                      <p:to>
                                        <p:strVal val="solid"/>
                                      </p:to>
                                    </p:set>
                                    <p:set>
                                      <p:cBhvr>
                                        <p:cTn id="101" dur="500" fill="hold"/>
                                        <p:tgtEl>
                                          <p:spTgt spid="15"/>
                                        </p:tgtEl>
                                        <p:attrNameLst>
                                          <p:attrName>fill.on</p:attrName>
                                        </p:attrNameLst>
                                      </p:cBhvr>
                                      <p:to>
                                        <p:strVal val="true"/>
                                      </p:to>
                                    </p:set>
                                  </p:childTnLst>
                                </p:cTn>
                              </p:par>
                              <p:par>
                                <p:cTn id="102" presetID="1" presetClass="mediacall" presetSubtype="0" fill="hold" nodeType="withEffect">
                                  <p:stCondLst>
                                    <p:cond delay="3500"/>
                                  </p:stCondLst>
                                  <p:childTnLst>
                                    <p:cmd type="call" cmd="playFrom(0.0)">
                                      <p:cBhvr>
                                        <p:cTn id="103" dur="5903" fill="hold"/>
                                        <p:tgtEl>
                                          <p:spTgt spid="41"/>
                                        </p:tgtEl>
                                      </p:cBhvr>
                                    </p:cmd>
                                  </p:childTnLst>
                                </p:cTn>
                              </p:par>
                              <p:par>
                                <p:cTn id="104" presetID="3" presetClass="mediacall" presetSubtype="0" fill="hold" nodeType="withEffect">
                                  <p:stCondLst>
                                    <p:cond delay="3500"/>
                                  </p:stCondLst>
                                  <p:childTnLst>
                                    <p:cmd type="call" cmd="stop">
                                      <p:cBhvr>
                                        <p:cTn id="105" dur="1" fill="hold"/>
                                        <p:tgtEl>
                                          <p:spTgt spid="39"/>
                                        </p:tgtEl>
                                      </p:cBhvr>
                                    </p:cmd>
                                  </p:childTnLst>
                                </p:cTn>
                              </p:par>
                              <p:par>
                                <p:cTn id="106" presetID="30" presetClass="emph" presetSubtype="0" fill="hold" grpId="2" nodeType="withEffect">
                                  <p:stCondLst>
                                    <p:cond delay="350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24" presetClass="emph" presetSubtype="0" fill="hold" grpId="4" nodeType="withEffect">
                                  <p:stCondLst>
                                    <p:cond delay="3500"/>
                                  </p:stCondLst>
                                  <p:childTnLst>
                                    <p:animClr clrSpc="hsl" dir="cw">
                                      <p:cBhvr override="childStyle">
                                        <p:cTn id="112" dur="500" fill="hold"/>
                                        <p:tgtEl>
                                          <p:spTgt spid="25"/>
                                        </p:tgtEl>
                                        <p:attrNameLst>
                                          <p:attrName>style.color</p:attrName>
                                        </p:attrNameLst>
                                      </p:cBhvr>
                                      <p:by>
                                        <p:hsl h="0" s="-12549" l="-25098"/>
                                      </p:by>
                                    </p:animClr>
                                    <p:animClr clrSpc="hsl" dir="cw">
                                      <p:cBhvr>
                                        <p:cTn id="113" dur="500" fill="hold"/>
                                        <p:tgtEl>
                                          <p:spTgt spid="25"/>
                                        </p:tgtEl>
                                        <p:attrNameLst>
                                          <p:attrName>fillcolor</p:attrName>
                                        </p:attrNameLst>
                                      </p:cBhvr>
                                      <p:by>
                                        <p:hsl h="0" s="-12549" l="-25098"/>
                                      </p:by>
                                    </p:animClr>
                                    <p:animClr clrSpc="hsl" dir="cw">
                                      <p:cBhvr>
                                        <p:cTn id="114" dur="500" fill="hold"/>
                                        <p:tgtEl>
                                          <p:spTgt spid="25"/>
                                        </p:tgtEl>
                                        <p:attrNameLst>
                                          <p:attrName>stroke.color</p:attrName>
                                        </p:attrNameLst>
                                      </p:cBhvr>
                                      <p:by>
                                        <p:hsl h="0" s="-12549" l="-25098"/>
                                      </p:by>
                                    </p:animClr>
                                    <p:set>
                                      <p:cBhvr>
                                        <p:cTn id="115"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16" restart="whenNotActive" fill="hold" evtFilter="cancelBubble" nodeType="interactiveSeq">
                <p:stCondLst>
                  <p:cond evt="onClick" delay="0">
                    <p:tgtEl>
                      <p:spTgt spid="34"/>
                    </p:tgtEl>
                  </p:cond>
                </p:stCondLst>
                <p:endSync evt="end" delay="0">
                  <p:rtn val="all"/>
                </p:endSync>
                <p:childTnLst>
                  <p:par>
                    <p:cTn id="117" fill="hold">
                      <p:stCondLst>
                        <p:cond delay="0"/>
                      </p:stCondLst>
                      <p:childTnLst>
                        <p:par>
                          <p:cTn id="118" fill="hold">
                            <p:stCondLst>
                              <p:cond delay="0"/>
                            </p:stCondLst>
                            <p:childTnLst>
                              <p:par>
                                <p:cTn id="119" presetID="24" presetClass="emph" presetSubtype="0" fill="hold" grpId="1" nodeType="clickEffect">
                                  <p:stCondLst>
                                    <p:cond delay="0"/>
                                  </p:stCondLst>
                                  <p:childTnLst>
                                    <p:animClr clrSpc="hsl" dir="cw">
                                      <p:cBhvr override="childStyle">
                                        <p:cTn id="120" dur="500" fill="hold"/>
                                        <p:tgtEl>
                                          <p:spTgt spid="34"/>
                                        </p:tgtEl>
                                        <p:attrNameLst>
                                          <p:attrName>style.color</p:attrName>
                                        </p:attrNameLst>
                                      </p:cBhvr>
                                      <p:by>
                                        <p:hsl h="0" s="-12549" l="-25098"/>
                                      </p:by>
                                    </p:animClr>
                                    <p:animClr clrSpc="hsl" dir="cw">
                                      <p:cBhvr>
                                        <p:cTn id="121" dur="500" fill="hold"/>
                                        <p:tgtEl>
                                          <p:spTgt spid="34"/>
                                        </p:tgtEl>
                                        <p:attrNameLst>
                                          <p:attrName>fillcolor</p:attrName>
                                        </p:attrNameLst>
                                      </p:cBhvr>
                                      <p:by>
                                        <p:hsl h="0" s="-12549" l="-25098"/>
                                      </p:by>
                                    </p:animClr>
                                    <p:animClr clrSpc="hsl" dir="cw">
                                      <p:cBhvr>
                                        <p:cTn id="122" dur="500" fill="hold"/>
                                        <p:tgtEl>
                                          <p:spTgt spid="34"/>
                                        </p:tgtEl>
                                        <p:attrNameLst>
                                          <p:attrName>stroke.color</p:attrName>
                                        </p:attrNameLst>
                                      </p:cBhvr>
                                      <p:by>
                                        <p:hsl h="0" s="-12549" l="-25098"/>
                                      </p:by>
                                    </p:animClr>
                                    <p:set>
                                      <p:cBhvr>
                                        <p:cTn id="123" dur="500" fill="hold"/>
                                        <p:tgtEl>
                                          <p:spTgt spid="34"/>
                                        </p:tgtEl>
                                        <p:attrNameLst>
                                          <p:attrName>fill.type</p:attrName>
                                        </p:attrNameLst>
                                      </p:cBhvr>
                                      <p:to>
                                        <p:strVal val="solid"/>
                                      </p:to>
                                    </p:set>
                                  </p:childTnLst>
                                </p:cTn>
                              </p:par>
                              <p:par>
                                <p:cTn id="124" presetID="19" presetClass="emph" presetSubtype="0" fill="hold" grpId="0" nodeType="withEffect">
                                  <p:stCondLst>
                                    <p:cond delay="0"/>
                                  </p:stCondLst>
                                  <p:childTnLst>
                                    <p:animClr clrSpc="rgb" dir="cw">
                                      <p:cBhvr override="childStyle">
                                        <p:cTn id="125" dur="500" fill="hold"/>
                                        <p:tgtEl>
                                          <p:spTgt spid="32"/>
                                        </p:tgtEl>
                                        <p:attrNameLst>
                                          <p:attrName>style.color</p:attrName>
                                        </p:attrNameLst>
                                      </p:cBhvr>
                                      <p:to>
                                        <a:schemeClr val="accent2"/>
                                      </p:to>
                                    </p:animClr>
                                    <p:animClr clrSpc="rgb" dir="cw">
                                      <p:cBhvr>
                                        <p:cTn id="126" dur="500" fill="hold"/>
                                        <p:tgtEl>
                                          <p:spTgt spid="32"/>
                                        </p:tgtEl>
                                        <p:attrNameLst>
                                          <p:attrName>fillcolor</p:attrName>
                                        </p:attrNameLst>
                                      </p:cBhvr>
                                      <p:to>
                                        <a:schemeClr val="accent2"/>
                                      </p:to>
                                    </p:animClr>
                                    <p:set>
                                      <p:cBhvr>
                                        <p:cTn id="127" dur="500" fill="hold"/>
                                        <p:tgtEl>
                                          <p:spTgt spid="32"/>
                                        </p:tgtEl>
                                        <p:attrNameLst>
                                          <p:attrName>fill.type</p:attrName>
                                        </p:attrNameLst>
                                      </p:cBhvr>
                                      <p:to>
                                        <p:strVal val="solid"/>
                                      </p:to>
                                    </p:set>
                                    <p:set>
                                      <p:cBhvr>
                                        <p:cTn id="128" dur="500" fill="hold"/>
                                        <p:tgtEl>
                                          <p:spTgt spid="32"/>
                                        </p:tgtEl>
                                        <p:attrNameLst>
                                          <p:attrName>fill.on</p:attrName>
                                        </p:attrNameLst>
                                      </p:cBhvr>
                                      <p:to>
                                        <p:strVal val="true"/>
                                      </p:to>
                                    </p:set>
                                  </p:childTnLst>
                                </p:cTn>
                              </p:par>
                              <p:par>
                                <p:cTn id="129" presetID="1" presetClass="mediacall" presetSubtype="0" fill="hold" nodeType="withEffect">
                                  <p:stCondLst>
                                    <p:cond delay="0"/>
                                  </p:stCondLst>
                                  <p:childTnLst>
                                    <p:cmd type="call" cmd="playFrom(0.0)">
                                      <p:cBhvr>
                                        <p:cTn id="130" dur="20218" fill="hold"/>
                                        <p:tgtEl>
                                          <p:spTgt spid="39"/>
                                        </p:tgtEl>
                                      </p:cBhvr>
                                    </p:cmd>
                                  </p:childTnLst>
                                </p:cTn>
                              </p:par>
                              <p:par>
                                <p:cTn id="131" presetID="3" presetClass="mediacall" presetSubtype="0" fill="hold" nodeType="withEffect">
                                  <p:stCondLst>
                                    <p:cond delay="0"/>
                                  </p:stCondLst>
                                  <p:childTnLst>
                                    <p:cmd type="call" cmd="stop">
                                      <p:cBhvr>
                                        <p:cTn id="132" dur="1" fill="hold"/>
                                        <p:tgtEl>
                                          <p:spTgt spid="38"/>
                                        </p:tgtEl>
                                      </p:cBhvr>
                                    </p:cmd>
                                  </p:childTnLst>
                                </p:cTn>
                              </p:par>
                              <p:par>
                                <p:cTn id="133" presetID="19" presetClass="emph" presetSubtype="0" fill="hold" grpId="1" nodeType="withEffect">
                                  <p:stCondLst>
                                    <p:cond delay="3000"/>
                                  </p:stCondLst>
                                  <p:childTnLst>
                                    <p:animClr clrSpc="rgb" dir="cw">
                                      <p:cBhvr override="childStyle">
                                        <p:cTn id="134" dur="500" fill="hold"/>
                                        <p:tgtEl>
                                          <p:spTgt spid="32"/>
                                        </p:tgtEl>
                                        <p:attrNameLst>
                                          <p:attrName>style.color</p:attrName>
                                        </p:attrNameLst>
                                      </p:cBhvr>
                                      <p:to>
                                        <a:srgbClr val="FF0000"/>
                                      </p:to>
                                    </p:animClr>
                                    <p:animClr clrSpc="rgb" dir="cw">
                                      <p:cBhvr>
                                        <p:cTn id="135" dur="500" fill="hold"/>
                                        <p:tgtEl>
                                          <p:spTgt spid="32"/>
                                        </p:tgtEl>
                                        <p:attrNameLst>
                                          <p:attrName>fillcolor</p:attrName>
                                        </p:attrNameLst>
                                      </p:cBhvr>
                                      <p:to>
                                        <a:srgbClr val="FF0000"/>
                                      </p:to>
                                    </p:animClr>
                                    <p:set>
                                      <p:cBhvr>
                                        <p:cTn id="136" dur="500" fill="hold"/>
                                        <p:tgtEl>
                                          <p:spTgt spid="32"/>
                                        </p:tgtEl>
                                        <p:attrNameLst>
                                          <p:attrName>fill.type</p:attrName>
                                        </p:attrNameLst>
                                      </p:cBhvr>
                                      <p:to>
                                        <p:strVal val="solid"/>
                                      </p:to>
                                    </p:set>
                                    <p:set>
                                      <p:cBhvr>
                                        <p:cTn id="137" dur="500" fill="hold"/>
                                        <p:tgtEl>
                                          <p:spTgt spid="32"/>
                                        </p:tgtEl>
                                        <p:attrNameLst>
                                          <p:attrName>fill.on</p:attrName>
                                        </p:attrNameLst>
                                      </p:cBhvr>
                                      <p:to>
                                        <p:strVal val="true"/>
                                      </p:to>
                                    </p:set>
                                  </p:childTnLst>
                                </p:cTn>
                              </p:par>
                              <p:par>
                                <p:cTn id="138" presetID="19" presetClass="emph" presetSubtype="0" repeatCount="4000" fill="hold" grpId="4" nodeType="withEffect">
                                  <p:stCondLst>
                                    <p:cond delay="3000"/>
                                  </p:stCondLst>
                                  <p:childTnLst>
                                    <p:animClr clrSpc="rgb" dir="cw">
                                      <p:cBhvr override="childStyle">
                                        <p:cTn id="139" dur="500" fill="hold"/>
                                        <p:tgtEl>
                                          <p:spTgt spid="15"/>
                                        </p:tgtEl>
                                        <p:attrNameLst>
                                          <p:attrName>style.color</p:attrName>
                                        </p:attrNameLst>
                                      </p:cBhvr>
                                      <p:to>
                                        <a:srgbClr val="92D050"/>
                                      </p:to>
                                    </p:animClr>
                                    <p:animClr clrSpc="rgb" dir="cw">
                                      <p:cBhvr>
                                        <p:cTn id="140" dur="500" fill="hold"/>
                                        <p:tgtEl>
                                          <p:spTgt spid="15"/>
                                        </p:tgtEl>
                                        <p:attrNameLst>
                                          <p:attrName>fillcolor</p:attrName>
                                        </p:attrNameLst>
                                      </p:cBhvr>
                                      <p:to>
                                        <a:srgbClr val="92D050"/>
                                      </p:to>
                                    </p:animClr>
                                    <p:set>
                                      <p:cBhvr>
                                        <p:cTn id="141" dur="500" fill="hold"/>
                                        <p:tgtEl>
                                          <p:spTgt spid="15"/>
                                        </p:tgtEl>
                                        <p:attrNameLst>
                                          <p:attrName>fill.type</p:attrName>
                                        </p:attrNameLst>
                                      </p:cBhvr>
                                      <p:to>
                                        <p:strVal val="solid"/>
                                      </p:to>
                                    </p:set>
                                    <p:set>
                                      <p:cBhvr>
                                        <p:cTn id="142" dur="500" fill="hold"/>
                                        <p:tgtEl>
                                          <p:spTgt spid="15"/>
                                        </p:tgtEl>
                                        <p:attrNameLst>
                                          <p:attrName>fill.on</p:attrName>
                                        </p:attrNameLst>
                                      </p:cBhvr>
                                      <p:to>
                                        <p:strVal val="true"/>
                                      </p:to>
                                    </p:set>
                                  </p:childTnLst>
                                </p:cTn>
                              </p:par>
                              <p:par>
                                <p:cTn id="143" presetID="1" presetClass="mediacall" presetSubtype="0" fill="hold" nodeType="withEffect">
                                  <p:stCondLst>
                                    <p:cond delay="3000"/>
                                  </p:stCondLst>
                                  <p:childTnLst>
                                    <p:cmd type="call" cmd="playFrom(0.0)">
                                      <p:cBhvr>
                                        <p:cTn id="144" dur="5903" fill="hold"/>
                                        <p:tgtEl>
                                          <p:spTgt spid="41"/>
                                        </p:tgtEl>
                                      </p:cBhvr>
                                    </p:cmd>
                                  </p:childTnLst>
                                </p:cTn>
                              </p:par>
                              <p:par>
                                <p:cTn id="145" presetID="3" presetClass="mediacall" presetSubtype="0" fill="hold" nodeType="withEffect">
                                  <p:stCondLst>
                                    <p:cond delay="3000"/>
                                  </p:stCondLst>
                                  <p:childTnLst>
                                    <p:cmd type="call" cmd="stop">
                                      <p:cBhvr>
                                        <p:cTn id="146" dur="1" fill="hold"/>
                                        <p:tgtEl>
                                          <p:spTgt spid="39"/>
                                        </p:tgtEl>
                                      </p:cBhvr>
                                    </p:cmd>
                                  </p:childTnLst>
                                </p:cTn>
                              </p:par>
                              <p:par>
                                <p:cTn id="147" presetID="30" presetClass="emph" presetSubtype="0" fill="hold" grpId="2" nodeType="withEffect">
                                  <p:stCondLst>
                                    <p:cond delay="300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24" presetClass="emph" presetSubtype="0" fill="hold" grpId="5" nodeType="withEffect">
                                  <p:stCondLst>
                                    <p:cond delay="3000"/>
                                  </p:stCondLst>
                                  <p:childTnLst>
                                    <p:animClr clrSpc="hsl" dir="cw">
                                      <p:cBhvr override="childStyle">
                                        <p:cTn id="153" dur="500" fill="hold"/>
                                        <p:tgtEl>
                                          <p:spTgt spid="25"/>
                                        </p:tgtEl>
                                        <p:attrNameLst>
                                          <p:attrName>style.color</p:attrName>
                                        </p:attrNameLst>
                                      </p:cBhvr>
                                      <p:by>
                                        <p:hsl h="0" s="-12549" l="-25098"/>
                                      </p:by>
                                    </p:animClr>
                                    <p:animClr clrSpc="hsl" dir="cw">
                                      <p:cBhvr>
                                        <p:cTn id="154" dur="500" fill="hold"/>
                                        <p:tgtEl>
                                          <p:spTgt spid="25"/>
                                        </p:tgtEl>
                                        <p:attrNameLst>
                                          <p:attrName>fillcolor</p:attrName>
                                        </p:attrNameLst>
                                      </p:cBhvr>
                                      <p:by>
                                        <p:hsl h="0" s="-12549" l="-25098"/>
                                      </p:by>
                                    </p:animClr>
                                    <p:animClr clrSpc="hsl" dir="cw">
                                      <p:cBhvr>
                                        <p:cTn id="155" dur="500" fill="hold"/>
                                        <p:tgtEl>
                                          <p:spTgt spid="25"/>
                                        </p:tgtEl>
                                        <p:attrNameLst>
                                          <p:attrName>stroke.color</p:attrName>
                                        </p:attrNameLst>
                                      </p:cBhvr>
                                      <p:by>
                                        <p:hsl h="0" s="-12549" l="-25098"/>
                                      </p:by>
                                    </p:animClr>
                                    <p:set>
                                      <p:cBhvr>
                                        <p:cTn id="156"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57" fill="hold" display="0">
                  <p:stCondLst>
                    <p:cond delay="indefinite"/>
                  </p:stCondLst>
                  <p:endCondLst>
                    <p:cond evt="onStopAudio" delay="0">
                      <p:tgtEl>
                        <p:sldTgt/>
                      </p:tgtEl>
                    </p:cond>
                  </p:endCondLst>
                </p:cTn>
                <p:tgtEl>
                  <p:spTgt spid="39"/>
                </p:tgtEl>
              </p:cMediaNode>
            </p:audio>
            <p:audio>
              <p:cMediaNode vol="80000">
                <p:cTn id="158" fill="hold" display="0">
                  <p:stCondLst>
                    <p:cond delay="indefinite"/>
                  </p:stCondLst>
                  <p:endCondLst>
                    <p:cond evt="onStopAudio" delay="0">
                      <p:tgtEl>
                        <p:sldTgt/>
                      </p:tgtEl>
                    </p:cond>
                  </p:endCondLst>
                </p:cTn>
                <p:tgtEl>
                  <p:spTgt spid="40"/>
                </p:tgtEl>
              </p:cMediaNode>
            </p:audio>
            <p:audio>
              <p:cMediaNode vol="80000">
                <p:cTn id="159"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1"/>
      <p:bldP spid="25" grpId="2"/>
      <p:bldP spid="25" grpId="3"/>
      <p:bldP spid="25" grpId="4"/>
      <p:bldP spid="25" grpId="5"/>
      <p:bldP spid="27" grpId="1"/>
      <p:bldP spid="27" grpId="2"/>
      <p:bldP spid="31" grpId="0" animBg="1"/>
      <p:bldP spid="31" grpId="1" animBg="1"/>
      <p:bldP spid="32" grpId="0" animBg="1"/>
      <p:bldP spid="32" grpId="1" animBg="1"/>
      <p:bldP spid="33" grpId="1"/>
      <p:bldP spid="33" grpId="2"/>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80610" y="3776034"/>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Calibri" panose="020F0502020204030204"/>
              </a:rPr>
              <a:t>Câu</a:t>
            </a:r>
            <a:r>
              <a:rPr lang="en-US" sz="3600" dirty="0">
                <a:solidFill>
                  <a:prstClr val="white"/>
                </a:solidFill>
                <a:latin typeface="Calibri" panose="020F0502020204030204"/>
              </a:rPr>
              <a:t> 3: T</a:t>
            </a:r>
            <a:r>
              <a:rPr kumimoji="0" lang="en-US" sz="3600" b="0" i="0" u="none" strike="noStrike" kern="1200" cap="none" spc="0" normalizeH="0" baseline="0" noProof="0" dirty="0" err="1">
                <a:ln>
                  <a:noFill/>
                </a:ln>
                <a:solidFill>
                  <a:prstClr val="white"/>
                </a:solidFill>
                <a:effectLst/>
                <a:uLnTx/>
                <a:uFillTx/>
                <a:latin typeface="Calibri" panose="020F0502020204030204"/>
              </a:rPr>
              <a:t>ác</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dụng</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của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biện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pháp</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nhân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hóa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là</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gì</a:t>
            </a:r>
            <a:r>
              <a:rPr kumimoji="0" lang="en-US" sz="3600" b="0" i="0" u="none" strike="noStrike" kern="1200" cap="none" spc="0" normalizeH="0" noProof="0" dirty="0">
                <a:ln>
                  <a:noFill/>
                </a:ln>
                <a:solidFill>
                  <a:prstClr val="white"/>
                </a:solidFill>
                <a:effectLst/>
                <a:uLnTx/>
                <a:uFillTx/>
                <a:latin typeface="Calibri" panose="020F0502020204030204"/>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27213" y="604635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26889" y="614855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Cả</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3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đáp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46203" y="5069571"/>
            <a:ext cx="4650419" cy="707886"/>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lang="en-US" sz="2000" dirty="0">
                <a:solidFill>
                  <a:srgbClr val="FFC000"/>
                </a:solidFill>
                <a:ea typeface="Tahoma" panose="020B0604030504040204" pitchFamily="34" charset="0"/>
                <a:cs typeface="Tahoma" panose="020B0604030504040204" pitchFamily="34" charset="0"/>
              </a:rPr>
              <a:t>B. </a:t>
            </a:r>
            <a:r>
              <a:rPr lang="en-US" sz="2000" dirty="0" err="1">
                <a:solidFill>
                  <a:prstClr val="white"/>
                </a:solidFill>
                <a:ea typeface="Tahoma" panose="020B0604030504040204" pitchFamily="34" charset="0"/>
                <a:cs typeface="Tahoma" panose="020B0604030504040204" pitchFamily="34" charset="0"/>
              </a:rPr>
              <a:t>Giúp</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sự</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vật</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hiện</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tượng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giống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như</a:t>
            </a:r>
            <a:r>
              <a:rPr lang="en-US" sz="2000" dirty="0">
                <a:solidFill>
                  <a:prstClr val="white"/>
                </a:solidFill>
                <a:ea typeface="Tahoma" panose="020B0604030504040204" pitchFamily="34" charset="0"/>
                <a:cs typeface="Tahoma" panose="020B0604030504040204" pitchFamily="34" charset="0"/>
              </a:rPr>
              <a:t> con </a:t>
            </a:r>
            <a:r>
              <a:rPr lang="en-US" sz="2000" dirty="0" err="1">
                <a:solidFill>
                  <a:prstClr val="white"/>
                </a:solidFill>
                <a:ea typeface="Tahoma" panose="020B0604030504040204" pitchFamily="34" charset="0"/>
                <a:cs typeface="Tahoma" panose="020B0604030504040204" pitchFamily="34" charset="0"/>
              </a:rPr>
              <a:t>người</a:t>
            </a:r>
            <a:endParaRPr lang="en-US" sz="2000"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862146" y="610708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sự</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vật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hiện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tượng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hơn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140557" y="606042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câu</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văn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trở</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sinh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động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ngộ</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nghĩnh</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38"/>
                </p:tgtEl>
              </p:cMediaNode>
            </p:audio>
            <p:seq concurrent="1" nextAc="seek">
              <p:cTn id="9" restart="whenNotActive" fill="hold" evtFilter="cancelBubble" nodeType="interactiveSeq">
                <p:stCondLst>
                  <p:cond evt="onClick" delay="0">
                    <p:tgtEl>
                      <p:spTgt spid="25"/>
                    </p:tgtEl>
                  </p:cond>
                </p:stCondLst>
                <p:endSync evt="end" delay="0">
                  <p:rtn val="all"/>
                </p:endSync>
                <p:childTnLst>
                  <p:par>
                    <p:cTn id="10" fill="hold">
                      <p:stCondLst>
                        <p:cond delay="0"/>
                      </p:stCondLst>
                      <p:childTnLst>
                        <p:par>
                          <p:cTn id="11" fill="hold">
                            <p:stCondLst>
                              <p:cond delay="0"/>
                            </p:stCondLst>
                            <p:childTnLst>
                              <p:par>
                                <p:cTn id="12" presetID="24" presetClass="emph" presetSubtype="0" fill="hold" grpId="1" nodeType="clickEffect">
                                  <p:stCondLst>
                                    <p:cond delay="0"/>
                                  </p:stCondLst>
                                  <p:childTnLst>
                                    <p:animClr clrSpc="hsl" dir="cw">
                                      <p:cBhvr override="childStyle">
                                        <p:cTn id="13" dur="500" fill="hold"/>
                                        <p:tgtEl>
                                          <p:spTgt spid="25"/>
                                        </p:tgtEl>
                                        <p:attrNameLst>
                                          <p:attrName>style.color</p:attrName>
                                        </p:attrNameLst>
                                      </p:cBhvr>
                                      <p:by>
                                        <p:hsl h="0" s="-12549" l="-25098"/>
                                      </p:by>
                                    </p:animClr>
                                    <p:animClr clrSpc="hsl" dir="cw">
                                      <p:cBhvr>
                                        <p:cTn id="14" dur="500" fill="hold"/>
                                        <p:tgtEl>
                                          <p:spTgt spid="25"/>
                                        </p:tgtEl>
                                        <p:attrNameLst>
                                          <p:attrName>fillcolor</p:attrName>
                                        </p:attrNameLst>
                                      </p:cBhvr>
                                      <p:by>
                                        <p:hsl h="0" s="-12549" l="-25098"/>
                                      </p:by>
                                    </p:animClr>
                                    <p:animClr clrSpc="hsl" dir="cw">
                                      <p:cBhvr>
                                        <p:cTn id="15" dur="500" fill="hold"/>
                                        <p:tgtEl>
                                          <p:spTgt spid="25"/>
                                        </p:tgtEl>
                                        <p:attrNameLst>
                                          <p:attrName>stroke.color</p:attrName>
                                        </p:attrNameLst>
                                      </p:cBhvr>
                                      <p:by>
                                        <p:hsl h="0" s="-12549" l="-25098"/>
                                      </p:by>
                                    </p:animClr>
                                    <p:set>
                                      <p:cBhvr>
                                        <p:cTn id="16" dur="500" fill="hold"/>
                                        <p:tgtEl>
                                          <p:spTgt spid="25"/>
                                        </p:tgtEl>
                                        <p:attrNameLst>
                                          <p:attrName>fill.type</p:attrName>
                                        </p:attrNameLst>
                                      </p:cBhvr>
                                      <p:to>
                                        <p:strVal val="solid"/>
                                      </p:to>
                                    </p:set>
                                  </p:childTnLst>
                                </p:cTn>
                              </p:par>
                              <p:par>
                                <p:cTn id="17" presetID="19" presetClass="emph" presetSubtype="0" fill="hold" grpId="0" nodeType="withEffect">
                                  <p:stCondLst>
                                    <p:cond delay="0"/>
                                  </p:stCondLst>
                                  <p:childTnLst>
                                    <p:animClr clrSpc="rgb" dir="cw">
                                      <p:cBhvr override="childStyle">
                                        <p:cTn id="18" dur="500" fill="hold"/>
                                        <p:tgtEl>
                                          <p:spTgt spid="15"/>
                                        </p:tgtEl>
                                        <p:attrNameLst>
                                          <p:attrName>style.color</p:attrName>
                                        </p:attrNameLst>
                                      </p:cBhvr>
                                      <p:to>
                                        <a:srgbClr val="FFC000"/>
                                      </p:to>
                                    </p:animClr>
                                    <p:animClr clrSpc="rgb" dir="cw">
                                      <p:cBhvr>
                                        <p:cTn id="19" dur="500" fill="hold"/>
                                        <p:tgtEl>
                                          <p:spTgt spid="15"/>
                                        </p:tgtEl>
                                        <p:attrNameLst>
                                          <p:attrName>fillcolor</p:attrName>
                                        </p:attrNameLst>
                                      </p:cBhvr>
                                      <p:to>
                                        <a:srgbClr val="FFC000"/>
                                      </p:to>
                                    </p:animClr>
                                    <p:set>
                                      <p:cBhvr>
                                        <p:cTn id="20" dur="500" fill="hold"/>
                                        <p:tgtEl>
                                          <p:spTgt spid="15"/>
                                        </p:tgtEl>
                                        <p:attrNameLst>
                                          <p:attrName>fill.type</p:attrName>
                                        </p:attrNameLst>
                                      </p:cBhvr>
                                      <p:to>
                                        <p:strVal val="solid"/>
                                      </p:to>
                                    </p:set>
                                    <p:set>
                                      <p:cBhvr>
                                        <p:cTn id="21" dur="500" fill="hold"/>
                                        <p:tgtEl>
                                          <p:spTgt spid="15"/>
                                        </p:tgtEl>
                                        <p:attrNameLst>
                                          <p:attrName>fill.on</p:attrName>
                                        </p:attrNameLst>
                                      </p:cBhvr>
                                      <p:to>
                                        <p:strVal val="true"/>
                                      </p:to>
                                    </p:set>
                                  </p:childTnLst>
                                </p:cTn>
                              </p:par>
                              <p:par>
                                <p:cTn id="22" presetID="1" presetClass="mediacall" presetSubtype="0" fill="hold" nodeType="withEffect">
                                  <p:stCondLst>
                                    <p:cond delay="0"/>
                                  </p:stCondLst>
                                  <p:childTnLst>
                                    <p:cmd type="call" cmd="playFrom(0.0)">
                                      <p:cBhvr>
                                        <p:cTn id="23" dur="20218" fill="hold"/>
                                        <p:tgtEl>
                                          <p:spTgt spid="39"/>
                                        </p:tgtEl>
                                      </p:cBhvr>
                                    </p:cmd>
                                  </p:childTnLst>
                                </p:cTn>
                              </p:par>
                              <p:par>
                                <p:cTn id="24" presetID="3" presetClass="mediacall" presetSubtype="0" fill="hold" nodeType="withEffect">
                                  <p:stCondLst>
                                    <p:cond delay="0"/>
                                  </p:stCondLst>
                                  <p:childTnLst>
                                    <p:cmd type="call" cmd="stop">
                                      <p:cBhvr>
                                        <p:cTn id="25" dur="1" fill="hold"/>
                                        <p:tgtEl>
                                          <p:spTgt spid="38"/>
                                        </p:tgtEl>
                                      </p:cBhvr>
                                    </p:cmd>
                                  </p:childTnLst>
                                </p:cTn>
                              </p:par>
                              <p:par>
                                <p:cTn id="26" presetID="19" presetClass="emph" presetSubtype="0" repeatCount="4000" fill="hold" grpId="1" nodeType="withEffect">
                                  <p:stCondLst>
                                    <p:cond delay="3000"/>
                                  </p:stCondLst>
                                  <p:childTnLst>
                                    <p:animClr clrSpc="rgb" dir="cw">
                                      <p:cBhvr override="childStyle">
                                        <p:cTn id="27" dur="500" fill="hold"/>
                                        <p:tgtEl>
                                          <p:spTgt spid="15"/>
                                        </p:tgtEl>
                                        <p:attrNameLst>
                                          <p:attrName>style.color</p:attrName>
                                        </p:attrNameLst>
                                      </p:cBhvr>
                                      <p:to>
                                        <a:srgbClr val="92D050"/>
                                      </p:to>
                                    </p:animClr>
                                    <p:animClr clrSpc="rgb" dir="cw">
                                      <p:cBhvr>
                                        <p:cTn id="28" dur="500" fill="hold"/>
                                        <p:tgtEl>
                                          <p:spTgt spid="15"/>
                                        </p:tgtEl>
                                        <p:attrNameLst>
                                          <p:attrName>fillcolor</p:attrName>
                                        </p:attrNameLst>
                                      </p:cBhvr>
                                      <p:to>
                                        <a:srgbClr val="92D050"/>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3000"/>
                                  </p:stCondLst>
                                  <p:childTnLst>
                                    <p:cmd type="call" cmd="playFrom(0.0)">
                                      <p:cBhvr>
                                        <p:cTn id="32" dur="7732" fill="hold"/>
                                        <p:tgtEl>
                                          <p:spTgt spid="40"/>
                                        </p:tgtEl>
                                      </p:cBhvr>
                                    </p:cmd>
                                  </p:childTnLst>
                                </p:cTn>
                              </p:par>
                              <p:par>
                                <p:cTn id="33" presetID="3" presetClass="mediacall" presetSubtype="0" fill="hold" nodeType="withEffect">
                                  <p:stCondLst>
                                    <p:cond delay="3000"/>
                                  </p:stCondLst>
                                  <p:childTnLst>
                                    <p:cmd type="call" cmd="stop">
                                      <p:cBhvr>
                                        <p:cTn id="34" dur="1" fill="hold"/>
                                        <p:tgtEl>
                                          <p:spTgt spid="39"/>
                                        </p:tgtEl>
                                      </p:cBhvr>
                                    </p:cmd>
                                  </p:childTnLst>
                                </p:cTn>
                              </p:par>
                              <p:par>
                                <p:cTn id="35" presetID="24" presetClass="emph" presetSubtype="0" fill="hold" grpId="2" nodeType="withEffect">
                                  <p:stCondLst>
                                    <p:cond delay="3000"/>
                                  </p:stCondLst>
                                  <p:childTnLst>
                                    <p:animClr clrSpc="hsl" dir="cw">
                                      <p:cBhvr override="childStyle">
                                        <p:cTn id="36" dur="500" fill="hold"/>
                                        <p:tgtEl>
                                          <p:spTgt spid="25"/>
                                        </p:tgtEl>
                                        <p:attrNameLst>
                                          <p:attrName>style.color</p:attrName>
                                        </p:attrNameLst>
                                      </p:cBhvr>
                                      <p:by>
                                        <p:hsl h="0" s="-12549" l="-25098"/>
                                      </p:by>
                                    </p:animClr>
                                    <p:animClr clrSpc="hsl" dir="cw">
                                      <p:cBhvr>
                                        <p:cTn id="37" dur="500" fill="hold"/>
                                        <p:tgtEl>
                                          <p:spTgt spid="25"/>
                                        </p:tgtEl>
                                        <p:attrNameLst>
                                          <p:attrName>fillcolor</p:attrName>
                                        </p:attrNameLst>
                                      </p:cBhvr>
                                      <p:by>
                                        <p:hsl h="0" s="-12549" l="-25098"/>
                                      </p:by>
                                    </p:animClr>
                                    <p:animClr clrSpc="hsl" dir="cw">
                                      <p:cBhvr>
                                        <p:cTn id="38" dur="500" fill="hold"/>
                                        <p:tgtEl>
                                          <p:spTgt spid="25"/>
                                        </p:tgtEl>
                                        <p:attrNameLst>
                                          <p:attrName>stroke.color</p:attrName>
                                        </p:attrNameLst>
                                      </p:cBhvr>
                                      <p:by>
                                        <p:hsl h="0" s="-12549" l="-25098"/>
                                      </p:by>
                                    </p:animClr>
                                    <p:set>
                                      <p:cBhvr>
                                        <p:cTn id="39"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40" restart="whenNotActive" fill="hold" evtFilter="cancelBubble" nodeType="interactiveSeq">
                <p:stCondLst>
                  <p:cond evt="onClick" delay="0">
                    <p:tgtEl>
                      <p:spTgt spid="33"/>
                    </p:tgtEl>
                  </p:cond>
                </p:stCondLst>
                <p:endSync evt="end" delay="0">
                  <p:rtn val="all"/>
                </p:endSync>
                <p:childTnLst>
                  <p:par>
                    <p:cTn id="41" fill="hold">
                      <p:stCondLst>
                        <p:cond delay="0"/>
                      </p:stCondLst>
                      <p:childTnLst>
                        <p:par>
                          <p:cTn id="42" fill="hold">
                            <p:stCondLst>
                              <p:cond delay="0"/>
                            </p:stCondLst>
                            <p:childTnLst>
                              <p:par>
                                <p:cTn id="43" presetID="24" presetClass="emph" presetSubtype="0" fill="hold" grpId="1" nodeType="clickEffect">
                                  <p:stCondLst>
                                    <p:cond delay="0"/>
                                  </p:stCondLst>
                                  <p:childTnLst>
                                    <p:animClr clrSpc="hsl" dir="cw">
                                      <p:cBhvr override="childStyle">
                                        <p:cTn id="44" dur="500" fill="hold"/>
                                        <p:tgtEl>
                                          <p:spTgt spid="33"/>
                                        </p:tgtEl>
                                        <p:attrNameLst>
                                          <p:attrName>style.color</p:attrName>
                                        </p:attrNameLst>
                                      </p:cBhvr>
                                      <p:by>
                                        <p:hsl h="0" s="-12549" l="-25098"/>
                                      </p:by>
                                    </p:animClr>
                                    <p:animClr clrSpc="hsl" dir="cw">
                                      <p:cBhvr>
                                        <p:cTn id="45" dur="500" fill="hold"/>
                                        <p:tgtEl>
                                          <p:spTgt spid="33"/>
                                        </p:tgtEl>
                                        <p:attrNameLst>
                                          <p:attrName>fillcolor</p:attrName>
                                        </p:attrNameLst>
                                      </p:cBhvr>
                                      <p:by>
                                        <p:hsl h="0" s="-12549" l="-25098"/>
                                      </p:by>
                                    </p:animClr>
                                    <p:animClr clrSpc="hsl" dir="cw">
                                      <p:cBhvr>
                                        <p:cTn id="46" dur="500" fill="hold"/>
                                        <p:tgtEl>
                                          <p:spTgt spid="33"/>
                                        </p:tgtEl>
                                        <p:attrNameLst>
                                          <p:attrName>stroke.color</p:attrName>
                                        </p:attrNameLst>
                                      </p:cBhvr>
                                      <p:by>
                                        <p:hsl h="0" s="-12549" l="-25098"/>
                                      </p:by>
                                    </p:animClr>
                                    <p:set>
                                      <p:cBhvr>
                                        <p:cTn id="47" dur="500" fill="hold"/>
                                        <p:tgtEl>
                                          <p:spTgt spid="33"/>
                                        </p:tgtEl>
                                        <p:attrNameLst>
                                          <p:attrName>fill.type</p:attrName>
                                        </p:attrNameLst>
                                      </p:cBhvr>
                                      <p:to>
                                        <p:strVal val="solid"/>
                                      </p:to>
                                    </p:set>
                                  </p:childTnLst>
                                </p:cTn>
                              </p:par>
                              <p:par>
                                <p:cTn id="48" presetID="19" presetClass="emph" presetSubtype="0" fill="hold" grpId="0" nodeType="withEffect">
                                  <p:stCondLst>
                                    <p:cond delay="0"/>
                                  </p:stCondLst>
                                  <p:childTnLst>
                                    <p:animClr clrSpc="rgb" dir="cw">
                                      <p:cBhvr override="childStyle">
                                        <p:cTn id="49" dur="500" fill="hold"/>
                                        <p:tgtEl>
                                          <p:spTgt spid="31"/>
                                        </p:tgtEl>
                                        <p:attrNameLst>
                                          <p:attrName>style.color</p:attrName>
                                        </p:attrNameLst>
                                      </p:cBhvr>
                                      <p:to>
                                        <a:srgbClr val="FFC000"/>
                                      </p:to>
                                    </p:animClr>
                                    <p:animClr clrSpc="rgb" dir="cw">
                                      <p:cBhvr>
                                        <p:cTn id="50" dur="500" fill="hold"/>
                                        <p:tgtEl>
                                          <p:spTgt spid="31"/>
                                        </p:tgtEl>
                                        <p:attrNameLst>
                                          <p:attrName>fillcolor</p:attrName>
                                        </p:attrNameLst>
                                      </p:cBhvr>
                                      <p:to>
                                        <a:srgbClr val="FFC000"/>
                                      </p:to>
                                    </p:animClr>
                                    <p:set>
                                      <p:cBhvr>
                                        <p:cTn id="51" dur="500" fill="hold"/>
                                        <p:tgtEl>
                                          <p:spTgt spid="31"/>
                                        </p:tgtEl>
                                        <p:attrNameLst>
                                          <p:attrName>fill.type</p:attrName>
                                        </p:attrNameLst>
                                      </p:cBhvr>
                                      <p:to>
                                        <p:strVal val="solid"/>
                                      </p:to>
                                    </p:set>
                                    <p:set>
                                      <p:cBhvr>
                                        <p:cTn id="52" dur="500" fill="hold"/>
                                        <p:tgtEl>
                                          <p:spTgt spid="3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20218" fill="hold"/>
                                        <p:tgtEl>
                                          <p:spTgt spid="39"/>
                                        </p:tgtEl>
                                      </p:cBhvr>
                                    </p:cmd>
                                  </p:childTnLst>
                                </p:cTn>
                              </p:par>
                              <p:par>
                                <p:cTn id="55" presetID="3" presetClass="mediacall" presetSubtype="0" fill="hold" nodeType="withEffect">
                                  <p:stCondLst>
                                    <p:cond delay="0"/>
                                  </p:stCondLst>
                                  <p:childTnLst>
                                    <p:cmd type="call" cmd="stop">
                                      <p:cBhvr>
                                        <p:cTn id="56" dur="1" fill="hold"/>
                                        <p:tgtEl>
                                          <p:spTgt spid="38"/>
                                        </p:tgtEl>
                                      </p:cBhvr>
                                    </p:cmd>
                                  </p:childTnLst>
                                </p:cTn>
                              </p:par>
                              <p:par>
                                <p:cTn id="57" presetID="19" presetClass="emph" presetSubtype="0" fill="hold" grpId="1" nodeType="withEffect">
                                  <p:stCondLst>
                                    <p:cond delay="3000"/>
                                  </p:stCondLst>
                                  <p:childTnLst>
                                    <p:animClr clrSpc="rgb" dir="cw">
                                      <p:cBhvr override="childStyle">
                                        <p:cTn id="58" dur="500" fill="hold"/>
                                        <p:tgtEl>
                                          <p:spTgt spid="31"/>
                                        </p:tgtEl>
                                        <p:attrNameLst>
                                          <p:attrName>style.color</p:attrName>
                                        </p:attrNameLst>
                                      </p:cBhvr>
                                      <p:to>
                                        <a:srgbClr val="FF0000"/>
                                      </p:to>
                                    </p:animClr>
                                    <p:animClr clrSpc="rgb" dir="cw">
                                      <p:cBhvr>
                                        <p:cTn id="59" dur="500" fill="hold"/>
                                        <p:tgtEl>
                                          <p:spTgt spid="31"/>
                                        </p:tgtEl>
                                        <p:attrNameLst>
                                          <p:attrName>fillcolor</p:attrName>
                                        </p:attrNameLst>
                                      </p:cBhvr>
                                      <p:to>
                                        <a:srgbClr val="FF0000"/>
                                      </p:to>
                                    </p:animClr>
                                    <p:set>
                                      <p:cBhvr>
                                        <p:cTn id="60" dur="500" fill="hold"/>
                                        <p:tgtEl>
                                          <p:spTgt spid="31"/>
                                        </p:tgtEl>
                                        <p:attrNameLst>
                                          <p:attrName>fill.type</p:attrName>
                                        </p:attrNameLst>
                                      </p:cBhvr>
                                      <p:to>
                                        <p:strVal val="solid"/>
                                      </p:to>
                                    </p:set>
                                    <p:set>
                                      <p:cBhvr>
                                        <p:cTn id="61" dur="500" fill="hold"/>
                                        <p:tgtEl>
                                          <p:spTgt spid="31"/>
                                        </p:tgtEl>
                                        <p:attrNameLst>
                                          <p:attrName>fill.on</p:attrName>
                                        </p:attrNameLst>
                                      </p:cBhvr>
                                      <p:to>
                                        <p:strVal val="true"/>
                                      </p:to>
                                    </p:set>
                                  </p:childTnLst>
                                </p:cTn>
                              </p:par>
                              <p:par>
                                <p:cTn id="62" presetID="19" presetClass="emph" presetSubtype="0" repeatCount="4000" fill="hold" grpId="2" nodeType="withEffect">
                                  <p:stCondLst>
                                    <p:cond delay="3000"/>
                                  </p:stCondLst>
                                  <p:childTnLst>
                                    <p:animClr clrSpc="rgb" dir="cw">
                                      <p:cBhvr override="childStyle">
                                        <p:cTn id="63" dur="500" fill="hold"/>
                                        <p:tgtEl>
                                          <p:spTgt spid="15"/>
                                        </p:tgtEl>
                                        <p:attrNameLst>
                                          <p:attrName>style.color</p:attrName>
                                        </p:attrNameLst>
                                      </p:cBhvr>
                                      <p:to>
                                        <a:srgbClr val="92D050"/>
                                      </p:to>
                                    </p:animClr>
                                    <p:animClr clrSpc="rgb" dir="cw">
                                      <p:cBhvr>
                                        <p:cTn id="64" dur="500" fill="hold"/>
                                        <p:tgtEl>
                                          <p:spTgt spid="15"/>
                                        </p:tgtEl>
                                        <p:attrNameLst>
                                          <p:attrName>fillcolor</p:attrName>
                                        </p:attrNameLst>
                                      </p:cBhvr>
                                      <p:to>
                                        <a:srgbClr val="92D050"/>
                                      </p:to>
                                    </p:animClr>
                                    <p:set>
                                      <p:cBhvr>
                                        <p:cTn id="65" dur="500" fill="hold"/>
                                        <p:tgtEl>
                                          <p:spTgt spid="15"/>
                                        </p:tgtEl>
                                        <p:attrNameLst>
                                          <p:attrName>fill.type</p:attrName>
                                        </p:attrNameLst>
                                      </p:cBhvr>
                                      <p:to>
                                        <p:strVal val="solid"/>
                                      </p:to>
                                    </p:set>
                                    <p:set>
                                      <p:cBhvr>
                                        <p:cTn id="66" dur="500" fill="hold"/>
                                        <p:tgtEl>
                                          <p:spTgt spid="15"/>
                                        </p:tgtEl>
                                        <p:attrNameLst>
                                          <p:attrName>fill.on</p:attrName>
                                        </p:attrNameLst>
                                      </p:cBhvr>
                                      <p:to>
                                        <p:strVal val="true"/>
                                      </p:to>
                                    </p:set>
                                  </p:childTnLst>
                                </p:cTn>
                              </p:par>
                              <p:par>
                                <p:cTn id="67" presetID="1" presetClass="mediacall" presetSubtype="0" fill="hold" nodeType="withEffect">
                                  <p:stCondLst>
                                    <p:cond delay="3000"/>
                                  </p:stCondLst>
                                  <p:childTnLst>
                                    <p:cmd type="call" cmd="playFrom(0.0)">
                                      <p:cBhvr>
                                        <p:cTn id="68" dur="5903" fill="hold"/>
                                        <p:tgtEl>
                                          <p:spTgt spid="41"/>
                                        </p:tgtEl>
                                      </p:cBhvr>
                                    </p:cmd>
                                  </p:childTnLst>
                                </p:cTn>
                              </p:par>
                              <p:par>
                                <p:cTn id="69" presetID="3" presetClass="mediacall" presetSubtype="0" fill="hold" nodeType="withEffect">
                                  <p:stCondLst>
                                    <p:cond delay="3000"/>
                                  </p:stCondLst>
                                  <p:childTnLst>
                                    <p:cmd type="call" cmd="stop">
                                      <p:cBhvr>
                                        <p:cTn id="70" dur="1" fill="hold"/>
                                        <p:tgtEl>
                                          <p:spTgt spid="39"/>
                                        </p:tgtEl>
                                      </p:cBhvr>
                                    </p:cmd>
                                  </p:childTnLst>
                                </p:cTn>
                              </p:par>
                              <p:par>
                                <p:cTn id="71" presetID="30" presetClass="emph" presetSubtype="0" fill="hold" grpId="2" nodeType="withEffect">
                                  <p:stCondLst>
                                    <p:cond delay="3000"/>
                                  </p:stCondLst>
                                  <p:childTnLst>
                                    <p:animClr clrSpc="hsl" dir="cw">
                                      <p:cBhvr override="childStyle">
                                        <p:cTn id="72" dur="500" fill="hold"/>
                                        <p:tgtEl>
                                          <p:spTgt spid="33"/>
                                        </p:tgtEl>
                                        <p:attrNameLst>
                                          <p:attrName>style.color</p:attrName>
                                        </p:attrNameLst>
                                      </p:cBhvr>
                                      <p:by>
                                        <p:hsl h="0" s="12549" l="25098"/>
                                      </p:by>
                                    </p:animClr>
                                    <p:animClr clrSpc="hsl" dir="cw">
                                      <p:cBhvr>
                                        <p:cTn id="73" dur="500" fill="hold"/>
                                        <p:tgtEl>
                                          <p:spTgt spid="33"/>
                                        </p:tgtEl>
                                        <p:attrNameLst>
                                          <p:attrName>fillcolor</p:attrName>
                                        </p:attrNameLst>
                                      </p:cBhvr>
                                      <p:by>
                                        <p:hsl h="0" s="12549" l="25098"/>
                                      </p:by>
                                    </p:animClr>
                                    <p:animClr clrSpc="hsl" dir="cw">
                                      <p:cBhvr>
                                        <p:cTn id="74" dur="500" fill="hold"/>
                                        <p:tgtEl>
                                          <p:spTgt spid="33"/>
                                        </p:tgtEl>
                                        <p:attrNameLst>
                                          <p:attrName>stroke.color</p:attrName>
                                        </p:attrNameLst>
                                      </p:cBhvr>
                                      <p:by>
                                        <p:hsl h="0" s="12549" l="25098"/>
                                      </p:by>
                                    </p:animClr>
                                    <p:set>
                                      <p:cBhvr>
                                        <p:cTn id="75" dur="500" fill="hold"/>
                                        <p:tgtEl>
                                          <p:spTgt spid="33"/>
                                        </p:tgtEl>
                                        <p:attrNameLst>
                                          <p:attrName>fill.type</p:attrName>
                                        </p:attrNameLst>
                                      </p:cBhvr>
                                      <p:to>
                                        <p:strVal val="solid"/>
                                      </p:to>
                                    </p:set>
                                  </p:childTnLst>
                                </p:cTn>
                              </p:par>
                              <p:par>
                                <p:cTn id="76" presetID="24" presetClass="emph" presetSubtype="0" fill="hold" grpId="3" nodeType="withEffect">
                                  <p:stCondLst>
                                    <p:cond delay="3000"/>
                                  </p:stCondLst>
                                  <p:childTnLst>
                                    <p:animClr clrSpc="hsl" dir="cw">
                                      <p:cBhvr override="childStyle">
                                        <p:cTn id="77" dur="500" fill="hold"/>
                                        <p:tgtEl>
                                          <p:spTgt spid="25"/>
                                        </p:tgtEl>
                                        <p:attrNameLst>
                                          <p:attrName>style.color</p:attrName>
                                        </p:attrNameLst>
                                      </p:cBhvr>
                                      <p:by>
                                        <p:hsl h="0" s="-12549" l="-25098"/>
                                      </p:by>
                                    </p:animClr>
                                    <p:animClr clrSpc="hsl" dir="cw">
                                      <p:cBhvr>
                                        <p:cTn id="78" dur="500" fill="hold"/>
                                        <p:tgtEl>
                                          <p:spTgt spid="25"/>
                                        </p:tgtEl>
                                        <p:attrNameLst>
                                          <p:attrName>fillcolor</p:attrName>
                                        </p:attrNameLst>
                                      </p:cBhvr>
                                      <p:by>
                                        <p:hsl h="0" s="-12549" l="-25098"/>
                                      </p:by>
                                    </p:animClr>
                                    <p:animClr clrSpc="hsl" dir="cw">
                                      <p:cBhvr>
                                        <p:cTn id="79" dur="500" fill="hold"/>
                                        <p:tgtEl>
                                          <p:spTgt spid="25"/>
                                        </p:tgtEl>
                                        <p:attrNameLst>
                                          <p:attrName>stroke.color</p:attrName>
                                        </p:attrNameLst>
                                      </p:cBhvr>
                                      <p:by>
                                        <p:hsl h="0" s="-12549" l="-25098"/>
                                      </p:by>
                                    </p:animClr>
                                    <p:set>
                                      <p:cBhvr>
                                        <p:cTn id="80"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81" restart="whenNotActive" fill="hold" evtFilter="cancelBubble" nodeType="interactiveSeq">
                <p:stCondLst>
                  <p:cond evt="onClick" delay="0">
                    <p:tgtEl>
                      <p:spTgt spid="27"/>
                    </p:tgtEl>
                  </p:cond>
                </p:stCondLst>
                <p:endSync evt="end" delay="0">
                  <p:rtn val="all"/>
                </p:endSync>
                <p:childTnLst>
                  <p:par>
                    <p:cTn id="82" fill="hold">
                      <p:stCondLst>
                        <p:cond delay="0"/>
                      </p:stCondLst>
                      <p:childTnLst>
                        <p:par>
                          <p:cTn id="83" fill="hold">
                            <p:stCondLst>
                              <p:cond delay="0"/>
                            </p:stCondLst>
                            <p:childTnLst>
                              <p:par>
                                <p:cTn id="84" presetID="24" presetClass="emph" presetSubtype="0" fill="hold" grpId="1" nodeType="clickEffect">
                                  <p:stCondLst>
                                    <p:cond delay="0"/>
                                  </p:stCondLst>
                                  <p:childTnLst>
                                    <p:animClr clrSpc="hsl" dir="cw">
                                      <p:cBhvr override="childStyle">
                                        <p:cTn id="85" dur="500" fill="hold"/>
                                        <p:tgtEl>
                                          <p:spTgt spid="27"/>
                                        </p:tgtEl>
                                        <p:attrNameLst>
                                          <p:attrName>style.color</p:attrName>
                                        </p:attrNameLst>
                                      </p:cBhvr>
                                      <p:by>
                                        <p:hsl h="0" s="-12549" l="-25098"/>
                                      </p:by>
                                    </p:animClr>
                                    <p:animClr clrSpc="hsl" dir="cw">
                                      <p:cBhvr>
                                        <p:cTn id="86" dur="500" fill="hold"/>
                                        <p:tgtEl>
                                          <p:spTgt spid="27"/>
                                        </p:tgtEl>
                                        <p:attrNameLst>
                                          <p:attrName>fillcolor</p:attrName>
                                        </p:attrNameLst>
                                      </p:cBhvr>
                                      <p:by>
                                        <p:hsl h="0" s="-12549" l="-25098"/>
                                      </p:by>
                                    </p:animClr>
                                    <p:animClr clrSpc="hsl" dir="cw">
                                      <p:cBhvr>
                                        <p:cTn id="87" dur="500" fill="hold"/>
                                        <p:tgtEl>
                                          <p:spTgt spid="27"/>
                                        </p:tgtEl>
                                        <p:attrNameLst>
                                          <p:attrName>stroke.color</p:attrName>
                                        </p:attrNameLst>
                                      </p:cBhvr>
                                      <p:by>
                                        <p:hsl h="0" s="-12549" l="-25098"/>
                                      </p:by>
                                    </p:animClr>
                                    <p:set>
                                      <p:cBhvr>
                                        <p:cTn id="88" dur="500" fill="hold"/>
                                        <p:tgtEl>
                                          <p:spTgt spid="27"/>
                                        </p:tgtEl>
                                        <p:attrNameLst>
                                          <p:attrName>fill.type</p:attrName>
                                        </p:attrNameLst>
                                      </p:cBhvr>
                                      <p:to>
                                        <p:strVal val="solid"/>
                                      </p:to>
                                    </p:set>
                                  </p:childTnLst>
                                </p:cTn>
                              </p:par>
                              <p:par>
                                <p:cTn id="89" presetID="19" presetClass="emph" presetSubtype="0" fill="hold" grpId="0" nodeType="withEffect">
                                  <p:stCondLst>
                                    <p:cond delay="0"/>
                                  </p:stCondLst>
                                  <p:childTnLst>
                                    <p:animClr clrSpc="rgb" dir="cw">
                                      <p:cBhvr override="childStyle">
                                        <p:cTn id="90" dur="500" fill="hold"/>
                                        <p:tgtEl>
                                          <p:spTgt spid="16"/>
                                        </p:tgtEl>
                                        <p:attrNameLst>
                                          <p:attrName>style.color</p:attrName>
                                        </p:attrNameLst>
                                      </p:cBhvr>
                                      <p:to>
                                        <a:srgbClr val="FFC000"/>
                                      </p:to>
                                    </p:animClr>
                                    <p:animClr clrSpc="rgb" dir="cw">
                                      <p:cBhvr>
                                        <p:cTn id="91" dur="500" fill="hold"/>
                                        <p:tgtEl>
                                          <p:spTgt spid="16"/>
                                        </p:tgtEl>
                                        <p:attrNameLst>
                                          <p:attrName>fillcolor</p:attrName>
                                        </p:attrNameLst>
                                      </p:cBhvr>
                                      <p:to>
                                        <a:srgbClr val="FFC000"/>
                                      </p:to>
                                    </p:animClr>
                                    <p:set>
                                      <p:cBhvr>
                                        <p:cTn id="92" dur="500" fill="hold"/>
                                        <p:tgtEl>
                                          <p:spTgt spid="16"/>
                                        </p:tgtEl>
                                        <p:attrNameLst>
                                          <p:attrName>fill.type</p:attrName>
                                        </p:attrNameLst>
                                      </p:cBhvr>
                                      <p:to>
                                        <p:strVal val="solid"/>
                                      </p:to>
                                    </p:set>
                                    <p:set>
                                      <p:cBhvr>
                                        <p:cTn id="93" dur="500" fill="hold"/>
                                        <p:tgtEl>
                                          <p:spTgt spid="16"/>
                                        </p:tgtEl>
                                        <p:attrNameLst>
                                          <p:attrName>fill.on</p:attrName>
                                        </p:attrNameLst>
                                      </p:cBhvr>
                                      <p:to>
                                        <p:strVal val="true"/>
                                      </p:to>
                                    </p:set>
                                  </p:childTnLst>
                                </p:cTn>
                              </p:par>
                              <p:par>
                                <p:cTn id="94" presetID="1" presetClass="mediacall" presetSubtype="0" fill="hold" nodeType="withEffect">
                                  <p:stCondLst>
                                    <p:cond delay="0"/>
                                  </p:stCondLst>
                                  <p:childTnLst>
                                    <p:cmd type="call" cmd="playFrom(0.0)">
                                      <p:cBhvr>
                                        <p:cTn id="95" dur="20218" fill="hold"/>
                                        <p:tgtEl>
                                          <p:spTgt spid="39"/>
                                        </p:tgtEl>
                                      </p:cBhvr>
                                    </p:cmd>
                                  </p:childTnLst>
                                </p:cTn>
                              </p:par>
                              <p:par>
                                <p:cTn id="96" presetID="3" presetClass="mediacall" presetSubtype="0" fill="hold" nodeType="withEffect">
                                  <p:stCondLst>
                                    <p:cond delay="0"/>
                                  </p:stCondLst>
                                  <p:childTnLst>
                                    <p:cmd type="call" cmd="stop">
                                      <p:cBhvr>
                                        <p:cTn id="97" dur="1" fill="hold"/>
                                        <p:tgtEl>
                                          <p:spTgt spid="38"/>
                                        </p:tgtEl>
                                      </p:cBhvr>
                                    </p:cmd>
                                  </p:childTnLst>
                                </p:cTn>
                              </p:par>
                              <p:par>
                                <p:cTn id="98" presetID="19" presetClass="emph" presetSubtype="0" fill="hold" grpId="1" nodeType="withEffect">
                                  <p:stCondLst>
                                    <p:cond delay="3500"/>
                                  </p:stCondLst>
                                  <p:childTnLst>
                                    <p:animClr clrSpc="rgb" dir="cw">
                                      <p:cBhvr override="childStyle">
                                        <p:cTn id="99" dur="500" fill="hold"/>
                                        <p:tgtEl>
                                          <p:spTgt spid="16"/>
                                        </p:tgtEl>
                                        <p:attrNameLst>
                                          <p:attrName>style.color</p:attrName>
                                        </p:attrNameLst>
                                      </p:cBhvr>
                                      <p:to>
                                        <a:srgbClr val="FF0000"/>
                                      </p:to>
                                    </p:animClr>
                                    <p:animClr clrSpc="rgb" dir="cw">
                                      <p:cBhvr>
                                        <p:cTn id="100" dur="500" fill="hold"/>
                                        <p:tgtEl>
                                          <p:spTgt spid="16"/>
                                        </p:tgtEl>
                                        <p:attrNameLst>
                                          <p:attrName>fillcolor</p:attrName>
                                        </p:attrNameLst>
                                      </p:cBhvr>
                                      <p:to>
                                        <a:srgbClr val="FF0000"/>
                                      </p:to>
                                    </p:animClr>
                                    <p:set>
                                      <p:cBhvr>
                                        <p:cTn id="101" dur="500" fill="hold"/>
                                        <p:tgtEl>
                                          <p:spTgt spid="16"/>
                                        </p:tgtEl>
                                        <p:attrNameLst>
                                          <p:attrName>fill.type</p:attrName>
                                        </p:attrNameLst>
                                      </p:cBhvr>
                                      <p:to>
                                        <p:strVal val="solid"/>
                                      </p:to>
                                    </p:set>
                                    <p:set>
                                      <p:cBhvr>
                                        <p:cTn id="102" dur="500" fill="hold"/>
                                        <p:tgtEl>
                                          <p:spTgt spid="16"/>
                                        </p:tgtEl>
                                        <p:attrNameLst>
                                          <p:attrName>fill.on</p:attrName>
                                        </p:attrNameLst>
                                      </p:cBhvr>
                                      <p:to>
                                        <p:strVal val="true"/>
                                      </p:to>
                                    </p:set>
                                  </p:childTnLst>
                                </p:cTn>
                              </p:par>
                              <p:par>
                                <p:cTn id="103" presetID="19" presetClass="emph" presetSubtype="0" repeatCount="4000" fill="hold" grpId="3" nodeType="withEffect">
                                  <p:stCondLst>
                                    <p:cond delay="3500"/>
                                  </p:stCondLst>
                                  <p:childTnLst>
                                    <p:animClr clrSpc="rgb" dir="cw">
                                      <p:cBhvr override="childStyle">
                                        <p:cTn id="104" dur="500" fill="hold"/>
                                        <p:tgtEl>
                                          <p:spTgt spid="15"/>
                                        </p:tgtEl>
                                        <p:attrNameLst>
                                          <p:attrName>style.color</p:attrName>
                                        </p:attrNameLst>
                                      </p:cBhvr>
                                      <p:to>
                                        <a:srgbClr val="92D050"/>
                                      </p:to>
                                    </p:animClr>
                                    <p:animClr clrSpc="rgb" dir="cw">
                                      <p:cBhvr>
                                        <p:cTn id="105" dur="500" fill="hold"/>
                                        <p:tgtEl>
                                          <p:spTgt spid="15"/>
                                        </p:tgtEl>
                                        <p:attrNameLst>
                                          <p:attrName>fillcolor</p:attrName>
                                        </p:attrNameLst>
                                      </p:cBhvr>
                                      <p:to>
                                        <a:srgbClr val="92D050"/>
                                      </p:to>
                                    </p:animClr>
                                    <p:set>
                                      <p:cBhvr>
                                        <p:cTn id="106" dur="500" fill="hold"/>
                                        <p:tgtEl>
                                          <p:spTgt spid="15"/>
                                        </p:tgtEl>
                                        <p:attrNameLst>
                                          <p:attrName>fill.type</p:attrName>
                                        </p:attrNameLst>
                                      </p:cBhvr>
                                      <p:to>
                                        <p:strVal val="solid"/>
                                      </p:to>
                                    </p:set>
                                    <p:set>
                                      <p:cBhvr>
                                        <p:cTn id="107" dur="500" fill="hold"/>
                                        <p:tgtEl>
                                          <p:spTgt spid="15"/>
                                        </p:tgtEl>
                                        <p:attrNameLst>
                                          <p:attrName>fill.on</p:attrName>
                                        </p:attrNameLst>
                                      </p:cBhvr>
                                      <p:to>
                                        <p:strVal val="true"/>
                                      </p:to>
                                    </p:set>
                                  </p:childTnLst>
                                </p:cTn>
                              </p:par>
                              <p:par>
                                <p:cTn id="108" presetID="1" presetClass="mediacall" presetSubtype="0" fill="hold" nodeType="withEffect">
                                  <p:stCondLst>
                                    <p:cond delay="3500"/>
                                  </p:stCondLst>
                                  <p:childTnLst>
                                    <p:cmd type="call" cmd="playFrom(0.0)">
                                      <p:cBhvr>
                                        <p:cTn id="109" dur="5903" fill="hold"/>
                                        <p:tgtEl>
                                          <p:spTgt spid="41"/>
                                        </p:tgtEl>
                                      </p:cBhvr>
                                    </p:cmd>
                                  </p:childTnLst>
                                </p:cTn>
                              </p:par>
                              <p:par>
                                <p:cTn id="110" presetID="3" presetClass="mediacall" presetSubtype="0" fill="hold" nodeType="withEffect">
                                  <p:stCondLst>
                                    <p:cond delay="3500"/>
                                  </p:stCondLst>
                                  <p:childTnLst>
                                    <p:cmd type="call" cmd="stop">
                                      <p:cBhvr>
                                        <p:cTn id="111" dur="1" fill="hold"/>
                                        <p:tgtEl>
                                          <p:spTgt spid="39"/>
                                        </p:tgtEl>
                                      </p:cBhvr>
                                    </p:cmd>
                                  </p:childTnLst>
                                </p:cTn>
                              </p:par>
                              <p:par>
                                <p:cTn id="112" presetID="30" presetClass="emph" presetSubtype="0" fill="hold" grpId="2" nodeType="withEffect">
                                  <p:stCondLst>
                                    <p:cond delay="3500"/>
                                  </p:stCondLst>
                                  <p:childTnLst>
                                    <p:animClr clrSpc="hsl" dir="cw">
                                      <p:cBhvr override="childStyle">
                                        <p:cTn id="113" dur="500" fill="hold"/>
                                        <p:tgtEl>
                                          <p:spTgt spid="27"/>
                                        </p:tgtEl>
                                        <p:attrNameLst>
                                          <p:attrName>style.color</p:attrName>
                                        </p:attrNameLst>
                                      </p:cBhvr>
                                      <p:by>
                                        <p:hsl h="0" s="12549" l="25098"/>
                                      </p:by>
                                    </p:animClr>
                                    <p:animClr clrSpc="hsl" dir="cw">
                                      <p:cBhvr>
                                        <p:cTn id="114" dur="500" fill="hold"/>
                                        <p:tgtEl>
                                          <p:spTgt spid="27"/>
                                        </p:tgtEl>
                                        <p:attrNameLst>
                                          <p:attrName>fillcolor</p:attrName>
                                        </p:attrNameLst>
                                      </p:cBhvr>
                                      <p:by>
                                        <p:hsl h="0" s="12549" l="25098"/>
                                      </p:by>
                                    </p:animClr>
                                    <p:animClr clrSpc="hsl" dir="cw">
                                      <p:cBhvr>
                                        <p:cTn id="115" dur="500" fill="hold"/>
                                        <p:tgtEl>
                                          <p:spTgt spid="27"/>
                                        </p:tgtEl>
                                        <p:attrNameLst>
                                          <p:attrName>stroke.color</p:attrName>
                                        </p:attrNameLst>
                                      </p:cBhvr>
                                      <p:by>
                                        <p:hsl h="0" s="12549" l="25098"/>
                                      </p:by>
                                    </p:animClr>
                                    <p:set>
                                      <p:cBhvr>
                                        <p:cTn id="116" dur="500" fill="hold"/>
                                        <p:tgtEl>
                                          <p:spTgt spid="27"/>
                                        </p:tgtEl>
                                        <p:attrNameLst>
                                          <p:attrName>fill.type</p:attrName>
                                        </p:attrNameLst>
                                      </p:cBhvr>
                                      <p:to>
                                        <p:strVal val="solid"/>
                                      </p:to>
                                    </p:set>
                                  </p:childTnLst>
                                </p:cTn>
                              </p:par>
                              <p:par>
                                <p:cTn id="117" presetID="24" presetClass="emph" presetSubtype="0" fill="hold" grpId="4" nodeType="withEffect">
                                  <p:stCondLst>
                                    <p:cond delay="3500"/>
                                  </p:stCondLst>
                                  <p:childTnLst>
                                    <p:animClr clrSpc="hsl" dir="cw">
                                      <p:cBhvr override="childStyle">
                                        <p:cTn id="118" dur="500" fill="hold"/>
                                        <p:tgtEl>
                                          <p:spTgt spid="25"/>
                                        </p:tgtEl>
                                        <p:attrNameLst>
                                          <p:attrName>style.color</p:attrName>
                                        </p:attrNameLst>
                                      </p:cBhvr>
                                      <p:by>
                                        <p:hsl h="0" s="-12549" l="-25098"/>
                                      </p:by>
                                    </p:animClr>
                                    <p:animClr clrSpc="hsl" dir="cw">
                                      <p:cBhvr>
                                        <p:cTn id="119" dur="500" fill="hold"/>
                                        <p:tgtEl>
                                          <p:spTgt spid="25"/>
                                        </p:tgtEl>
                                        <p:attrNameLst>
                                          <p:attrName>fillcolor</p:attrName>
                                        </p:attrNameLst>
                                      </p:cBhvr>
                                      <p:by>
                                        <p:hsl h="0" s="-12549" l="-25098"/>
                                      </p:by>
                                    </p:animClr>
                                    <p:animClr clrSpc="hsl" dir="cw">
                                      <p:cBhvr>
                                        <p:cTn id="120" dur="500" fill="hold"/>
                                        <p:tgtEl>
                                          <p:spTgt spid="25"/>
                                        </p:tgtEl>
                                        <p:attrNameLst>
                                          <p:attrName>stroke.color</p:attrName>
                                        </p:attrNameLst>
                                      </p:cBhvr>
                                      <p:by>
                                        <p:hsl h="0" s="-12549" l="-25098"/>
                                      </p:by>
                                    </p:animClr>
                                    <p:set>
                                      <p:cBhvr>
                                        <p:cTn id="121"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22" restart="whenNotActive" fill="hold" evtFilter="cancelBubble" nodeType="interactiveSeq">
                <p:stCondLst>
                  <p:cond evt="onClick" delay="0">
                    <p:tgtEl>
                      <p:spTgt spid="34"/>
                    </p:tgtEl>
                  </p:cond>
                </p:stCondLst>
                <p:endSync evt="end" delay="0">
                  <p:rtn val="all"/>
                </p:endSync>
                <p:childTnLst>
                  <p:par>
                    <p:cTn id="123" fill="hold">
                      <p:stCondLst>
                        <p:cond delay="0"/>
                      </p:stCondLst>
                      <p:childTnLst>
                        <p:par>
                          <p:cTn id="124" fill="hold">
                            <p:stCondLst>
                              <p:cond delay="0"/>
                            </p:stCondLst>
                            <p:childTnLst>
                              <p:par>
                                <p:cTn id="125" presetID="24" presetClass="emph" presetSubtype="0" fill="hold" grpId="1" nodeType="clickEffect">
                                  <p:stCondLst>
                                    <p:cond delay="0"/>
                                  </p:stCondLst>
                                  <p:childTnLst>
                                    <p:animClr clrSpc="hsl" dir="cw">
                                      <p:cBhvr override="childStyle">
                                        <p:cTn id="126" dur="500" fill="hold"/>
                                        <p:tgtEl>
                                          <p:spTgt spid="34"/>
                                        </p:tgtEl>
                                        <p:attrNameLst>
                                          <p:attrName>style.color</p:attrName>
                                        </p:attrNameLst>
                                      </p:cBhvr>
                                      <p:by>
                                        <p:hsl h="0" s="-12549" l="-25098"/>
                                      </p:by>
                                    </p:animClr>
                                    <p:animClr clrSpc="hsl" dir="cw">
                                      <p:cBhvr>
                                        <p:cTn id="127" dur="500" fill="hold"/>
                                        <p:tgtEl>
                                          <p:spTgt spid="34"/>
                                        </p:tgtEl>
                                        <p:attrNameLst>
                                          <p:attrName>fillcolor</p:attrName>
                                        </p:attrNameLst>
                                      </p:cBhvr>
                                      <p:by>
                                        <p:hsl h="0" s="-12549" l="-25098"/>
                                      </p:by>
                                    </p:animClr>
                                    <p:animClr clrSpc="hsl" dir="cw">
                                      <p:cBhvr>
                                        <p:cTn id="128" dur="500" fill="hold"/>
                                        <p:tgtEl>
                                          <p:spTgt spid="34"/>
                                        </p:tgtEl>
                                        <p:attrNameLst>
                                          <p:attrName>stroke.color</p:attrName>
                                        </p:attrNameLst>
                                      </p:cBhvr>
                                      <p:by>
                                        <p:hsl h="0" s="-12549" l="-25098"/>
                                      </p:by>
                                    </p:animClr>
                                    <p:set>
                                      <p:cBhvr>
                                        <p:cTn id="129" dur="500" fill="hold"/>
                                        <p:tgtEl>
                                          <p:spTgt spid="34"/>
                                        </p:tgtEl>
                                        <p:attrNameLst>
                                          <p:attrName>fill.type</p:attrName>
                                        </p:attrNameLst>
                                      </p:cBhvr>
                                      <p:to>
                                        <p:strVal val="solid"/>
                                      </p:to>
                                    </p:set>
                                  </p:childTnLst>
                                </p:cTn>
                              </p:par>
                              <p:par>
                                <p:cTn id="130" presetID="19" presetClass="emph" presetSubtype="0" fill="hold" grpId="0" nodeType="withEffect">
                                  <p:stCondLst>
                                    <p:cond delay="0"/>
                                  </p:stCondLst>
                                  <p:childTnLst>
                                    <p:animClr clrSpc="rgb" dir="cw">
                                      <p:cBhvr override="childStyle">
                                        <p:cTn id="131" dur="500" fill="hold"/>
                                        <p:tgtEl>
                                          <p:spTgt spid="32"/>
                                        </p:tgtEl>
                                        <p:attrNameLst>
                                          <p:attrName>style.color</p:attrName>
                                        </p:attrNameLst>
                                      </p:cBhvr>
                                      <p:to>
                                        <a:schemeClr val="accent2"/>
                                      </p:to>
                                    </p:animClr>
                                    <p:animClr clrSpc="rgb" dir="cw">
                                      <p:cBhvr>
                                        <p:cTn id="132" dur="500" fill="hold"/>
                                        <p:tgtEl>
                                          <p:spTgt spid="32"/>
                                        </p:tgtEl>
                                        <p:attrNameLst>
                                          <p:attrName>fillcolor</p:attrName>
                                        </p:attrNameLst>
                                      </p:cBhvr>
                                      <p:to>
                                        <a:schemeClr val="accent2"/>
                                      </p:to>
                                    </p:animClr>
                                    <p:set>
                                      <p:cBhvr>
                                        <p:cTn id="133" dur="500" fill="hold"/>
                                        <p:tgtEl>
                                          <p:spTgt spid="32"/>
                                        </p:tgtEl>
                                        <p:attrNameLst>
                                          <p:attrName>fill.type</p:attrName>
                                        </p:attrNameLst>
                                      </p:cBhvr>
                                      <p:to>
                                        <p:strVal val="solid"/>
                                      </p:to>
                                    </p:set>
                                    <p:set>
                                      <p:cBhvr>
                                        <p:cTn id="134" dur="500" fill="hold"/>
                                        <p:tgtEl>
                                          <p:spTgt spid="32"/>
                                        </p:tgtEl>
                                        <p:attrNameLst>
                                          <p:attrName>fill.on</p:attrName>
                                        </p:attrNameLst>
                                      </p:cBhvr>
                                      <p:to>
                                        <p:strVal val="true"/>
                                      </p:to>
                                    </p:set>
                                  </p:childTnLst>
                                </p:cTn>
                              </p:par>
                              <p:par>
                                <p:cTn id="135" presetID="1" presetClass="mediacall" presetSubtype="0" fill="hold" nodeType="withEffect">
                                  <p:stCondLst>
                                    <p:cond delay="0"/>
                                  </p:stCondLst>
                                  <p:childTnLst>
                                    <p:cmd type="call" cmd="playFrom(0.0)">
                                      <p:cBhvr>
                                        <p:cTn id="136" dur="20218" fill="hold"/>
                                        <p:tgtEl>
                                          <p:spTgt spid="39"/>
                                        </p:tgtEl>
                                      </p:cBhvr>
                                    </p:cmd>
                                  </p:childTnLst>
                                </p:cTn>
                              </p:par>
                              <p:par>
                                <p:cTn id="137" presetID="3" presetClass="mediacall" presetSubtype="0" fill="hold" nodeType="withEffect">
                                  <p:stCondLst>
                                    <p:cond delay="0"/>
                                  </p:stCondLst>
                                  <p:childTnLst>
                                    <p:cmd type="call" cmd="stop">
                                      <p:cBhvr>
                                        <p:cTn id="138" dur="1" fill="hold"/>
                                        <p:tgtEl>
                                          <p:spTgt spid="38"/>
                                        </p:tgtEl>
                                      </p:cBhvr>
                                    </p:cmd>
                                  </p:childTnLst>
                                </p:cTn>
                              </p:par>
                              <p:par>
                                <p:cTn id="139" presetID="19" presetClass="emph" presetSubtype="0" fill="hold" grpId="1" nodeType="withEffect">
                                  <p:stCondLst>
                                    <p:cond delay="3000"/>
                                  </p:stCondLst>
                                  <p:childTnLst>
                                    <p:animClr clrSpc="rgb" dir="cw">
                                      <p:cBhvr override="childStyle">
                                        <p:cTn id="140" dur="500" fill="hold"/>
                                        <p:tgtEl>
                                          <p:spTgt spid="32"/>
                                        </p:tgtEl>
                                        <p:attrNameLst>
                                          <p:attrName>style.color</p:attrName>
                                        </p:attrNameLst>
                                      </p:cBhvr>
                                      <p:to>
                                        <a:srgbClr val="FF0000"/>
                                      </p:to>
                                    </p:animClr>
                                    <p:animClr clrSpc="rgb" dir="cw">
                                      <p:cBhvr>
                                        <p:cTn id="141" dur="500" fill="hold"/>
                                        <p:tgtEl>
                                          <p:spTgt spid="32"/>
                                        </p:tgtEl>
                                        <p:attrNameLst>
                                          <p:attrName>fillcolor</p:attrName>
                                        </p:attrNameLst>
                                      </p:cBhvr>
                                      <p:to>
                                        <a:srgbClr val="FF0000"/>
                                      </p:to>
                                    </p:animClr>
                                    <p:set>
                                      <p:cBhvr>
                                        <p:cTn id="142" dur="500" fill="hold"/>
                                        <p:tgtEl>
                                          <p:spTgt spid="32"/>
                                        </p:tgtEl>
                                        <p:attrNameLst>
                                          <p:attrName>fill.type</p:attrName>
                                        </p:attrNameLst>
                                      </p:cBhvr>
                                      <p:to>
                                        <p:strVal val="solid"/>
                                      </p:to>
                                    </p:set>
                                    <p:set>
                                      <p:cBhvr>
                                        <p:cTn id="143" dur="500" fill="hold"/>
                                        <p:tgtEl>
                                          <p:spTgt spid="32"/>
                                        </p:tgtEl>
                                        <p:attrNameLst>
                                          <p:attrName>fill.on</p:attrName>
                                        </p:attrNameLst>
                                      </p:cBhvr>
                                      <p:to>
                                        <p:strVal val="true"/>
                                      </p:to>
                                    </p:set>
                                  </p:childTnLst>
                                </p:cTn>
                              </p:par>
                              <p:par>
                                <p:cTn id="144" presetID="19" presetClass="emph" presetSubtype="0" repeatCount="4000" fill="hold" grpId="4" nodeType="withEffect">
                                  <p:stCondLst>
                                    <p:cond delay="3000"/>
                                  </p:stCondLst>
                                  <p:childTnLst>
                                    <p:animClr clrSpc="rgb" dir="cw">
                                      <p:cBhvr override="childStyle">
                                        <p:cTn id="145" dur="500" fill="hold"/>
                                        <p:tgtEl>
                                          <p:spTgt spid="15"/>
                                        </p:tgtEl>
                                        <p:attrNameLst>
                                          <p:attrName>style.color</p:attrName>
                                        </p:attrNameLst>
                                      </p:cBhvr>
                                      <p:to>
                                        <a:srgbClr val="92D050"/>
                                      </p:to>
                                    </p:animClr>
                                    <p:animClr clrSpc="rgb" dir="cw">
                                      <p:cBhvr>
                                        <p:cTn id="146" dur="500" fill="hold"/>
                                        <p:tgtEl>
                                          <p:spTgt spid="15"/>
                                        </p:tgtEl>
                                        <p:attrNameLst>
                                          <p:attrName>fillcolor</p:attrName>
                                        </p:attrNameLst>
                                      </p:cBhvr>
                                      <p:to>
                                        <a:srgbClr val="92D050"/>
                                      </p:to>
                                    </p:animClr>
                                    <p:set>
                                      <p:cBhvr>
                                        <p:cTn id="147" dur="500" fill="hold"/>
                                        <p:tgtEl>
                                          <p:spTgt spid="15"/>
                                        </p:tgtEl>
                                        <p:attrNameLst>
                                          <p:attrName>fill.type</p:attrName>
                                        </p:attrNameLst>
                                      </p:cBhvr>
                                      <p:to>
                                        <p:strVal val="solid"/>
                                      </p:to>
                                    </p:set>
                                    <p:set>
                                      <p:cBhvr>
                                        <p:cTn id="148" dur="500" fill="hold"/>
                                        <p:tgtEl>
                                          <p:spTgt spid="15"/>
                                        </p:tgtEl>
                                        <p:attrNameLst>
                                          <p:attrName>fill.on</p:attrName>
                                        </p:attrNameLst>
                                      </p:cBhvr>
                                      <p:to>
                                        <p:strVal val="true"/>
                                      </p:to>
                                    </p:set>
                                  </p:childTnLst>
                                </p:cTn>
                              </p:par>
                              <p:par>
                                <p:cTn id="149" presetID="1" presetClass="mediacall" presetSubtype="0" fill="hold" nodeType="withEffect">
                                  <p:stCondLst>
                                    <p:cond delay="3000"/>
                                  </p:stCondLst>
                                  <p:childTnLst>
                                    <p:cmd type="call" cmd="playFrom(0.0)">
                                      <p:cBhvr>
                                        <p:cTn id="150" dur="5903" fill="hold"/>
                                        <p:tgtEl>
                                          <p:spTgt spid="41"/>
                                        </p:tgtEl>
                                      </p:cBhvr>
                                    </p:cmd>
                                  </p:childTnLst>
                                </p:cTn>
                              </p:par>
                              <p:par>
                                <p:cTn id="151" presetID="3" presetClass="mediacall" presetSubtype="0" fill="hold" nodeType="withEffect">
                                  <p:stCondLst>
                                    <p:cond delay="3000"/>
                                  </p:stCondLst>
                                  <p:childTnLst>
                                    <p:cmd type="call" cmd="stop">
                                      <p:cBhvr>
                                        <p:cTn id="152" dur="1" fill="hold"/>
                                        <p:tgtEl>
                                          <p:spTgt spid="39"/>
                                        </p:tgtEl>
                                      </p:cBhvr>
                                    </p:cmd>
                                  </p:childTnLst>
                                </p:cTn>
                              </p:par>
                              <p:par>
                                <p:cTn id="153" presetID="30" presetClass="emph" presetSubtype="0" fill="hold" grpId="2" nodeType="withEffect">
                                  <p:stCondLst>
                                    <p:cond delay="3000"/>
                                  </p:stCondLst>
                                  <p:childTnLst>
                                    <p:animClr clrSpc="hsl" dir="cw">
                                      <p:cBhvr override="childStyle">
                                        <p:cTn id="154" dur="500" fill="hold"/>
                                        <p:tgtEl>
                                          <p:spTgt spid="34"/>
                                        </p:tgtEl>
                                        <p:attrNameLst>
                                          <p:attrName>style.color</p:attrName>
                                        </p:attrNameLst>
                                      </p:cBhvr>
                                      <p:by>
                                        <p:hsl h="0" s="12549" l="25098"/>
                                      </p:by>
                                    </p:animClr>
                                    <p:animClr clrSpc="hsl" dir="cw">
                                      <p:cBhvr>
                                        <p:cTn id="155" dur="500" fill="hold"/>
                                        <p:tgtEl>
                                          <p:spTgt spid="34"/>
                                        </p:tgtEl>
                                        <p:attrNameLst>
                                          <p:attrName>fillcolor</p:attrName>
                                        </p:attrNameLst>
                                      </p:cBhvr>
                                      <p:by>
                                        <p:hsl h="0" s="12549" l="25098"/>
                                      </p:by>
                                    </p:animClr>
                                    <p:animClr clrSpc="hsl" dir="cw">
                                      <p:cBhvr>
                                        <p:cTn id="156" dur="500" fill="hold"/>
                                        <p:tgtEl>
                                          <p:spTgt spid="34"/>
                                        </p:tgtEl>
                                        <p:attrNameLst>
                                          <p:attrName>stroke.color</p:attrName>
                                        </p:attrNameLst>
                                      </p:cBhvr>
                                      <p:by>
                                        <p:hsl h="0" s="12549" l="25098"/>
                                      </p:by>
                                    </p:animClr>
                                    <p:set>
                                      <p:cBhvr>
                                        <p:cTn id="157" dur="500" fill="hold"/>
                                        <p:tgtEl>
                                          <p:spTgt spid="34"/>
                                        </p:tgtEl>
                                        <p:attrNameLst>
                                          <p:attrName>fill.type</p:attrName>
                                        </p:attrNameLst>
                                      </p:cBhvr>
                                      <p:to>
                                        <p:strVal val="solid"/>
                                      </p:to>
                                    </p:set>
                                  </p:childTnLst>
                                </p:cTn>
                              </p:par>
                              <p:par>
                                <p:cTn id="158" presetID="24" presetClass="emph" presetSubtype="0" fill="hold" grpId="5" nodeType="withEffect">
                                  <p:stCondLst>
                                    <p:cond delay="3000"/>
                                  </p:stCondLst>
                                  <p:childTnLst>
                                    <p:animClr clrSpc="hsl" dir="cw">
                                      <p:cBhvr override="childStyle">
                                        <p:cTn id="159" dur="500" fill="hold"/>
                                        <p:tgtEl>
                                          <p:spTgt spid="25"/>
                                        </p:tgtEl>
                                        <p:attrNameLst>
                                          <p:attrName>style.color</p:attrName>
                                        </p:attrNameLst>
                                      </p:cBhvr>
                                      <p:by>
                                        <p:hsl h="0" s="-12549" l="-25098"/>
                                      </p:by>
                                    </p:animClr>
                                    <p:animClr clrSpc="hsl" dir="cw">
                                      <p:cBhvr>
                                        <p:cTn id="160" dur="500" fill="hold"/>
                                        <p:tgtEl>
                                          <p:spTgt spid="25"/>
                                        </p:tgtEl>
                                        <p:attrNameLst>
                                          <p:attrName>fillcolor</p:attrName>
                                        </p:attrNameLst>
                                      </p:cBhvr>
                                      <p:by>
                                        <p:hsl h="0" s="-12549" l="-25098"/>
                                      </p:by>
                                    </p:animClr>
                                    <p:animClr clrSpc="hsl" dir="cw">
                                      <p:cBhvr>
                                        <p:cTn id="161" dur="500" fill="hold"/>
                                        <p:tgtEl>
                                          <p:spTgt spid="25"/>
                                        </p:tgtEl>
                                        <p:attrNameLst>
                                          <p:attrName>stroke.color</p:attrName>
                                        </p:attrNameLst>
                                      </p:cBhvr>
                                      <p:by>
                                        <p:hsl h="0" s="-12549" l="-25098"/>
                                      </p:by>
                                    </p:animClr>
                                    <p:set>
                                      <p:cBhvr>
                                        <p:cTn id="162"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63" fill="hold" display="0">
                  <p:stCondLst>
                    <p:cond delay="indefinite"/>
                  </p:stCondLst>
                  <p:endCondLst>
                    <p:cond evt="onStopAudio" delay="0">
                      <p:tgtEl>
                        <p:sldTgt/>
                      </p:tgtEl>
                    </p:cond>
                  </p:endCondLst>
                </p:cTn>
                <p:tgtEl>
                  <p:spTgt spid="39"/>
                </p:tgtEl>
              </p:cMediaNode>
            </p:audio>
            <p:audio>
              <p:cMediaNode vol="80000">
                <p:cTn id="164" fill="hold" display="0">
                  <p:stCondLst>
                    <p:cond delay="indefinite"/>
                  </p:stCondLst>
                  <p:endCondLst>
                    <p:cond evt="onStopAudio" delay="0">
                      <p:tgtEl>
                        <p:sldTgt/>
                      </p:tgtEl>
                    </p:cond>
                  </p:endCondLst>
                </p:cTn>
                <p:tgtEl>
                  <p:spTgt spid="40"/>
                </p:tgtEl>
              </p:cMediaNode>
            </p:audio>
            <p:audio>
              <p:cMediaNode vol="80000">
                <p:cTn id="165"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1"/>
      <p:bldP spid="27" grpId="2"/>
      <p:bldP spid="31" grpId="0" animBg="1"/>
      <p:bldP spid="31" grpId="1" animBg="1"/>
      <p:bldP spid="32" grpId="0" animBg="1"/>
      <p:bldP spid="32" grpId="1" animBg="1"/>
      <p:bldP spid="33" grpId="1"/>
      <p:bldP spid="33" grpId="2"/>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8C02DD-E862-FA79-463D-AF659C3B327D}"/>
              </a:ext>
            </a:extLst>
          </p:cNvPr>
          <p:cNvPicPr>
            <a:picLocks noChangeAspect="1"/>
          </p:cNvPicPr>
          <p:nvPr/>
        </p:nvPicPr>
        <p:blipFill>
          <a:blip r:embed="rId3"/>
          <a:stretch>
            <a:fillRect/>
          </a:stretch>
        </p:blipFill>
        <p:spPr>
          <a:xfrm>
            <a:off x="1909066" y="869834"/>
            <a:ext cx="7565792" cy="6096528"/>
          </a:xfrm>
          <a:prstGeom prst="rect">
            <a:avLst/>
          </a:prstGeom>
        </p:spPr>
      </p:pic>
      <p:pic>
        <p:nvPicPr>
          <p:cNvPr id="10" name="Picture 9">
            <a:extLst>
              <a:ext uri="{FF2B5EF4-FFF2-40B4-BE49-F238E27FC236}">
                <a16:creationId xmlns:a16="http://schemas.microsoft.com/office/drawing/2014/main" id="{E4037C7C-6283-681B-D7D2-A786E1B821AA}"/>
              </a:ext>
            </a:extLst>
          </p:cNvPr>
          <p:cNvPicPr>
            <a:picLocks noChangeAspect="1"/>
          </p:cNvPicPr>
          <p:nvPr/>
        </p:nvPicPr>
        <p:blipFill>
          <a:blip r:embed="rId4"/>
          <a:stretch>
            <a:fillRect/>
          </a:stretch>
        </p:blipFill>
        <p:spPr>
          <a:xfrm>
            <a:off x="-317872" y="0"/>
            <a:ext cx="12125995" cy="4535817"/>
          </a:xfrm>
          <a:prstGeom prst="rect">
            <a:avLst/>
          </a:prstGeom>
        </p:spPr>
      </p:pic>
    </p:spTree>
    <p:extLst>
      <p:ext uri="{BB962C8B-B14F-4D97-AF65-F5344CB8AC3E}">
        <p14:creationId xmlns:p14="http://schemas.microsoft.com/office/powerpoint/2010/main" val="4136297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27" name="Picture 26">
            <a:extLst>
              <a:ext uri="{FF2B5EF4-FFF2-40B4-BE49-F238E27FC236}">
                <a16:creationId xmlns:a16="http://schemas.microsoft.com/office/drawing/2014/main" id="{990AC791-1429-ECB0-7D9B-173B4F5C6614}"/>
              </a:ext>
            </a:extLst>
          </p:cNvPr>
          <p:cNvPicPr>
            <a:picLocks noChangeAspect="1"/>
          </p:cNvPicPr>
          <p:nvPr/>
        </p:nvPicPr>
        <p:blipFill>
          <a:blip r:embed="rId6"/>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200545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rgbClr val="F2A068"/>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effectLst/>
                <a:latin typeface="Cambria" panose="02040503050406030204" pitchFamily="18" charset="0"/>
                <a:ea typeface="Cambria" panose="02040503050406030204" pitchFamily="18" charset="0"/>
              </a:rPr>
              <a:t>Đ</a:t>
            </a:r>
            <a:r>
              <a:rPr lang="vi-VN" sz="3600" b="1" dirty="0">
                <a:solidFill>
                  <a:srgbClr val="002060"/>
                </a:solidFill>
                <a:effectLst/>
                <a:latin typeface="Cambria" panose="02040503050406030204" pitchFamily="18" charset="0"/>
                <a:ea typeface="Cambria" panose="02040503050406030204" pitchFamily="18" charset="0"/>
              </a:rPr>
              <a:t>ặt 1 câu về con vật, cây cối, đồ vật,… trong đó có sử dụng biện pháp nhân hóa.</a:t>
            </a:r>
            <a:endParaRPr lang="en-US" sz="3600" b="1" dirty="0">
              <a:solidFill>
                <a:srgbClr val="002060"/>
              </a:solidFill>
              <a:effectLst/>
              <a:latin typeface="Cambria" panose="02040503050406030204" pitchFamily="18" charset="0"/>
              <a:ea typeface="Cambria" panose="02040503050406030204" pitchFamily="18" charset="0"/>
            </a:endParaRPr>
          </a:p>
        </p:txBody>
      </p:sp>
      <p:pic>
        <p:nvPicPr>
          <p:cNvPr id="9" name="图片 8">
            <a:extLst>
              <a:ext uri="{FF2B5EF4-FFF2-40B4-BE49-F238E27FC236}">
                <a16:creationId xmlns:a16="http://schemas.microsoft.com/office/drawing/2014/main" id="{C556ACED-C885-43A9-B05B-2E705041DA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sp>
        <p:nvSpPr>
          <p:cNvPr id="6" name="文本框 7">
            <a:extLst>
              <a:ext uri="{FF2B5EF4-FFF2-40B4-BE49-F238E27FC236}">
                <a16:creationId xmlns:a16="http://schemas.microsoft.com/office/drawing/2014/main" id="{A330B584-F59F-CCEF-E500-D6DBA528AA1D}"/>
              </a:ext>
            </a:extLst>
          </p:cNvPr>
          <p:cNvSpPr txBox="1"/>
          <p:nvPr/>
        </p:nvSpPr>
        <p:spPr>
          <a:xfrm>
            <a:off x="558141" y="4237395"/>
            <a:ext cx="10260280" cy="1031915"/>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 Cây chuối mẹ nghiêng mình, vòng tay ôm lấy các con</a:t>
            </a:r>
            <a:r>
              <a:rPr lang="en-US" altLang="zh-CN" sz="3200" b="1" dirty="0">
                <a:solidFill>
                  <a:srgbClr val="FF0000"/>
                </a:solidFill>
                <a:latin typeface="Cambria" panose="02040503050406030204" pitchFamily="18" charset="0"/>
                <a:ea typeface="Cambria" panose="02040503050406030204" pitchFamily="18" charset="0"/>
              </a:rPr>
              <a:t>.</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3" name="Picture 2">
            <a:extLst>
              <a:ext uri="{FF2B5EF4-FFF2-40B4-BE49-F238E27FC236}">
                <a16:creationId xmlns:a16="http://schemas.microsoft.com/office/drawing/2014/main" id="{783282EE-2D0D-A52F-A991-1BAAE301A833}"/>
              </a:ext>
            </a:extLst>
          </p:cNvPr>
          <p:cNvPicPr>
            <a:picLocks noChangeAspect="1"/>
          </p:cNvPicPr>
          <p:nvPr/>
        </p:nvPicPr>
        <p:blipFill>
          <a:blip r:embed="rId6"/>
          <a:stretch>
            <a:fillRect/>
          </a:stretch>
        </p:blipFill>
        <p:spPr>
          <a:xfrm>
            <a:off x="2899511" y="2006634"/>
            <a:ext cx="6450127" cy="2139881"/>
          </a:xfrm>
          <a:prstGeom prst="rect">
            <a:avLst/>
          </a:prstGeom>
        </p:spPr>
      </p:pic>
    </p:spTree>
    <p:extLst>
      <p:ext uri="{BB962C8B-B14F-4D97-AF65-F5344CB8AC3E}">
        <p14:creationId xmlns:p14="http://schemas.microsoft.com/office/powerpoint/2010/main" val="187798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83695268"/>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00831-36E4-3E91-EDA2-80340D59F5B6}"/>
              </a:ext>
            </a:extLst>
          </p:cNvPr>
          <p:cNvPicPr>
            <a:picLocks noChangeAspect="1"/>
          </p:cNvPicPr>
          <p:nvPr/>
        </p:nvPicPr>
        <p:blipFill>
          <a:blip r:embed="rId3"/>
          <a:stretch>
            <a:fillRect/>
          </a:stretch>
        </p:blipFill>
        <p:spPr>
          <a:xfrm>
            <a:off x="649581" y="1558648"/>
            <a:ext cx="3341394" cy="2370930"/>
          </a:xfrm>
          <a:prstGeom prst="rect">
            <a:avLst/>
          </a:prstGeom>
        </p:spPr>
      </p:pic>
      <p:sp>
        <p:nvSpPr>
          <p:cNvPr id="3" name="TextBox 2">
            <a:extLst>
              <a:ext uri="{FF2B5EF4-FFF2-40B4-BE49-F238E27FC236}">
                <a16:creationId xmlns:a16="http://schemas.microsoft.com/office/drawing/2014/main" id="{BCB592E6-CAC0-F4D2-FE2F-D21A37B9EC2E}"/>
              </a:ext>
            </a:extLst>
          </p:cNvPr>
          <p:cNvSpPr txBox="1"/>
          <p:nvPr/>
        </p:nvSpPr>
        <p:spPr>
          <a:xfrm>
            <a:off x="3822507" y="524381"/>
            <a:ext cx="5369118" cy="584775"/>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ctr">
              <a:defRPr/>
            </a:pPr>
            <a:r>
              <a:rPr lang="en-US" sz="3200" b="1" dirty="0">
                <a:latin typeface="Cambria" panose="02040503050406030204" pitchFamily="18" charset="0"/>
                <a:ea typeface="Cambria" panose="02040503050406030204" pitchFamily="18" charset="0"/>
                <a:cs typeface="Arial" panose="020B0604020202020204" pitchFamily="34" charset="0"/>
              </a:rPr>
              <a:t>Hoàn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tập</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e 6">
            <a:extLst>
              <a:ext uri="{FF2B5EF4-FFF2-40B4-BE49-F238E27FC236}">
                <a16:creationId xmlns:a16="http://schemas.microsoft.com/office/drawing/2014/main" id="{684640F4-90F5-93F0-6EC1-25CA5635E192}"/>
              </a:ext>
            </a:extLst>
          </p:cNvPr>
          <p:cNvGraphicFramePr>
            <a:graphicFrameLocks noGrp="1"/>
          </p:cNvGraphicFramePr>
          <p:nvPr>
            <p:extLst>
              <p:ext uri="{D42A27DB-BD31-4B8C-83A1-F6EECF244321}">
                <p14:modId xmlns:p14="http://schemas.microsoft.com/office/powerpoint/2010/main" val="2649648767"/>
              </p:ext>
            </p:extLst>
          </p:nvPr>
        </p:nvGraphicFramePr>
        <p:xfrm>
          <a:off x="4048125" y="1453090"/>
          <a:ext cx="7988300" cy="5045999"/>
        </p:xfrm>
        <a:graphic>
          <a:graphicData uri="http://schemas.openxmlformats.org/drawingml/2006/table">
            <a:tbl>
              <a:tblPr firstRow="1" bandRow="1">
                <a:tableStyleId>{00A15C55-8517-42AA-B614-E9B94910E393}</a:tableStyleId>
              </a:tblPr>
              <a:tblGrid>
                <a:gridCol w="828675">
                  <a:extLst>
                    <a:ext uri="{9D8B030D-6E8A-4147-A177-3AD203B41FA5}">
                      <a16:colId xmlns:a16="http://schemas.microsoft.com/office/drawing/2014/main" val="3113053707"/>
                    </a:ext>
                  </a:extLst>
                </a:gridCol>
                <a:gridCol w="1076325">
                  <a:extLst>
                    <a:ext uri="{9D8B030D-6E8A-4147-A177-3AD203B41FA5}">
                      <a16:colId xmlns:a16="http://schemas.microsoft.com/office/drawing/2014/main" val="2783084591"/>
                    </a:ext>
                  </a:extLst>
                </a:gridCol>
                <a:gridCol w="1914525">
                  <a:extLst>
                    <a:ext uri="{9D8B030D-6E8A-4147-A177-3AD203B41FA5}">
                      <a16:colId xmlns:a16="http://schemas.microsoft.com/office/drawing/2014/main" val="3972600987"/>
                    </a:ext>
                  </a:extLst>
                </a:gridCol>
                <a:gridCol w="2295525">
                  <a:extLst>
                    <a:ext uri="{9D8B030D-6E8A-4147-A177-3AD203B41FA5}">
                      <a16:colId xmlns:a16="http://schemas.microsoft.com/office/drawing/2014/main" val="830241595"/>
                    </a:ext>
                  </a:extLst>
                </a:gridCol>
                <a:gridCol w="1873250">
                  <a:extLst>
                    <a:ext uri="{9D8B030D-6E8A-4147-A177-3AD203B41FA5}">
                      <a16:colId xmlns:a16="http://schemas.microsoft.com/office/drawing/2014/main" val="4166140901"/>
                    </a:ext>
                  </a:extLst>
                </a:gridCol>
              </a:tblGrid>
              <a:tr h="568457">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27665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68457">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Tree>
    <p:extLst>
      <p:ext uri="{BB962C8B-B14F-4D97-AF65-F5344CB8AC3E}">
        <p14:creationId xmlns:p14="http://schemas.microsoft.com/office/powerpoint/2010/main" val="38120409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400200656"/>
              </p:ext>
            </p:extLst>
          </p:nvPr>
        </p:nvGraphicFramePr>
        <p:xfrm>
          <a:off x="666750" y="1805515"/>
          <a:ext cx="11131550" cy="5145367"/>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smtClean="0">
                          <a:solidFill>
                            <a:srgbClr val="002060"/>
                          </a:solidFill>
                          <a:latin typeface="Cambria" panose="02040503050406030204" pitchFamily="18" charset="0"/>
                          <a:ea typeface="Cambria" panose="02040503050406030204" pitchFamily="18" charset="0"/>
                        </a:rPr>
                        <a:t>Trả lời,</a:t>
                      </a:r>
                      <a:r>
                        <a:rPr lang="en-US" sz="2000" baseline="0" smtClean="0">
                          <a:solidFill>
                            <a:srgbClr val="002060"/>
                          </a:solidFill>
                          <a:latin typeface="Cambria" panose="02040503050406030204" pitchFamily="18" charset="0"/>
                          <a:ea typeface="Cambria" panose="02040503050406030204" pitchFamily="18" charset="0"/>
                        </a:rPr>
                        <a:t> nói, khép nép, im lặng, vẫy vẫy</a:t>
                      </a:r>
                      <a:endParaRPr lang="en-US" sz="20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4" name="Picture 3">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7" name="TextBox 6">
            <a:extLst>
              <a:ext uri="{FF2B5EF4-FFF2-40B4-BE49-F238E27FC236}">
                <a16:creationId xmlns:a16="http://schemas.microsoft.com/office/drawing/2014/main" id="{8A3F5C19-F834-EF0C-631F-39DF2E056FD3}"/>
              </a:ext>
            </a:extLst>
          </p:cNvPr>
          <p:cNvSpPr txBox="1"/>
          <p:nvPr/>
        </p:nvSpPr>
        <p:spPr>
          <a:xfrm>
            <a:off x="1952625" y="3286125"/>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chim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Mừng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endParaRPr lang="en-US" sz="24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9CF7B4-272F-791F-C567-B9AD3BBA8C93}"/>
              </a:ext>
            </a:extLst>
          </p:cNvPr>
          <p:cNvSpPr txBox="1"/>
          <p:nvPr/>
        </p:nvSpPr>
        <p:spPr>
          <a:xfrm>
            <a:off x="1781175" y="3790950"/>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cào</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endParaRPr lang="en-US" dirty="0">
              <a:latin typeface="Cambria" panose="02040503050406030204" pitchFamily="18" charset="0"/>
              <a:ea typeface="Cambria" panose="02040503050406030204" pitchFamily="18" charset="0"/>
            </a:endParaRP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AC7E4F-4D6C-D694-4766-EEC6BEB7D5BA}"/>
              </a:ext>
            </a:extLst>
          </p:cNvPr>
          <p:cNvSpPr txBox="1"/>
          <p:nvPr/>
        </p:nvSpPr>
        <p:spPr>
          <a:xfrm>
            <a:off x="1866900" y="4381500"/>
            <a:ext cx="1409700" cy="461665"/>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hạt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lúa</a:t>
            </a:r>
            <a:r>
              <a:rPr lang="en-US" sz="2400" dirty="0">
                <a:solidFill>
                  <a:srgbClr val="FF0000"/>
                </a:solidFill>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8E8301-A79B-BDC2-1EEB-E37168284BE6}"/>
              </a:ext>
            </a:extLst>
          </p:cNvPr>
          <p:cNvSpPr txBox="1"/>
          <p:nvPr/>
        </p:nvSpPr>
        <p:spPr>
          <a:xfrm>
            <a:off x="6016073" y="4280865"/>
            <a:ext cx="2724150"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Níu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nhờ</a:t>
            </a:r>
            <a:endParaRPr lang="en-US" sz="2800" dirty="0">
              <a:latin typeface="Cambria" panose="02040503050406030204" pitchFamily="18" charset="0"/>
              <a:ea typeface="Cambria" panose="02040503050406030204" pitchFamily="18" charset="0"/>
            </a:endParaRPr>
          </a:p>
        </p:txBody>
      </p:sp>
      <p:cxnSp>
        <p:nvCxnSpPr>
          <p:cNvPr id="36" name="Straight Connector 35">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5E6437-0BBD-5684-3D78-C01AD90BA79D}"/>
              </a:ext>
            </a:extLst>
          </p:cNvPr>
          <p:cNvSpPr txBox="1"/>
          <p:nvPr/>
        </p:nvSpPr>
        <p:spPr>
          <a:xfrm>
            <a:off x="1876839" y="4948031"/>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gió</a:t>
            </a:r>
            <a:endParaRPr lang="en-US" sz="2800" dirty="0">
              <a:solidFill>
                <a:srgbClr val="FF0000"/>
              </a:solidFill>
              <a:latin typeface="Cambria" panose="02040503050406030204" pitchFamily="18" charset="0"/>
              <a:ea typeface="Cambria" panose="02040503050406030204" pitchFamily="18" charset="0"/>
            </a:endParaRPr>
          </a:p>
        </p:txBody>
      </p:sp>
      <p:cxnSp>
        <p:nvCxnSpPr>
          <p:cNvPr id="41" name="Straight Connector 40">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CDD056-4131-F00B-E218-495F69DD30D4}"/>
              </a:ext>
            </a:extLst>
          </p:cNvPr>
          <p:cNvSpPr txBox="1"/>
          <p:nvPr/>
        </p:nvSpPr>
        <p:spPr>
          <a:xfrm>
            <a:off x="6548231" y="4908274"/>
            <a:ext cx="2516256" cy="523220"/>
          </a:xfrm>
          <a:prstGeom prst="rect">
            <a:avLst/>
          </a:prstGeom>
          <a:noFill/>
        </p:spPr>
        <p:txBody>
          <a:bodyPr wrap="square" rtlCol="0">
            <a:spAutoFit/>
          </a:bodyPr>
          <a:lstStyle/>
          <a:p>
            <a:pPr algn="ctr"/>
            <a:r>
              <a:rPr lang="en-US" sz="2800" err="1">
                <a:latin typeface="Cambria" panose="02040503050406030204" pitchFamily="18" charset="0"/>
                <a:ea typeface="Cambria" panose="02040503050406030204" pitchFamily="18" charset="0"/>
              </a:rPr>
              <a:t>Mách</a:t>
            </a:r>
            <a:r>
              <a:rPr lang="en-US" sz="2800">
                <a:latin typeface="Cambria" panose="02040503050406030204" pitchFamily="18" charset="0"/>
                <a:ea typeface="Cambria" panose="02040503050406030204" pitchFamily="18" charset="0"/>
              </a:rPr>
              <a:t> </a:t>
            </a:r>
            <a:r>
              <a:rPr lang="en-US" sz="2800" smtClean="0">
                <a:latin typeface="Cambria" panose="02040503050406030204" pitchFamily="18" charset="0"/>
                <a:ea typeface="Cambria" panose="02040503050406030204" pitchFamily="18" charset="0"/>
              </a:rPr>
              <a:t>tin, đến</a:t>
            </a:r>
            <a:endParaRPr lang="en-US" sz="2800" dirty="0">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smtClean="0">
                <a:solidFill>
                  <a:srgbClr val="FF0000"/>
                </a:solidFill>
                <a:latin typeface="Cambria" panose="02040503050406030204" pitchFamily="18" charset="0"/>
                <a:ea typeface="Cambria" panose="02040503050406030204" pitchFamily="18" charset="0"/>
              </a:rPr>
              <a:t>cây</a:t>
            </a:r>
            <a:endParaRPr lang="en-US" dirty="0">
              <a:solidFill>
                <a:srgbClr val="FF0000"/>
              </a:solidFill>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8925942" y="5405737"/>
            <a:ext cx="3123899" cy="923330"/>
          </a:xfrm>
          <a:prstGeom prst="rect">
            <a:avLst/>
          </a:prstGeom>
          <a:noFill/>
        </p:spPr>
        <p:txBody>
          <a:bodyPr wrap="square" rtlCol="0">
            <a:spAutoFit/>
          </a:bodyPr>
          <a:lstStyle/>
          <a:p>
            <a:pPr marL="285750" indent="-285750" algn="ctr">
              <a:buFontTx/>
              <a:buChar char="-"/>
            </a:pPr>
            <a:r>
              <a:rPr lang="en-US" smtClean="0">
                <a:latin typeface="Cambria" panose="02040503050406030204" pitchFamily="18" charset="0"/>
                <a:ea typeface="Cambria" panose="02040503050406030204" pitchFamily="18" charset="0"/>
              </a:rPr>
              <a:t>Chào cây! – Cậu bé nói.</a:t>
            </a:r>
          </a:p>
          <a:p>
            <a:pPr marL="285750" indent="-285750" algn="ctr">
              <a:buFontTx/>
              <a:buChar char="-"/>
            </a:pPr>
            <a:r>
              <a:rPr lang="en-US" smtClean="0">
                <a:latin typeface="Cambria" panose="02040503050406030204" pitchFamily="18" charset="0"/>
                <a:ea typeface="Cambria" panose="02040503050406030204" pitchFamily="18" charset="0"/>
              </a:rPr>
              <a:t>Tên cậu là gì? – Cậu bé hỏi.</a:t>
            </a:r>
          </a:p>
          <a:p>
            <a:pPr algn="ctr"/>
            <a:endParaRPr lang="en-US" dirty="0">
              <a:latin typeface="Cambria" panose="02040503050406030204" pitchFamily="18" charset="0"/>
              <a:ea typeface="Cambria" panose="02040503050406030204" pitchFamily="18" charset="0"/>
            </a:endParaRPr>
          </a:p>
        </p:txBody>
      </p:sp>
      <p:sp>
        <p:nvSpPr>
          <p:cNvPr id="78" name="TextBox 77">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3467098" y="6071153"/>
            <a:ext cx="2526197"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thím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chú</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anh</a:t>
            </a:r>
            <a:endParaRPr lang="en-US" sz="2800" dirty="0">
              <a:solidFill>
                <a:srgbClr val="002060"/>
              </a:solidFill>
              <a:latin typeface="Cambria" panose="02040503050406030204" pitchFamily="18" charset="0"/>
              <a:ea typeface="Cambria" panose="020405030504060302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103" name="Straight Connector 102">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108" name="Straight Connector 107">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97420" y="0"/>
            <a:ext cx="8984560" cy="1759445"/>
          </a:xfrm>
          <a:prstGeom prst="rect">
            <a:avLst/>
          </a:prstGeom>
        </p:spPr>
      </p:pic>
      <p:cxnSp>
        <p:nvCxnSpPr>
          <p:cNvPr id="126" name="Straight Connector 12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down)">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103"/>
                                        </p:tgtEl>
                                        <p:attrNameLst>
                                          <p:attrName>style.visibility</p:attrName>
                                        </p:attrNameLst>
                                      </p:cBhvr>
                                      <p:to>
                                        <p:strVal val="visible"/>
                                      </p:to>
                                    </p:set>
                                    <p:animEffect transition="in" filter="wipe(down)">
                                      <p:cBhvr>
                                        <p:cTn id="92" dur="500"/>
                                        <p:tgtEl>
                                          <p:spTgt spid="10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500"/>
                                        <p:tgtEl>
                                          <p:spTgt spid="4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wipe(down)">
                                      <p:cBhvr>
                                        <p:cTn id="102" dur="500"/>
                                        <p:tgtEl>
                                          <p:spTgt spid="4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500"/>
                                        <p:tgtEl>
                                          <p:spTgt spid="4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06"/>
                                        </p:tgtEl>
                                        <p:attrNameLst>
                                          <p:attrName>style.visibility</p:attrName>
                                        </p:attrNameLst>
                                      </p:cBhvr>
                                      <p:to>
                                        <p:strVal val="visible"/>
                                      </p:to>
                                    </p:set>
                                    <p:animEffect transition="in" filter="fade">
                                      <p:cBhvr>
                                        <p:cTn id="112" dur="500"/>
                                        <p:tgtEl>
                                          <p:spTgt spid="10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500"/>
                                        <p:tgtEl>
                                          <p:spTgt spid="4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108"/>
                                        </p:tgtEl>
                                        <p:attrNameLst>
                                          <p:attrName>style.visibility</p:attrName>
                                        </p:attrNameLst>
                                      </p:cBhvr>
                                      <p:to>
                                        <p:strVal val="visible"/>
                                      </p:to>
                                    </p:set>
                                    <p:animEffect transition="in" filter="wipe(down)">
                                      <p:cBhvr>
                                        <p:cTn id="122" dur="500"/>
                                        <p:tgtEl>
                                          <p:spTgt spid="10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110"/>
                                        </p:tgtEl>
                                        <p:attrNameLst>
                                          <p:attrName>style.visibility</p:attrName>
                                        </p:attrNameLst>
                                      </p:cBhvr>
                                      <p:to>
                                        <p:strVal val="visible"/>
                                      </p:to>
                                    </p:set>
                                    <p:animEffect transition="in" filter="wipe(down)">
                                      <p:cBhvr>
                                        <p:cTn id="127" dur="500"/>
                                        <p:tgtEl>
                                          <p:spTgt spid="110"/>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111"/>
                                        </p:tgtEl>
                                        <p:attrNameLst>
                                          <p:attrName>style.visibility</p:attrName>
                                        </p:attrNameLst>
                                      </p:cBhvr>
                                      <p:to>
                                        <p:strVal val="visible"/>
                                      </p:to>
                                    </p:set>
                                    <p:animEffect transition="in" filter="wipe(down)">
                                      <p:cBhvr>
                                        <p:cTn id="132" dur="500"/>
                                        <p:tgtEl>
                                          <p:spTgt spid="11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nodeType="clickEffect">
                                  <p:stCondLst>
                                    <p:cond delay="0"/>
                                  </p:stCondLst>
                                  <p:childTnLst>
                                    <p:set>
                                      <p:cBhvr>
                                        <p:cTn id="136" dur="1" fill="hold">
                                          <p:stCondLst>
                                            <p:cond delay="0"/>
                                          </p:stCondLst>
                                        </p:cTn>
                                        <p:tgtEl>
                                          <p:spTgt spid="113"/>
                                        </p:tgtEl>
                                        <p:attrNameLst>
                                          <p:attrName>style.visibility</p:attrName>
                                        </p:attrNameLst>
                                      </p:cBhvr>
                                      <p:to>
                                        <p:strVal val="visible"/>
                                      </p:to>
                                    </p:set>
                                    <p:animEffect transition="in" filter="wipe(down)">
                                      <p:cBhvr>
                                        <p:cTn id="137" dur="500"/>
                                        <p:tgtEl>
                                          <p:spTgt spid="113"/>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nodeType="clickEffect">
                                  <p:stCondLst>
                                    <p:cond delay="0"/>
                                  </p:stCondLst>
                                  <p:childTnLst>
                                    <p:set>
                                      <p:cBhvr>
                                        <p:cTn id="141" dur="1" fill="hold">
                                          <p:stCondLst>
                                            <p:cond delay="0"/>
                                          </p:stCondLst>
                                        </p:cTn>
                                        <p:tgtEl>
                                          <p:spTgt spid="115"/>
                                        </p:tgtEl>
                                        <p:attrNameLst>
                                          <p:attrName>style.visibility</p:attrName>
                                        </p:attrNameLst>
                                      </p:cBhvr>
                                      <p:to>
                                        <p:strVal val="visible"/>
                                      </p:to>
                                    </p:set>
                                    <p:animEffect transition="in" filter="wipe(down)">
                                      <p:cBhvr>
                                        <p:cTn id="142" dur="500"/>
                                        <p:tgtEl>
                                          <p:spTgt spid="115"/>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nodeType="clickEffect">
                                  <p:stCondLst>
                                    <p:cond delay="0"/>
                                  </p:stCondLst>
                                  <p:childTnLst>
                                    <p:set>
                                      <p:cBhvr>
                                        <p:cTn id="146" dur="1" fill="hold">
                                          <p:stCondLst>
                                            <p:cond delay="0"/>
                                          </p:stCondLst>
                                        </p:cTn>
                                        <p:tgtEl>
                                          <p:spTgt spid="117"/>
                                        </p:tgtEl>
                                        <p:attrNameLst>
                                          <p:attrName>style.visibility</p:attrName>
                                        </p:attrNameLst>
                                      </p:cBhvr>
                                      <p:to>
                                        <p:strVal val="visible"/>
                                      </p:to>
                                    </p:set>
                                    <p:animEffect transition="in" filter="wipe(down)">
                                      <p:cBhvr>
                                        <p:cTn id="147" dur="500"/>
                                        <p:tgtEl>
                                          <p:spTgt spid="117"/>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nodeType="click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wipe(down)">
                                      <p:cBhvr>
                                        <p:cTn id="152" dur="500"/>
                                        <p:tgtEl>
                                          <p:spTgt spid="119"/>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nodeType="clickEffect">
                                  <p:stCondLst>
                                    <p:cond delay="0"/>
                                  </p:stCondLst>
                                  <p:childTnLst>
                                    <p:set>
                                      <p:cBhvr>
                                        <p:cTn id="156" dur="1" fill="hold">
                                          <p:stCondLst>
                                            <p:cond delay="0"/>
                                          </p:stCondLst>
                                        </p:cTn>
                                        <p:tgtEl>
                                          <p:spTgt spid="121"/>
                                        </p:tgtEl>
                                        <p:attrNameLst>
                                          <p:attrName>style.visibility</p:attrName>
                                        </p:attrNameLst>
                                      </p:cBhvr>
                                      <p:to>
                                        <p:strVal val="visible"/>
                                      </p:to>
                                    </p:set>
                                    <p:animEffect transition="in" filter="wipe(down)">
                                      <p:cBhvr>
                                        <p:cTn id="157" dur="500"/>
                                        <p:tgtEl>
                                          <p:spTgt spid="12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nodeType="clickEffect">
                                  <p:stCondLst>
                                    <p:cond delay="0"/>
                                  </p:stCondLst>
                                  <p:childTnLst>
                                    <p:set>
                                      <p:cBhvr>
                                        <p:cTn id="161" dur="1" fill="hold">
                                          <p:stCondLst>
                                            <p:cond delay="0"/>
                                          </p:stCondLst>
                                        </p:cTn>
                                        <p:tgtEl>
                                          <p:spTgt spid="123"/>
                                        </p:tgtEl>
                                        <p:attrNameLst>
                                          <p:attrName>style.visibility</p:attrName>
                                        </p:attrNameLst>
                                      </p:cBhvr>
                                      <p:to>
                                        <p:strVal val="visible"/>
                                      </p:to>
                                    </p:set>
                                    <p:animEffect transition="in" filter="wipe(down)">
                                      <p:cBhvr>
                                        <p:cTn id="162" dur="500"/>
                                        <p:tgtEl>
                                          <p:spTgt spid="123"/>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fade">
                                      <p:cBhvr>
                                        <p:cTn id="167" dur="500"/>
                                        <p:tgtEl>
                                          <p:spTgt spid="67"/>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125"/>
                                        </p:tgtEl>
                                        <p:attrNameLst>
                                          <p:attrName>style.visibility</p:attrName>
                                        </p:attrNameLst>
                                      </p:cBhvr>
                                      <p:to>
                                        <p:strVal val="visible"/>
                                      </p:to>
                                    </p:set>
                                    <p:animEffect transition="in" filter="fade">
                                      <p:cBhvr>
                                        <p:cTn id="172" dur="500"/>
                                        <p:tgtEl>
                                          <p:spTgt spid="125"/>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nodeType="clickEffect">
                                  <p:stCondLst>
                                    <p:cond delay="0"/>
                                  </p:stCondLst>
                                  <p:childTnLst>
                                    <p:set>
                                      <p:cBhvr>
                                        <p:cTn id="176" dur="1" fill="hold">
                                          <p:stCondLst>
                                            <p:cond delay="0"/>
                                          </p:stCondLst>
                                        </p:cTn>
                                        <p:tgtEl>
                                          <p:spTgt spid="126"/>
                                        </p:tgtEl>
                                        <p:attrNameLst>
                                          <p:attrName>style.visibility</p:attrName>
                                        </p:attrNameLst>
                                      </p:cBhvr>
                                      <p:to>
                                        <p:strVal val="visible"/>
                                      </p:to>
                                    </p:set>
                                    <p:animEffect transition="in" filter="wipe(down)">
                                      <p:cBhvr>
                                        <p:cTn id="177" dur="500"/>
                                        <p:tgtEl>
                                          <p:spTgt spid="126"/>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nodeType="clickEffect">
                                  <p:stCondLst>
                                    <p:cond delay="0"/>
                                  </p:stCondLst>
                                  <p:childTnLst>
                                    <p:set>
                                      <p:cBhvr>
                                        <p:cTn id="181" dur="1" fill="hold">
                                          <p:stCondLst>
                                            <p:cond delay="0"/>
                                          </p:stCondLst>
                                        </p:cTn>
                                        <p:tgtEl>
                                          <p:spTgt spid="127"/>
                                        </p:tgtEl>
                                        <p:attrNameLst>
                                          <p:attrName>style.visibility</p:attrName>
                                        </p:attrNameLst>
                                      </p:cBhvr>
                                      <p:to>
                                        <p:strVal val="visible"/>
                                      </p:to>
                                    </p:set>
                                    <p:animEffect transition="in" filter="wipe(down)">
                                      <p:cBhvr>
                                        <p:cTn id="182" dur="500"/>
                                        <p:tgtEl>
                                          <p:spTgt spid="127"/>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nodeType="clickEffect">
                                  <p:stCondLst>
                                    <p:cond delay="0"/>
                                  </p:stCondLst>
                                  <p:childTnLst>
                                    <p:set>
                                      <p:cBhvr>
                                        <p:cTn id="186" dur="1" fill="hold">
                                          <p:stCondLst>
                                            <p:cond delay="0"/>
                                          </p:stCondLst>
                                        </p:cTn>
                                        <p:tgtEl>
                                          <p:spTgt spid="128"/>
                                        </p:tgtEl>
                                        <p:attrNameLst>
                                          <p:attrName>style.visibility</p:attrName>
                                        </p:attrNameLst>
                                      </p:cBhvr>
                                      <p:to>
                                        <p:strVal val="visible"/>
                                      </p:to>
                                    </p:set>
                                    <p:animEffect transition="in" filter="wipe(down)">
                                      <p:cBhvr>
                                        <p:cTn id="187" dur="500"/>
                                        <p:tgtEl>
                                          <p:spTgt spid="128"/>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4" fill="hold" nodeType="clickEffect">
                                  <p:stCondLst>
                                    <p:cond delay="0"/>
                                  </p:stCondLst>
                                  <p:childTnLst>
                                    <p:set>
                                      <p:cBhvr>
                                        <p:cTn id="191" dur="1" fill="hold">
                                          <p:stCondLst>
                                            <p:cond delay="0"/>
                                          </p:stCondLst>
                                        </p:cTn>
                                        <p:tgtEl>
                                          <p:spTgt spid="129"/>
                                        </p:tgtEl>
                                        <p:attrNameLst>
                                          <p:attrName>style.visibility</p:attrName>
                                        </p:attrNameLst>
                                      </p:cBhvr>
                                      <p:to>
                                        <p:strVal val="visible"/>
                                      </p:to>
                                    </p:set>
                                    <p:animEffect transition="in" filter="wipe(down)">
                                      <p:cBhvr>
                                        <p:cTn id="192" dur="500"/>
                                        <p:tgtEl>
                                          <p:spTgt spid="129"/>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78"/>
                                        </p:tgtEl>
                                        <p:attrNameLst>
                                          <p:attrName>style.visibility</p:attrName>
                                        </p:attrNameLst>
                                      </p:cBhvr>
                                      <p:to>
                                        <p:strVal val="visible"/>
                                      </p:to>
                                    </p:set>
                                    <p:animEffect transition="in" filter="fade">
                                      <p:cBhvr>
                                        <p:cTn id="197" dur="500"/>
                                        <p:tgtEl>
                                          <p:spTgt spid="78"/>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4" fill="hold" nodeType="clickEffect">
                                  <p:stCondLst>
                                    <p:cond delay="0"/>
                                  </p:stCondLst>
                                  <p:childTnLst>
                                    <p:set>
                                      <p:cBhvr>
                                        <p:cTn id="201" dur="1" fill="hold">
                                          <p:stCondLst>
                                            <p:cond delay="0"/>
                                          </p:stCondLst>
                                        </p:cTn>
                                        <p:tgtEl>
                                          <p:spTgt spid="130"/>
                                        </p:tgtEl>
                                        <p:attrNameLst>
                                          <p:attrName>style.visibility</p:attrName>
                                        </p:attrNameLst>
                                      </p:cBhvr>
                                      <p:to>
                                        <p:strVal val="visible"/>
                                      </p:to>
                                    </p:set>
                                    <p:animEffect transition="in" filter="wipe(down)">
                                      <p:cBhvr>
                                        <p:cTn id="202" dur="500"/>
                                        <p:tgtEl>
                                          <p:spTgt spid="130"/>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4" fill="hold" nodeType="clickEffect">
                                  <p:stCondLst>
                                    <p:cond delay="0"/>
                                  </p:stCondLst>
                                  <p:childTnLst>
                                    <p:set>
                                      <p:cBhvr>
                                        <p:cTn id="206" dur="1" fill="hold">
                                          <p:stCondLst>
                                            <p:cond delay="0"/>
                                          </p:stCondLst>
                                        </p:cTn>
                                        <p:tgtEl>
                                          <p:spTgt spid="131"/>
                                        </p:tgtEl>
                                        <p:attrNameLst>
                                          <p:attrName>style.visibility</p:attrName>
                                        </p:attrNameLst>
                                      </p:cBhvr>
                                      <p:to>
                                        <p:strVal val="visible"/>
                                      </p:to>
                                    </p:set>
                                    <p:animEffect transition="in" filter="wipe(down)">
                                      <p:cBhvr>
                                        <p:cTn id="207" dur="500"/>
                                        <p:tgtEl>
                                          <p:spTgt spid="131"/>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4" fill="hold" nodeType="clickEffect">
                                  <p:stCondLst>
                                    <p:cond delay="0"/>
                                  </p:stCondLst>
                                  <p:childTnLst>
                                    <p:set>
                                      <p:cBhvr>
                                        <p:cTn id="211" dur="1" fill="hold">
                                          <p:stCondLst>
                                            <p:cond delay="0"/>
                                          </p:stCondLst>
                                        </p:cTn>
                                        <p:tgtEl>
                                          <p:spTgt spid="132"/>
                                        </p:tgtEl>
                                        <p:attrNameLst>
                                          <p:attrName>style.visibility</p:attrName>
                                        </p:attrNameLst>
                                      </p:cBhvr>
                                      <p:to>
                                        <p:strVal val="visible"/>
                                      </p:to>
                                    </p:set>
                                    <p:animEffect transition="in" filter="wipe(down)">
                                      <p:cBhvr>
                                        <p:cTn id="212" dur="500"/>
                                        <p:tgtEl>
                                          <p:spTgt spid="132"/>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87"/>
                                        </p:tgtEl>
                                        <p:attrNameLst>
                                          <p:attrName>style.visibility</p:attrName>
                                        </p:attrNameLst>
                                      </p:cBhvr>
                                      <p:to>
                                        <p:strVal val="visible"/>
                                      </p:to>
                                    </p:set>
                                    <p:animEffect transition="in" filter="fade">
                                      <p:cBhvr>
                                        <p:cTn id="217" dur="500"/>
                                        <p:tgtEl>
                                          <p:spTgt spid="87"/>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4" fill="hold" nodeType="clickEffect">
                                  <p:stCondLst>
                                    <p:cond delay="0"/>
                                  </p:stCondLst>
                                  <p:childTnLst>
                                    <p:set>
                                      <p:cBhvr>
                                        <p:cTn id="221" dur="1" fill="hold">
                                          <p:stCondLst>
                                            <p:cond delay="0"/>
                                          </p:stCondLst>
                                        </p:cTn>
                                        <p:tgtEl>
                                          <p:spTgt spid="133"/>
                                        </p:tgtEl>
                                        <p:attrNameLst>
                                          <p:attrName>style.visibility</p:attrName>
                                        </p:attrNameLst>
                                      </p:cBhvr>
                                      <p:to>
                                        <p:strVal val="visible"/>
                                      </p:to>
                                    </p:set>
                                    <p:animEffect transition="in" filter="wipe(down)">
                                      <p:cBhvr>
                                        <p:cTn id="222" dur="500"/>
                                        <p:tgtEl>
                                          <p:spTgt spid="133"/>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4" fill="hold" nodeType="clickEffect">
                                  <p:stCondLst>
                                    <p:cond delay="0"/>
                                  </p:stCondLst>
                                  <p:childTnLst>
                                    <p:set>
                                      <p:cBhvr>
                                        <p:cTn id="226" dur="1" fill="hold">
                                          <p:stCondLst>
                                            <p:cond delay="0"/>
                                          </p:stCondLst>
                                        </p:cTn>
                                        <p:tgtEl>
                                          <p:spTgt spid="3"/>
                                        </p:tgtEl>
                                        <p:attrNameLst>
                                          <p:attrName>style.visibility</p:attrName>
                                        </p:attrNameLst>
                                      </p:cBhvr>
                                      <p:to>
                                        <p:strVal val="visible"/>
                                      </p:to>
                                    </p:set>
                                    <p:animEffect transition="in" filter="wipe(down)">
                                      <p:cBhvr>
                                        <p:cTn id="227" dur="500"/>
                                        <p:tgtEl>
                                          <p:spTgt spid="3"/>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4" fill="hold" nodeType="clickEffect">
                                  <p:stCondLst>
                                    <p:cond delay="0"/>
                                  </p:stCondLst>
                                  <p:childTnLst>
                                    <p:set>
                                      <p:cBhvr>
                                        <p:cTn id="231" dur="1" fill="hold">
                                          <p:stCondLst>
                                            <p:cond delay="0"/>
                                          </p:stCondLst>
                                        </p:cTn>
                                        <p:tgtEl>
                                          <p:spTgt spid="134"/>
                                        </p:tgtEl>
                                        <p:attrNameLst>
                                          <p:attrName>style.visibility</p:attrName>
                                        </p:attrNameLst>
                                      </p:cBhvr>
                                      <p:to>
                                        <p:strVal val="visible"/>
                                      </p:to>
                                    </p:set>
                                    <p:animEffect transition="in" filter="wipe(down)">
                                      <p:cBhvr>
                                        <p:cTn id="232" dur="500"/>
                                        <p:tgtEl>
                                          <p:spTgt spid="134"/>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4" fill="hold" nodeType="clickEffect">
                                  <p:stCondLst>
                                    <p:cond delay="0"/>
                                  </p:stCondLst>
                                  <p:childTnLst>
                                    <p:set>
                                      <p:cBhvr>
                                        <p:cTn id="236" dur="1" fill="hold">
                                          <p:stCondLst>
                                            <p:cond delay="0"/>
                                          </p:stCondLst>
                                        </p:cTn>
                                        <p:tgtEl>
                                          <p:spTgt spid="135"/>
                                        </p:tgtEl>
                                        <p:attrNameLst>
                                          <p:attrName>style.visibility</p:attrName>
                                        </p:attrNameLst>
                                      </p:cBhvr>
                                      <p:to>
                                        <p:strVal val="visible"/>
                                      </p:to>
                                    </p:set>
                                    <p:animEffect transition="in" filter="wipe(down)">
                                      <p:cBhvr>
                                        <p:cTn id="237" dur="500"/>
                                        <p:tgtEl>
                                          <p:spTgt spid="135"/>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4" fill="hold" nodeType="clickEffect">
                                  <p:stCondLst>
                                    <p:cond delay="0"/>
                                  </p:stCondLst>
                                  <p:childTnLst>
                                    <p:set>
                                      <p:cBhvr>
                                        <p:cTn id="241" dur="1" fill="hold">
                                          <p:stCondLst>
                                            <p:cond delay="0"/>
                                          </p:stCondLst>
                                        </p:cTn>
                                        <p:tgtEl>
                                          <p:spTgt spid="136"/>
                                        </p:tgtEl>
                                        <p:attrNameLst>
                                          <p:attrName>style.visibility</p:attrName>
                                        </p:attrNameLst>
                                      </p:cBhvr>
                                      <p:to>
                                        <p:strVal val="visible"/>
                                      </p:to>
                                    </p:set>
                                    <p:animEffect transition="in" filter="wipe(down)">
                                      <p:cBhvr>
                                        <p:cTn id="242" dur="500"/>
                                        <p:tgtEl>
                                          <p:spTgt spid="13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99"/>
                                        </p:tgtEl>
                                        <p:attrNameLst>
                                          <p:attrName>style.visibility</p:attrName>
                                        </p:attrNameLst>
                                      </p:cBhvr>
                                      <p:to>
                                        <p:strVal val="visible"/>
                                      </p:to>
                                    </p:set>
                                    <p:animEffect transition="in" filter="fade">
                                      <p:cBhvr>
                                        <p:cTn id="24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7" grpId="0"/>
      <p:bldP spid="78" grpId="0"/>
      <p:bldP spid="87" grpId="0"/>
      <p:bldP spid="9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1156</Words>
  <Application>Microsoft Office PowerPoint</Application>
  <PresentationFormat>Widescreen</PresentationFormat>
  <Paragraphs>118</Paragraphs>
  <Slides>19</Slides>
  <Notes>11</Notes>
  <HiddenSlides>0</HiddenSlides>
  <MMClips>12</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19</vt:i4>
      </vt:variant>
    </vt:vector>
  </HeadingPairs>
  <TitlesOfParts>
    <vt:vector size="35" baseType="lpstr">
      <vt:lpstr>宋体</vt:lpstr>
      <vt:lpstr>Arial</vt:lpstr>
      <vt:lpstr>Calibri</vt:lpstr>
      <vt:lpstr>Calibri Light</vt:lpstr>
      <vt:lpstr>Cambria</vt:lpstr>
      <vt:lpstr>等线</vt:lpstr>
      <vt:lpstr>等线</vt:lpstr>
      <vt:lpstr>DengXian Light</vt:lpstr>
      <vt:lpstr>DengXian Light</vt:lpstr>
      <vt:lpstr>Tahoma</vt:lpstr>
      <vt:lpstr>Times New Roman</vt:lpstr>
      <vt:lpstr>UTM Cookies</vt:lpstr>
      <vt:lpstr>Wingdings</vt:lpstr>
      <vt:lpstr>Office 主题</vt:lpstr>
      <vt:lpstr>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50</cp:revision>
  <dcterms:created xsi:type="dcterms:W3CDTF">2023-08-29T00:56:01Z</dcterms:created>
  <dcterms:modified xsi:type="dcterms:W3CDTF">2024-11-19T03:03:20Z</dcterms:modified>
</cp:coreProperties>
</file>