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19"/>
  </p:notesMasterIdLst>
  <p:sldIdLst>
    <p:sldId id="257" r:id="rId5"/>
    <p:sldId id="258" r:id="rId6"/>
    <p:sldId id="259" r:id="rId7"/>
    <p:sldId id="286" r:id="rId8"/>
    <p:sldId id="287" r:id="rId9"/>
    <p:sldId id="288" r:id="rId10"/>
    <p:sldId id="263" r:id="rId11"/>
    <p:sldId id="264" r:id="rId12"/>
    <p:sldId id="267" r:id="rId13"/>
    <p:sldId id="268" r:id="rId14"/>
    <p:sldId id="289" r:id="rId15"/>
    <p:sldId id="290" r:id="rId16"/>
    <p:sldId id="291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445" y="274955"/>
            <a:ext cx="9765030" cy="268097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971165" y="3509645"/>
            <a:ext cx="7039610" cy="17246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Con nghé nặng số ki-lô-gam là:</a:t>
            </a:r>
          </a:p>
          <a:p>
            <a:pPr algn="ctr"/>
            <a:r>
              <a:rPr lang="en-US" sz="3600"/>
              <a:t>47 + 18 = 65 (kg)</a:t>
            </a:r>
          </a:p>
          <a:p>
            <a:pPr algn="ctr"/>
            <a:r>
              <a:rPr lang="en-US" sz="3600"/>
              <a:t>Đáp số: 65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480185"/>
            <a:ext cx="10638790" cy="370078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554220" y="2424430"/>
            <a:ext cx="98234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33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840" y="631190"/>
            <a:ext cx="10249535" cy="526605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12485" y="5264150"/>
            <a:ext cx="1339215" cy="548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56 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81490" y="5243830"/>
            <a:ext cx="1339215" cy="5480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54 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274955"/>
            <a:ext cx="11109960" cy="599376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516880" y="4980305"/>
            <a:ext cx="54800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30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095365" y="5629275"/>
            <a:ext cx="548005" cy="5073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8690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46436" y="790835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5635" y="1060450"/>
            <a:ext cx="779970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69845" y="807720"/>
            <a:ext cx="8299450" cy="149542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494474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37070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844931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803338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+</a:t>
            </a:r>
          </a:p>
        </p:txBody>
      </p:sp>
      <p:pic>
        <p:nvPicPr>
          <p:cNvPr id="2" name="Content Placehold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193</Words>
  <Application>Microsoft Office PowerPoint</Application>
  <PresentationFormat>Widescreen</PresentationFormat>
  <Paragraphs>77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Hp</dc:creator>
  <cp:lastModifiedBy>Hp</cp:lastModifiedBy>
  <cp:revision>3</cp:revision>
  <dcterms:created xsi:type="dcterms:W3CDTF">2021-05-14T09:15:36Z</dcterms:created>
  <dcterms:modified xsi:type="dcterms:W3CDTF">2024-11-21T14:34:05Z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