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7" r:id="rId2"/>
    <p:sldId id="299" r:id="rId3"/>
    <p:sldId id="300" r:id="rId4"/>
    <p:sldId id="301" r:id="rId5"/>
    <p:sldId id="566" r:id="rId6"/>
    <p:sldId id="58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D178F-2BBE-4001-8C5D-4E31F7D4A8D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758FF-6848-4D7E-B0A6-8DEE639BF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3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>
            <a:extLst>
              <a:ext uri="{FF2B5EF4-FFF2-40B4-BE49-F238E27FC236}">
                <a16:creationId xmlns:a16="http://schemas.microsoft.com/office/drawing/2014/main" id="{9FA79648-B497-438F-A530-9FB9205FE3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0179" name="备注占位符 2">
            <a:extLst>
              <a:ext uri="{FF2B5EF4-FFF2-40B4-BE49-F238E27FC236}">
                <a16:creationId xmlns:a16="http://schemas.microsoft.com/office/drawing/2014/main" id="{7FDF052A-C226-4107-8559-C9B7CDAF2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sym typeface="+mn-ea"/>
              </a:rPr>
              <a:t>Bài giảng thiết kế bởi: Hương Thảo - tranthao121004@gmail.com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0180" name="灯片编号占位符 3">
            <a:extLst>
              <a:ext uri="{FF2B5EF4-FFF2-40B4-BE49-F238E27FC236}">
                <a16:creationId xmlns:a16="http://schemas.microsoft.com/office/drawing/2014/main" id="{4A3CF04B-6FAD-4419-AE89-AD15613219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5D3847-F9A6-4271-BEB4-F0B7C7F17ECB}" type="slidenum">
              <a:rPr lang="zh-CN" altLang="en-US" sz="120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pPr/>
              <a:t>6</a:t>
            </a:fld>
            <a:endParaRPr lang="zh-CN" altLang="en-US" sz="1200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94D4C-8B8F-4DBE-A3AB-F31C8DA28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95035A-094E-4F2E-98B3-FD2EB1031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091C3-2C3E-4F66-9174-A67FD91BE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E8F2-623A-4EAE-87C3-7FA07C0B0CF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7BF6B-EF2B-46B9-8371-E99606F47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87E44-66E8-4761-9DDE-39B0EF732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0B8A-E2DC-439D-B89A-E6E42F555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2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38A98-C2B7-470E-8A48-5A0CF307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A51113-BACD-4652-BF73-747EC27E2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B172F-A6F2-4C34-A31B-BF9F87985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E8F2-623A-4EAE-87C3-7FA07C0B0CF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C5E5F-CC4C-4E47-A940-C81A71B1A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91EE4-4D4F-492F-91AE-A4AABA953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0B8A-E2DC-439D-B89A-E6E42F555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0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853478-AE0C-464F-BC7B-36399765C1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B00A97-03C9-4C64-8FA9-E7210E6A3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99A9E-FDBF-4419-88B0-18D806E9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E8F2-623A-4EAE-87C3-7FA07C0B0CF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4509A-A1A8-4ED7-86B0-290B11A62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E3F21-BEEB-427B-BBEE-294308EA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0B8A-E2DC-439D-B89A-E6E42F555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9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98BEC-8574-48E7-A606-EE41CBE0F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BED5-8E87-4FD4-8F0D-7645FD84B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2A2CA-59FA-49AC-9668-82F6DA945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E8F2-623A-4EAE-87C3-7FA07C0B0CF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C9D49-180D-424E-8206-487858D0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0F8A7-0D6A-4993-90AF-67AC0A70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0B8A-E2DC-439D-B89A-E6E42F555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1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5B96-F100-478F-860F-86B2B7085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826B4-6030-4EF8-9935-D2E1B994E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6648F-6629-4F39-8FE1-A9910B96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E8F2-623A-4EAE-87C3-7FA07C0B0CF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13D2E-9444-4D4C-A186-B55DD894C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BDEBA-47AA-46B6-9FF2-4A2564777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0B8A-E2DC-439D-B89A-E6E42F555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1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4E295-4CB7-463D-80B1-E37120782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B51B6-C778-4AF0-B852-83985AA00B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E1644-E6F6-4992-918F-0C95A4BAA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EA2C3-3F5B-4221-84C9-06AE723B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E8F2-623A-4EAE-87C3-7FA07C0B0CF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22E1B-07E6-4DE9-A30D-1303D6EF1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A98A9-B693-4133-B664-CBA60F4B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0B8A-E2DC-439D-B89A-E6E42F555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5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5F3E-E190-430B-90D5-0B0192891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454D6-77D8-455D-BD0D-0C893366B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A3991-A6C8-4D7A-A708-65D5329C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A9A254-2A97-40B9-A3F3-7AE20702E0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5D74B6-BB7F-46DC-8B49-E0339ADD73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CCEBBF-6EDD-4FA3-BEFE-8A2A706AF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E8F2-623A-4EAE-87C3-7FA07C0B0CF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B2EFE6-45E5-47AE-B476-C8A540233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72C8A5-9602-43F7-A407-B1D4BCE3F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0B8A-E2DC-439D-B89A-E6E42F555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8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D21E8-D515-4BED-BF48-445CF8944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AB91D2-CD9E-4A83-9EE3-B3C150681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E8F2-623A-4EAE-87C3-7FA07C0B0CF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C2EBC6-2E35-455B-AA4A-5861984E8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27CBD-7161-4AE7-ADC1-87345719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0B8A-E2DC-439D-B89A-E6E42F555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1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0B02D6-1778-4424-8E54-EC78953C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E8F2-623A-4EAE-87C3-7FA07C0B0CF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DCE319-0C7C-4D0D-8C8F-C2A7F1225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39AC9-B50D-433F-B7F1-9567F0B6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0B8A-E2DC-439D-B89A-E6E42F555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6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50BCA-36F1-4991-B836-DB5797551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5E761-A5E9-49F5-9FE5-6F120E0BA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997322-9FE1-4A72-A0A4-484E8FDC2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81A34-53FE-414B-8C09-0C935E495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E8F2-623A-4EAE-87C3-7FA07C0B0CF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9DF27-D757-43DA-ACC6-EAC84847F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96D68-C9CD-44E9-AC04-0268ECF1F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0B8A-E2DC-439D-B89A-E6E42F555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3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A750-7D11-43AC-B004-AD4E04864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ECB49D-BA2A-413F-9438-47DDD345E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85526-3A16-46D8-A4C0-0070C854B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ADF43-EA62-4FA7-8EED-156629933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E8F2-623A-4EAE-87C3-7FA07C0B0CF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D2AF0-62CE-41FF-B39F-41F384F09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34B66-3E32-4030-93EE-6CB5083AD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0B8A-E2DC-439D-B89A-E6E42F555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4713B7-2584-47EE-8AD8-14B9512B6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E6AE1-B2D3-42B2-B063-431EC186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7C217-8513-43BF-B521-F0FC6CAD47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9E8F2-623A-4EAE-87C3-7FA07C0B0CF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6C7AF-4C6B-4F0F-929C-89D4FE06D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54BC-67DF-4C7A-97A3-9503BD8BDA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60B8A-E2DC-439D-B89A-E6E42F555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1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10" descr="Paper bag"/>
          <p:cNvSpPr>
            <a:spLocks noChangeArrowheads="1" noChangeShapeType="1" noTextEdit="1"/>
          </p:cNvSpPr>
          <p:nvPr/>
        </p:nvSpPr>
        <p:spPr bwMode="auto">
          <a:xfrm>
            <a:off x="2145760" y="845043"/>
            <a:ext cx="7994967" cy="20833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MÔN: TIẾNG VIỆT</a:t>
            </a:r>
          </a:p>
        </p:txBody>
      </p:sp>
      <p:pic>
        <p:nvPicPr>
          <p:cNvPr id="38" name="Picture 17" descr="SPARKLES">
            <a:extLst>
              <a:ext uri="{FF2B5EF4-FFF2-40B4-BE49-F238E27FC236}">
                <a16:creationId xmlns:a16="http://schemas.microsoft.com/office/drawing/2014/main" id="{70E34E42-F6CB-4B4C-A246-F919976AC7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696" y="2998897"/>
            <a:ext cx="2098580" cy="121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2" descr="SPARKLES">
            <a:extLst>
              <a:ext uri="{FF2B5EF4-FFF2-40B4-BE49-F238E27FC236}">
                <a16:creationId xmlns:a16="http://schemas.microsoft.com/office/drawing/2014/main" id="{2BB0AB26-6148-47C0-87EF-82D8AF5F25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39" y="1559929"/>
            <a:ext cx="99218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 descr="SPARKLES">
            <a:extLst>
              <a:ext uri="{FF2B5EF4-FFF2-40B4-BE49-F238E27FC236}">
                <a16:creationId xmlns:a16="http://schemas.microsoft.com/office/drawing/2014/main" id="{02365975-F6CA-4941-92CB-54B1545CB9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237" y="4208914"/>
            <a:ext cx="27987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4" descr="SPARKLES">
            <a:extLst>
              <a:ext uri="{FF2B5EF4-FFF2-40B4-BE49-F238E27FC236}">
                <a16:creationId xmlns:a16="http://schemas.microsoft.com/office/drawing/2014/main" id="{CFD41AB0-A478-4D2C-87BF-BA842BB227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203" y="2963171"/>
            <a:ext cx="1738424" cy="111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8" descr="SPARKLES">
            <a:extLst>
              <a:ext uri="{FF2B5EF4-FFF2-40B4-BE49-F238E27FC236}">
                <a16:creationId xmlns:a16="http://schemas.microsoft.com/office/drawing/2014/main" id="{D9F87542-8C0B-4E46-B429-38150E6D24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5405438"/>
            <a:ext cx="12890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" name="Picture 17" descr="SPARKLES">
            <a:extLst>
              <a:ext uri="{FF2B5EF4-FFF2-40B4-BE49-F238E27FC236}">
                <a16:creationId xmlns:a16="http://schemas.microsoft.com/office/drawing/2014/main" id="{789555E7-457B-4A29-9860-6A263153A7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205" y="516523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" name="Picture 17" descr="SPARKLES">
            <a:extLst>
              <a:ext uri="{FF2B5EF4-FFF2-40B4-BE49-F238E27FC236}">
                <a16:creationId xmlns:a16="http://schemas.microsoft.com/office/drawing/2014/main" id="{31794EC3-B5D5-4F28-83D8-8BA82BBA86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80" y="3916789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" name="Picture 17" descr="SPARKLES">
            <a:extLst>
              <a:ext uri="{FF2B5EF4-FFF2-40B4-BE49-F238E27FC236}">
                <a16:creationId xmlns:a16="http://schemas.microsoft.com/office/drawing/2014/main" id="{6A1AC64B-634D-4AE1-8EEF-9CD03BEA07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188" y="5253585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" name="Picture 17" descr="SPARKLES">
            <a:extLst>
              <a:ext uri="{FF2B5EF4-FFF2-40B4-BE49-F238E27FC236}">
                <a16:creationId xmlns:a16="http://schemas.microsoft.com/office/drawing/2014/main" id="{56CD3F37-55A4-4A66-B993-3DCE891A0B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5" y="732196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" name="Picture 17" descr="SPARKLES">
            <a:extLst>
              <a:ext uri="{FF2B5EF4-FFF2-40B4-BE49-F238E27FC236}">
                <a16:creationId xmlns:a16="http://schemas.microsoft.com/office/drawing/2014/main" id="{4461F4B5-BB0B-45F9-9DE3-D0C0AFC60D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25" y="503394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" name="Picture 17" descr="SPARKLES">
            <a:extLst>
              <a:ext uri="{FF2B5EF4-FFF2-40B4-BE49-F238E27FC236}">
                <a16:creationId xmlns:a16="http://schemas.microsoft.com/office/drawing/2014/main" id="{6BE80545-4603-4B1D-A9F5-5E94732983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450" y="5850837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" name="Picture 17" descr="SPARKLES">
            <a:extLst>
              <a:ext uri="{FF2B5EF4-FFF2-40B4-BE49-F238E27FC236}">
                <a16:creationId xmlns:a16="http://schemas.microsoft.com/office/drawing/2014/main" id="{A44DC37D-40F4-4C6F-AC11-55491FE284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3" y="2429777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" name="Picture 17" descr="SPARKLES">
            <a:extLst>
              <a:ext uri="{FF2B5EF4-FFF2-40B4-BE49-F238E27FC236}">
                <a16:creationId xmlns:a16="http://schemas.microsoft.com/office/drawing/2014/main" id="{4B62D502-0C74-410C-A8AC-239A328137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923" y="1414673"/>
            <a:ext cx="1470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5607B7-BD7E-4A27-A11C-28E9CA5E8EBC}"/>
              </a:ext>
            </a:extLst>
          </p:cNvPr>
          <p:cNvSpPr txBox="1"/>
          <p:nvPr/>
        </p:nvSpPr>
        <p:spPr>
          <a:xfrm>
            <a:off x="1688017" y="3538904"/>
            <a:ext cx="88043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20: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 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 ngữ chỉ đặc điểm, hoạt động. </a:t>
            </a:r>
            <a:endParaRPr lang="en-US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nêu hoạt động. </a:t>
            </a:r>
            <a:endParaRPr lang="en-US" sz="1547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41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C0730D8E-2290-4410-A75A-B42269972D52}"/>
              </a:ext>
            </a:extLst>
          </p:cNvPr>
          <p:cNvSpPr txBox="1"/>
          <p:nvPr/>
        </p:nvSpPr>
        <p:spPr>
          <a:xfrm>
            <a:off x="506437" y="179485"/>
            <a:ext cx="1068167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endParaRPr lang="en-US" sz="3600" b="1" dirty="0">
              <a:solidFill>
                <a:srgbClr val="00B05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5EF9D28-AA76-4B56-AC6D-C8BD7F00A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07" y="1036955"/>
            <a:ext cx="2320144" cy="800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5DC621-AC24-47AD-92C3-B2800E9E4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777" y="1051242"/>
            <a:ext cx="2161223" cy="7715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03B9376-85BE-40DB-B166-00CDC220F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425" y="1070292"/>
            <a:ext cx="2433199" cy="7524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E523C6B-221D-435B-A261-B7D9C24D8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629" y="1932901"/>
            <a:ext cx="2161222" cy="7524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8943D31-87F6-46F3-9CDB-C8AFCD68C1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3050" y="1913850"/>
            <a:ext cx="2100848" cy="7905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DF7FE0-D987-4C8C-B3E2-F236FCF652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0602" y="1951950"/>
            <a:ext cx="2285927" cy="752475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55801FAC-A890-471C-BB1A-97E1119A93DE}"/>
              </a:ext>
            </a:extLst>
          </p:cNvPr>
          <p:cNvSpPr/>
          <p:nvPr/>
        </p:nvSpPr>
        <p:spPr>
          <a:xfrm>
            <a:off x="351692" y="3081635"/>
            <a:ext cx="4987714" cy="7810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B98591C-29FB-4C57-9261-AC592487A13F}"/>
              </a:ext>
            </a:extLst>
          </p:cNvPr>
          <p:cNvSpPr/>
          <p:nvPr/>
        </p:nvSpPr>
        <p:spPr>
          <a:xfrm>
            <a:off x="6738228" y="3049509"/>
            <a:ext cx="5048675" cy="7810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pitchFamily="34" charset="0"/>
                <a:cs typeface="Arial-Rounded" panose="020B0500000000000000" pitchFamily="34" charset="0"/>
              </a:rPr>
              <a:t>Từ ngữ chỉ đặc điểm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9A499DA-56C9-4278-AB2C-2175C05B9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2629" y="6118504"/>
            <a:ext cx="6347973" cy="739496"/>
          </a:xfrm>
          <a:solidFill>
            <a:srgbClr val="EC8EFC"/>
          </a:solidFill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94999165-DDEC-4282-88C3-6BDD0B87962A}"/>
              </a:ext>
            </a:extLst>
          </p:cNvPr>
          <p:cNvSpPr txBox="1">
            <a:spLocks/>
          </p:cNvSpPr>
          <p:nvPr/>
        </p:nvSpPr>
        <p:spPr>
          <a:xfrm>
            <a:off x="2282629" y="6105570"/>
            <a:ext cx="6347973" cy="739496"/>
          </a:xfrm>
          <a:prstGeom prst="rect">
            <a:avLst/>
          </a:prstGeom>
          <a:solidFill>
            <a:srgbClr val="B2DE8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246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1563 0.46736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22422 0.45093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31848 0.47222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03112 0.49606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0.37031 0.32361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01367 0.49121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/>
      <p:bldP spid="6" grpId="0" animBg="1"/>
      <p:bldP spid="6" grpId="1" animBg="1"/>
      <p:bldP spid="7" grpId="0" animBg="1"/>
      <p:bldP spid="7" grpId="1" animBg="1"/>
      <p:bldP spid="33" grpId="0" animBg="1"/>
      <p:bldP spid="33" grpId="1"/>
      <p:bldP spid="33" grpId="2"/>
      <p:bldP spid="33" grpId="3" animBg="1"/>
      <p:bldP spid="36" grpId="0" animBg="1"/>
      <p:bldP spid="36" grpId="1"/>
      <p:bldP spid="36" grpId="2"/>
      <p:bldP spid="36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DE2964B3-CD65-412E-B134-84ECE9422224}"/>
              </a:ext>
            </a:extLst>
          </p:cNvPr>
          <p:cNvSpPr txBox="1"/>
          <p:nvPr/>
        </p:nvSpPr>
        <p:spPr>
          <a:xfrm>
            <a:off x="154745" y="330835"/>
            <a:ext cx="11968675" cy="1076325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59C36C-798D-4787-83FF-5FAF0CFF4104}"/>
              </a:ext>
            </a:extLst>
          </p:cNvPr>
          <p:cNvGrpSpPr/>
          <p:nvPr/>
        </p:nvGrpSpPr>
        <p:grpSpPr>
          <a:xfrm>
            <a:off x="154745" y="1547446"/>
            <a:ext cx="11968675" cy="1569660"/>
            <a:chOff x="154745" y="1547446"/>
            <a:chExt cx="11968675" cy="156966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92191D1-888D-4FA8-AD57-50FA9C66EBE0}"/>
                </a:ext>
              </a:extLst>
            </p:cNvPr>
            <p:cNvSpPr/>
            <p:nvPr/>
          </p:nvSpPr>
          <p:spPr>
            <a:xfrm>
              <a:off x="154745" y="1547446"/>
              <a:ext cx="8398412" cy="1569660"/>
            </a:xfrm>
            <a:prstGeom prst="roundRect">
              <a:avLst>
                <a:gd name="adj" fmla="val 3369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rtl="0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0" i="0" u="none" strike="noStrike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vi-VN" sz="3200" b="0" i="0" u="none" strike="noStrike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Mẹ cho Hải cái bánh rất ngon. Hải mang</a:t>
              </a:r>
              <a:r>
                <a:rPr lang="en-US" sz="32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b="0" i="0" u="none" strike="noStrike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 cho Hà và Xuân cùng ăn. Mẹ khen: “Con biết</a:t>
              </a:r>
              <a:endParaRPr lang="en-US" sz="3200" b="0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rtl="0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0" i="0" u="none" strike="noStrike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vi-VN" sz="3200" b="0" i="0" u="none" strike="noStrike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 bạn bè rồi đấy.”</a:t>
              </a:r>
              <a:endParaRPr lang="vi-VN" sz="3200" b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88AC547-F4C2-47CF-A109-54EB2C933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93834" y="1547446"/>
              <a:ext cx="3429586" cy="156965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05BF127-73A0-438C-84DD-ECA561CD59B5}"/>
              </a:ext>
            </a:extLst>
          </p:cNvPr>
          <p:cNvGrpSpPr/>
          <p:nvPr/>
        </p:nvGrpSpPr>
        <p:grpSpPr>
          <a:xfrm>
            <a:off x="120455" y="3229191"/>
            <a:ext cx="12037254" cy="1657350"/>
            <a:chOff x="154745" y="3213547"/>
            <a:chExt cx="12037254" cy="165735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608DFF0-C16E-43DD-BF8C-8D9A58C0793B}"/>
                </a:ext>
              </a:extLst>
            </p:cNvPr>
            <p:cNvSpPr/>
            <p:nvPr/>
          </p:nvSpPr>
          <p:spPr>
            <a:xfrm>
              <a:off x="154745" y="3257392"/>
              <a:ext cx="8398412" cy="1569660"/>
            </a:xfrm>
            <a:prstGeom prst="roundRect">
              <a:avLst>
                <a:gd name="adj" fmla="val 33695"/>
              </a:avLst>
            </a:prstGeom>
            <a:solidFill>
              <a:srgbClr val="AFE4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0" i="0" u="none" strike="noStrike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vi-VN" sz="3200" b="0" i="0" u="none" strike="noStrike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Biết Hải ốm, phải nghỉ học, Xuân mang sách vở sang, giảng bài cho bạn. Hải xúc động vì bạn đã </a:t>
              </a:r>
              <a:r>
                <a:rPr lang="en-US" sz="3200" b="0" i="0" u="none" strike="noStrike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vi-VN" sz="3200" b="0" i="0" u="none" strike="noStrike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0" i="0" u="none" strike="noStrike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vi-VN" sz="3200" b="0" i="0" u="none" strike="noStrike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khi mình bị ốm.</a:t>
              </a:r>
              <a:endParaRPr lang="vi-VN" sz="3200" b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7B892CF-8B00-46D2-BC84-AA7D45D1B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93834" y="3213547"/>
              <a:ext cx="3498165" cy="165735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18C782E-A179-47CC-966D-6752B1EEECF8}"/>
              </a:ext>
            </a:extLst>
          </p:cNvPr>
          <p:cNvGrpSpPr/>
          <p:nvPr/>
        </p:nvGrpSpPr>
        <p:grpSpPr>
          <a:xfrm>
            <a:off x="154745" y="5094673"/>
            <a:ext cx="12037255" cy="1627042"/>
            <a:chOff x="154745" y="4953993"/>
            <a:chExt cx="12037255" cy="162704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29927F3-F168-4AF9-AAC9-D6530575536F}"/>
                </a:ext>
              </a:extLst>
            </p:cNvPr>
            <p:cNvSpPr/>
            <p:nvPr/>
          </p:nvSpPr>
          <p:spPr>
            <a:xfrm>
              <a:off x="154745" y="5011375"/>
              <a:ext cx="8721970" cy="1569660"/>
            </a:xfrm>
            <a:prstGeom prst="roundRect">
              <a:avLst>
                <a:gd name="adj" fmla="val 33695"/>
              </a:avLst>
            </a:prstGeom>
            <a:solidFill>
              <a:srgbClr val="B2DE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0" i="0" u="none" strike="noStrike" dirty="0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vi-VN" sz="3200" b="0" i="0" u="none" strike="noStrike" dirty="0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Hải và Xuân đều muốn ngồi bàn đầu. Nhưng ở đó chỉ còn một chỗ. Xuân xin </a:t>
              </a:r>
              <a:r>
                <a:rPr lang="en-US" sz="3200" b="0" i="0" u="none" strike="noStrike" dirty="0" err="1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vi-VN" sz="3200" b="0" i="0" u="none" strike="noStrike" dirty="0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cho Hải được</a:t>
              </a:r>
              <a:r>
                <a:rPr lang="en-US" sz="3200" dirty="0">
                  <a:solidFill>
                    <a:srgbClr val="66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b="0" i="0" u="none" strike="noStrike" dirty="0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ngồi chỗ mới. Cô khen Xuân đã biế</a:t>
              </a:r>
              <a:r>
                <a:rPr lang="en-US" sz="3200" b="0" i="0" u="none" strike="noStrike" dirty="0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                    </a:t>
              </a:r>
              <a:r>
                <a:rPr lang="vi-VN" sz="3200" b="0" i="0" u="none" strike="noStrike" dirty="0">
                  <a:solidFill>
                    <a:srgbClr val="66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b="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11A2A72-30AF-4CC6-901C-6CCEFD409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31458" y="4953993"/>
              <a:ext cx="3160542" cy="1627042"/>
            </a:xfrm>
            <a:prstGeom prst="rect">
              <a:avLst/>
            </a:prstGeom>
          </p:spPr>
        </p:pic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B0C65CEA-66CA-4AA8-8F5A-DB75A7EC8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64" y="2613688"/>
            <a:ext cx="1482968" cy="62371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510EC59-C024-4C76-A199-B47CD85645E0}"/>
              </a:ext>
            </a:extLst>
          </p:cNvPr>
          <p:cNvSpPr txBox="1">
            <a:spLocks/>
          </p:cNvSpPr>
          <p:nvPr/>
        </p:nvSpPr>
        <p:spPr>
          <a:xfrm>
            <a:off x="753795" y="4272867"/>
            <a:ext cx="1511103" cy="623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595FC6F-3479-4B57-9A6D-83FB4E5A9473}"/>
              </a:ext>
            </a:extLst>
          </p:cNvPr>
          <p:cNvSpPr txBox="1">
            <a:spLocks/>
          </p:cNvSpPr>
          <p:nvPr/>
        </p:nvSpPr>
        <p:spPr>
          <a:xfrm>
            <a:off x="6307894" y="6126137"/>
            <a:ext cx="2245263" cy="623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186F2C-3D93-45C4-B1BB-E899941170AF}"/>
              </a:ext>
            </a:extLst>
          </p:cNvPr>
          <p:cNvSpPr/>
          <p:nvPr/>
        </p:nvSpPr>
        <p:spPr>
          <a:xfrm>
            <a:off x="753795" y="2613688"/>
            <a:ext cx="633046" cy="481925"/>
          </a:xfrm>
          <a:prstGeom prst="rect">
            <a:avLst/>
          </a:prstGeom>
          <a:solidFill>
            <a:srgbClr val="F22C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E9BFC74-C211-4016-A025-6255CC2D430D}"/>
              </a:ext>
            </a:extLst>
          </p:cNvPr>
          <p:cNvSpPr/>
          <p:nvPr/>
        </p:nvSpPr>
        <p:spPr>
          <a:xfrm>
            <a:off x="1157068" y="4303644"/>
            <a:ext cx="724486" cy="510916"/>
          </a:xfrm>
          <a:prstGeom prst="rect">
            <a:avLst/>
          </a:prstGeom>
          <a:solidFill>
            <a:srgbClr val="F22C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6A10CEE-BB31-4963-AFEF-7DA8D55B1799}"/>
              </a:ext>
            </a:extLst>
          </p:cNvPr>
          <p:cNvSpPr/>
          <p:nvPr/>
        </p:nvSpPr>
        <p:spPr>
          <a:xfrm>
            <a:off x="6449746" y="6197031"/>
            <a:ext cx="633046" cy="481925"/>
          </a:xfrm>
          <a:prstGeom prst="rect">
            <a:avLst/>
          </a:prstGeom>
          <a:solidFill>
            <a:srgbClr val="F22C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3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  <p:bldP spid="25" grpId="1"/>
      <p:bldP spid="25" grpId="2"/>
      <p:bldP spid="26" grpId="0"/>
      <p:bldP spid="26" grpId="1"/>
      <p:bldP spid="26" grpId="2"/>
      <p:bldP spid="30" grpId="0"/>
      <p:bldP spid="30" grpId="1"/>
      <p:bldP spid="30" grpId="2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9D156A37-8C95-4AC0-AAEA-7EAD03FECF2C}"/>
              </a:ext>
            </a:extLst>
          </p:cNvPr>
          <p:cNvSpPr txBox="1"/>
          <p:nvPr/>
        </p:nvSpPr>
        <p:spPr>
          <a:xfrm>
            <a:off x="608378" y="186495"/>
            <a:ext cx="1074190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261846-F114-4EEF-B46E-B3C205717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35" y="880388"/>
            <a:ext cx="6245836" cy="44052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7090118-F40B-40DE-9913-782776491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435" y="5669280"/>
            <a:ext cx="6245836" cy="622551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2800" dirty="0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2800" dirty="0" err="1">
                <a:solidFill>
                  <a:srgbClr val="FFFF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2800" dirty="0">
              <a:solidFill>
                <a:srgbClr val="FFFF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1BA167-037A-4404-90D3-4551F758AE3E}"/>
              </a:ext>
            </a:extLst>
          </p:cNvPr>
          <p:cNvSpPr txBox="1">
            <a:spLocks/>
          </p:cNvSpPr>
          <p:nvPr/>
        </p:nvSpPr>
        <p:spPr>
          <a:xfrm>
            <a:off x="3109070" y="5633517"/>
            <a:ext cx="5317588" cy="622551"/>
          </a:xfrm>
          <a:prstGeom prst="rect">
            <a:avLst/>
          </a:prstGeom>
          <a:solidFill>
            <a:srgbClr val="AFE4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Lan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45CE49-88DA-46DF-BE7B-F419581E7CF7}"/>
              </a:ext>
            </a:extLst>
          </p:cNvPr>
          <p:cNvSpPr txBox="1">
            <a:spLocks/>
          </p:cNvSpPr>
          <p:nvPr/>
        </p:nvSpPr>
        <p:spPr>
          <a:xfrm>
            <a:off x="2954435" y="5677783"/>
            <a:ext cx="6245836" cy="622551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trai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dirty="0">
                <a:solidFill>
                  <a:srgbClr val="0000FF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106C6F-D9B4-405C-B875-F7363FA10001}"/>
              </a:ext>
            </a:extLst>
          </p:cNvPr>
          <p:cNvSpPr txBox="1">
            <a:spLocks/>
          </p:cNvSpPr>
          <p:nvPr/>
        </p:nvSpPr>
        <p:spPr>
          <a:xfrm>
            <a:off x="2283546" y="5669280"/>
            <a:ext cx="8815864" cy="622551"/>
          </a:xfrm>
          <a:prstGeom prst="rect">
            <a:avLst/>
          </a:prstGeom>
          <a:solidFill>
            <a:srgbClr val="AFE4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8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xit" presetSubtype="0" ac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9" grpId="1" animBg="1"/>
      <p:bldP spid="9" grpId="2" animBg="1"/>
      <p:bldP spid="9" grpId="3" animBg="1"/>
      <p:bldP spid="10" grpId="0" animBg="1"/>
      <p:bldP spid="10" grpId="1"/>
      <p:bldP spid="10" grpId="2"/>
      <p:bldP spid="11" grpId="0" animBg="1"/>
      <p:bldP spid="11" grpId="1" animBg="1"/>
      <p:bldP spid="11" grpId="2" animBg="1"/>
      <p:bldP spid="11" grpId="3" animBg="1"/>
      <p:bldP spid="12" grpId="0" animBg="1"/>
      <p:bldP spid="12" grpId="1"/>
      <p:bldP spid="12" grpId="2"/>
      <p:bldP spid="12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6F7E56-7710-47E7-8B66-1EDD89E9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3" y="42862"/>
            <a:ext cx="4943475" cy="3390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DB2EAD-FA72-4087-A950-096A14585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350" y="0"/>
            <a:ext cx="4438650" cy="3171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8AC1D1-423B-417E-9309-BE1C88C5E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565" y="3581400"/>
            <a:ext cx="4572000" cy="3276600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3D4F00C8-5B4A-4752-8D2D-A6F725FEB545}"/>
              </a:ext>
            </a:extLst>
          </p:cNvPr>
          <p:cNvSpPr/>
          <p:nvPr/>
        </p:nvSpPr>
        <p:spPr>
          <a:xfrm>
            <a:off x="5291138" y="1139483"/>
            <a:ext cx="2462212" cy="203234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68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94F17691-9D37-4D53-9FF9-8CBC206EA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8" y="0"/>
            <a:ext cx="115917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5" descr="Large grid">
            <a:extLst>
              <a:ext uri="{FF2B5EF4-FFF2-40B4-BE49-F238E27FC236}">
                <a16:creationId xmlns:a16="http://schemas.microsoft.com/office/drawing/2014/main" id="{A886F711-1F5B-45AB-A0E4-71BD83112A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5569" y="4338004"/>
            <a:ext cx="5359791" cy="14684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kern="10" dirty="0"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kern="10" dirty="0" err="1"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b="1" kern="10" dirty="0"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kern="10" dirty="0"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pattFill prst="lgGrid">
                  <a:fgClr>
                    <a:srgbClr val="FF0000"/>
                  </a:fgClr>
                  <a:bgClr>
                    <a:srgbClr val="000066"/>
                  </a:bgClr>
                </a:patt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kern="10" dirty="0">
              <a:pattFill prst="lgGrid">
                <a:fgClr>
                  <a:srgbClr val="FF0000"/>
                </a:fgClr>
                <a:bgClr>
                  <a:srgbClr val="000066"/>
                </a:bgClr>
              </a:pattFill>
              <a:effectLst>
                <a:outerShdw dist="74053" dir="1857825" algn="ctr" rotWithShape="0">
                  <a:srgbClr val="0000FF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266</Words>
  <Application>Microsoft Office PowerPoint</Application>
  <PresentationFormat>Widescreen</PresentationFormat>
  <Paragraphs>26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DengXian</vt:lpstr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Thế nào là từ ngữ chỉ hoạt động?</vt:lpstr>
      <vt:lpstr>chia sẻ </vt:lpstr>
      <vt:lpstr>Quan sát tranh và nêu nội dung tranh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</cp:revision>
  <dcterms:created xsi:type="dcterms:W3CDTF">2024-11-21T14:36:39Z</dcterms:created>
  <dcterms:modified xsi:type="dcterms:W3CDTF">2024-11-21T14:45:23Z</dcterms:modified>
</cp:coreProperties>
</file>