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9" r:id="rId3"/>
    <p:sldId id="256" r:id="rId4"/>
    <p:sldId id="273" r:id="rId5"/>
    <p:sldId id="271" r:id="rId6"/>
    <p:sldId id="277" r:id="rId7"/>
    <p:sldId id="274" r:id="rId8"/>
    <p:sldId id="260" r:id="rId9"/>
    <p:sldId id="275" r:id="rId10"/>
    <p:sldId id="261" r:id="rId11"/>
    <p:sldId id="27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E3FF"/>
    <a:srgbClr val="C189F7"/>
    <a:srgbClr val="FFDE5F"/>
    <a:srgbClr val="8CF7A7"/>
    <a:srgbClr val="009E33"/>
    <a:srgbClr val="FFC6C6"/>
    <a:srgbClr val="AAE571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DF962-AF86-4D64-9E18-DAB47B582577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A2018-7084-45E0-BC1B-BA1982A3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A2018-7084-45E0-BC1B-BA1982A3A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A2018-7084-45E0-BC1B-BA1982A3A4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8996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1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539CC-9199-4E1E-9EB8-52E71E1B303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8460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0BBFA-08D9-64F8-6790-0B1738F5E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B7DA7-CE31-D389-F3AA-01FA16E469D2}"/>
              </a:ext>
            </a:extLst>
          </p:cNvPr>
          <p:cNvSpPr txBox="1"/>
          <p:nvPr/>
        </p:nvSpPr>
        <p:spPr>
          <a:xfrm>
            <a:off x="953344" y="260648"/>
            <a:ext cx="7776864" cy="1323439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CHÀO MỪNG QUÝ THẦY, CÔ </a:t>
            </a:r>
          </a:p>
          <a:p>
            <a:pPr algn="ctr"/>
            <a:r>
              <a:rPr lang="en-US" sz="4000" b="1" dirty="0"/>
              <a:t>ĐẾN DỰ GIỜ THĂM LỚP!</a:t>
            </a:r>
          </a:p>
        </p:txBody>
      </p:sp>
    </p:spTree>
    <p:extLst>
      <p:ext uri="{BB962C8B-B14F-4D97-AF65-F5344CB8AC3E}">
        <p14:creationId xmlns:p14="http://schemas.microsoft.com/office/powerpoint/2010/main" val="6216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8A169-90DC-3343-2DB2-B60D2B1AE536}"/>
              </a:ext>
            </a:extLst>
          </p:cNvPr>
          <p:cNvSpPr txBox="1"/>
          <p:nvPr/>
        </p:nvSpPr>
        <p:spPr>
          <a:xfrm>
            <a:off x="1187624" y="620688"/>
            <a:ext cx="70567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-8255"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Em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: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khiến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phúc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?”.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A7CFB-E58D-48F0-AE78-AC96D18F2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968552" cy="3168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86C4A-BAC2-9C0C-81F3-EB5B29DFB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92" y="1951415"/>
            <a:ext cx="4148808" cy="33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B74E-7D52-35E1-835D-504E7863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604448" cy="309634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nion Pro"/>
            </a:endParaRPr>
          </a:p>
          <a:p>
            <a:r>
              <a:rPr lang="en-US" sz="5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“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là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nơi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chúng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được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đến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,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được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tham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gia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nhiều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hoạt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động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vui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chơi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,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giải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trí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,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tập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”,…</a:t>
            </a:r>
          </a:p>
          <a:p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“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Mỗi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ngày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đến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là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một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niềm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vui</a:t>
            </a:r>
            <a:r>
              <a:rPr lang="en-US" sz="5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”</a:t>
            </a:r>
            <a:endParaRPr lang="en-US" sz="5100" i="1" kern="0" dirty="0">
              <a:latin typeface="Times New Roman" panose="02020603050405020304" pitchFamily="18" charset="0"/>
              <a:ea typeface="Minion Pro"/>
            </a:endParaRPr>
          </a:p>
          <a:p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hạnh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5100" i="1" kern="0" dirty="0" err="1">
                <a:effectLst/>
                <a:latin typeface="Times New Roman" panose="02020603050405020304" pitchFamily="18" charset="0"/>
                <a:ea typeface="Minion Pro"/>
              </a:rPr>
              <a:t>phúc</a:t>
            </a:r>
            <a:r>
              <a:rPr lang="en-US" sz="5100" i="1" kern="0" dirty="0">
                <a:effectLst/>
                <a:latin typeface="Times New Roman" panose="02020603050405020304" pitchFamily="18" charset="0"/>
                <a:ea typeface="Minion Pro"/>
              </a:rPr>
              <a:t>!</a:t>
            </a:r>
            <a:endParaRPr lang="en-US" sz="51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7760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542197"/>
            <a:ext cx="7704667" cy="1014595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3212976"/>
            <a:ext cx="7910348" cy="4824536"/>
          </a:xfrm>
        </p:spPr>
      </p:pic>
      <p:sp>
        <p:nvSpPr>
          <p:cNvPr id="5" name="Rectangle 4"/>
          <p:cNvSpPr/>
          <p:nvPr/>
        </p:nvSpPr>
        <p:spPr>
          <a:xfrm>
            <a:off x="1115616" y="3068960"/>
            <a:ext cx="7910348" cy="1263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err="1">
                <a:solidFill>
                  <a:schemeClr val="tx1"/>
                </a:solidFill>
              </a:rPr>
              <a:t>Tuyên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truyền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đến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phúc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A6885-1A87-7F96-FE9C-207394F124B0}"/>
              </a:ext>
            </a:extLst>
          </p:cNvPr>
          <p:cNvSpPr txBox="1"/>
          <p:nvPr/>
        </p:nvSpPr>
        <p:spPr>
          <a:xfrm>
            <a:off x="982132" y="1772816"/>
            <a:ext cx="804383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- Em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Hạnh</a:t>
            </a:r>
            <a:r>
              <a:rPr lang="en-US" sz="3200" dirty="0"/>
              <a:t> </a:t>
            </a:r>
            <a:r>
              <a:rPr lang="en-US" sz="3200" dirty="0" err="1"/>
              <a:t>phúc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17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755576" y="42824"/>
            <a:ext cx="7704856" cy="41062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CÁM ƠN QUÝ THẦY, CÔ DỰ GIỜ THĂM LỚP!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663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E2EAD-CABD-532E-6632-895914AD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69088"/>
            <a:ext cx="5832648" cy="2832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4401E-5555-A2E6-39F4-530A617E03D4}"/>
              </a:ext>
            </a:extLst>
          </p:cNvPr>
          <p:cNvSpPr txBox="1"/>
          <p:nvPr/>
        </p:nvSpPr>
        <p:spPr>
          <a:xfrm>
            <a:off x="755576" y="5297119"/>
            <a:ext cx="367240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,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2A506-54EF-F6B7-121A-0191C4114F18}"/>
              </a:ext>
            </a:extLst>
          </p:cNvPr>
          <p:cNvSpPr txBox="1"/>
          <p:nvPr/>
        </p:nvSpPr>
        <p:spPr>
          <a:xfrm>
            <a:off x="6135880" y="5050606"/>
            <a:ext cx="3059832" cy="1200329"/>
          </a:xfrm>
          <a:prstGeom prst="rect">
            <a:avLst/>
          </a:prstGeom>
          <a:solidFill>
            <a:srgbClr val="FFC6C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đùa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120285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10072-9422-14BD-A5EB-4A1BAAADD2D8}"/>
              </a:ext>
            </a:extLst>
          </p:cNvPr>
          <p:cNvSpPr txBox="1"/>
          <p:nvPr/>
        </p:nvSpPr>
        <p:spPr>
          <a:xfrm>
            <a:off x="179512" y="58052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30553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5DBC80-2F23-3B54-FB75-13DA40B30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344728" cy="5976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2E33E-7902-60CF-AABA-83AA3FD70DF6}"/>
              </a:ext>
            </a:extLst>
          </p:cNvPr>
          <p:cNvSpPr txBox="1"/>
          <p:nvPr/>
        </p:nvSpPr>
        <p:spPr>
          <a:xfrm>
            <a:off x="3635896" y="126876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C000"/>
                </a:solidFill>
              </a:rPr>
              <a:t>Khám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phá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76061-FEC7-DBD7-F512-7711F15931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88913"/>
            <a:ext cx="82296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E0BA4-5976-4DDA-D2E7-29AE128B4FB6}"/>
              </a:ext>
            </a:extLst>
          </p:cNvPr>
          <p:cNvSpPr txBox="1"/>
          <p:nvPr/>
        </p:nvSpPr>
        <p:spPr>
          <a:xfrm>
            <a:off x="395536" y="9087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Tham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B54A9-AD43-192F-F082-A8FABEAB5514}"/>
              </a:ext>
            </a:extLst>
          </p:cNvPr>
          <p:cNvSpPr txBox="1"/>
          <p:nvPr/>
        </p:nvSpPr>
        <p:spPr>
          <a:xfrm>
            <a:off x="107504" y="2996952"/>
            <a:ext cx="9086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</a:t>
            </a:r>
          </a:p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………….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ECE29-36EB-8493-3678-1074BF89D201}"/>
              </a:ext>
            </a:extLst>
          </p:cNvPr>
          <p:cNvSpPr txBox="1"/>
          <p:nvPr/>
        </p:nvSpPr>
        <p:spPr>
          <a:xfrm>
            <a:off x="2663788" y="5916181"/>
            <a:ext cx="4104456" cy="646331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THẢO LUẬN NHÓM 4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-THỜI GIAN 4 PHÚT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AB3D13-F1C4-FB94-C71C-56E0CC48E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34195"/>
              </p:ext>
            </p:extLst>
          </p:nvPr>
        </p:nvGraphicFramePr>
        <p:xfrm>
          <a:off x="251520" y="3877181"/>
          <a:ext cx="86409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03">
                  <a:extLst>
                    <a:ext uri="{9D8B030D-6E8A-4147-A177-3AD203B41FA5}">
                      <a16:colId xmlns:a16="http://schemas.microsoft.com/office/drawing/2014/main" val="2802289824"/>
                    </a:ext>
                  </a:extLst>
                </a:gridCol>
                <a:gridCol w="6294657">
                  <a:extLst>
                    <a:ext uri="{9D8B030D-6E8A-4147-A177-3AD203B41FA5}">
                      <a16:colId xmlns:a16="http://schemas.microsoft.com/office/drawing/2014/main" val="17461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Tổ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Chọn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một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quét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dọn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trường</a:t>
                      </a:r>
                      <a:r>
                        <a:rPr lang="en-US" sz="2000" dirty="0"/>
                        <a:t>; </a:t>
                      </a:r>
                      <a:r>
                        <a:rPr lang="en-US" sz="2000" dirty="0" err="1"/>
                        <a:t>chăm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sóc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bồn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hoa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dọn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vệ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lớp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học</a:t>
                      </a:r>
                      <a:r>
                        <a:rPr lang="en-US" sz="2000" dirty="0"/>
                        <a:t>, …</a:t>
                      </a:r>
                      <a:r>
                        <a:rPr lang="en-US" sz="2000" dirty="0" err="1"/>
                        <a:t>Vì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sao</a:t>
                      </a:r>
                      <a:r>
                        <a:rPr lang="en-US" sz="2000" dirty="0"/>
                        <a:t>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3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1(N1,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59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2(N3,4)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9E33"/>
                        </a:solidFill>
                      </a:endParaRPr>
                    </a:p>
                  </a:txBody>
                  <a:tcPr>
                    <a:solidFill>
                      <a:srgbClr val="C1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3(N5,6)</a:t>
                      </a:r>
                    </a:p>
                  </a:txBody>
                  <a:tcPr>
                    <a:solidFill>
                      <a:srgbClr val="8CF7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C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2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2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9DAA-D9F0-14F5-84E2-B082C270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r>
              <a:rPr lang="en-US" b="1" dirty="0"/>
              <a:t> chia </a:t>
            </a:r>
            <a:r>
              <a:rPr lang="en-US" b="1" dirty="0" err="1"/>
              <a:t>sẻ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D3C3-70EA-4D36-2AF2-4805BD3C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05" y="1752369"/>
            <a:ext cx="7704667" cy="333281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*</a:t>
            </a:r>
            <a:r>
              <a:rPr lang="en-US" sz="4000" b="1" dirty="0" err="1"/>
              <a:t>Quét</a:t>
            </a:r>
            <a:r>
              <a:rPr lang="en-US" sz="4000" b="1" dirty="0"/>
              <a:t> </a:t>
            </a:r>
            <a:r>
              <a:rPr lang="en-US" sz="4000" b="1" dirty="0" err="1"/>
              <a:t>dọn</a:t>
            </a:r>
            <a:r>
              <a:rPr lang="en-US" sz="4000" b="1" dirty="0"/>
              <a:t> </a:t>
            </a:r>
            <a:r>
              <a:rPr lang="en-US" sz="4000" b="1" dirty="0" err="1"/>
              <a:t>sân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dirty="0"/>
              <a:t>: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sân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sạch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, </a:t>
            </a:r>
            <a:r>
              <a:rPr lang="en-US" sz="4000" dirty="0" err="1"/>
              <a:t>thoáng</a:t>
            </a:r>
            <a:r>
              <a:rPr lang="en-US" sz="4000" dirty="0"/>
              <a:t> </a:t>
            </a:r>
            <a:r>
              <a:rPr lang="en-US" sz="4000" dirty="0" err="1"/>
              <a:t>mát</a:t>
            </a:r>
            <a:r>
              <a:rPr lang="en-US" sz="4000" dirty="0"/>
              <a:t>, </a:t>
            </a:r>
            <a:r>
              <a:rPr lang="en-US" sz="4000" dirty="0" err="1"/>
              <a:t>lợi</a:t>
            </a:r>
            <a:r>
              <a:rPr lang="en-US" sz="4000" dirty="0"/>
              <a:t> </a:t>
            </a:r>
            <a:r>
              <a:rPr lang="en-US" sz="4000" dirty="0" err="1"/>
              <a:t>ích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sức</a:t>
            </a:r>
            <a:r>
              <a:rPr lang="en-US" sz="4000" dirty="0"/>
              <a:t> </a:t>
            </a:r>
            <a:r>
              <a:rPr lang="en-US" sz="4000" dirty="0" err="1"/>
              <a:t>khỏe</a:t>
            </a:r>
            <a:r>
              <a:rPr lang="en-US" sz="4000" dirty="0"/>
              <a:t> con </a:t>
            </a:r>
            <a:r>
              <a:rPr lang="en-US" sz="4000" dirty="0" err="1"/>
              <a:t>người</a:t>
            </a:r>
            <a:r>
              <a:rPr lang="en-US" sz="4000" dirty="0"/>
              <a:t>, ý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môi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b="1" dirty="0"/>
              <a:t>*</a:t>
            </a:r>
            <a:r>
              <a:rPr lang="en-US" sz="4000" b="1" dirty="0" err="1"/>
              <a:t>Chăm</a:t>
            </a:r>
            <a:r>
              <a:rPr lang="en-US" sz="4000" b="1" dirty="0"/>
              <a:t> </a:t>
            </a:r>
            <a:r>
              <a:rPr lang="en-US" sz="4000" b="1" dirty="0" err="1"/>
              <a:t>sóc</a:t>
            </a:r>
            <a:r>
              <a:rPr lang="en-US" sz="4000" b="1" dirty="0"/>
              <a:t> </a:t>
            </a:r>
            <a:r>
              <a:rPr lang="en-US" sz="4000" b="1" dirty="0" err="1"/>
              <a:t>bồn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dirty="0"/>
              <a:t>: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vẻ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, </a:t>
            </a:r>
            <a:r>
              <a:rPr lang="en-US" sz="4000" dirty="0" err="1"/>
              <a:t>bồn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,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gian</a:t>
            </a:r>
            <a:r>
              <a:rPr lang="en-US" sz="4000" dirty="0"/>
              <a:t> </a:t>
            </a:r>
            <a:r>
              <a:rPr lang="en-US" sz="4000" dirty="0" err="1"/>
              <a:t>sân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xinh</a:t>
            </a:r>
            <a:r>
              <a:rPr lang="en-US" sz="4000" dirty="0"/>
              <a:t> </a:t>
            </a:r>
            <a:r>
              <a:rPr lang="en-US" sz="4000" dirty="0" err="1"/>
              <a:t>xắn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*</a:t>
            </a:r>
            <a:r>
              <a:rPr lang="en-US" sz="4000" b="1" dirty="0" err="1"/>
              <a:t>Chọn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vệ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lớp</a:t>
            </a:r>
            <a:r>
              <a:rPr lang="en-US" sz="4000" dirty="0"/>
              <a:t>: </a:t>
            </a:r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sạch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, </a:t>
            </a:r>
            <a:r>
              <a:rPr lang="en-US" sz="4000" dirty="0" err="1"/>
              <a:t>khoáng</a:t>
            </a:r>
            <a:r>
              <a:rPr lang="en-US" sz="4000" dirty="0"/>
              <a:t> </a:t>
            </a:r>
            <a:r>
              <a:rPr lang="en-US" sz="4000" dirty="0" err="1"/>
              <a:t>đảng</a:t>
            </a:r>
            <a:r>
              <a:rPr lang="en-US" sz="4000" dirty="0"/>
              <a:t>, </a:t>
            </a:r>
            <a:r>
              <a:rPr lang="en-US" sz="4000" dirty="0" err="1"/>
              <a:t>mát</a:t>
            </a:r>
            <a:r>
              <a:rPr lang="en-US" sz="4000" dirty="0"/>
              <a:t> </a:t>
            </a:r>
            <a:r>
              <a:rPr lang="en-US" sz="4000" dirty="0" err="1"/>
              <a:t>mẻ</a:t>
            </a:r>
            <a:r>
              <a:rPr lang="en-US" sz="4000" dirty="0"/>
              <a:t>, </a:t>
            </a:r>
            <a:r>
              <a:rPr lang="en-US" sz="4000" dirty="0" err="1"/>
              <a:t>tinh</a:t>
            </a:r>
            <a:r>
              <a:rPr lang="en-US" sz="4000" dirty="0"/>
              <a:t> </a:t>
            </a:r>
            <a:r>
              <a:rPr lang="en-US" sz="4000" dirty="0" err="1"/>
              <a:t>thần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thoải</a:t>
            </a:r>
            <a:r>
              <a:rPr lang="en-US" sz="4000" dirty="0"/>
              <a:t> </a:t>
            </a:r>
            <a:r>
              <a:rPr lang="en-US" sz="4000" dirty="0" err="1"/>
              <a:t>mái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0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6594-9621-5ACB-BE5C-C15286E3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94279"/>
            <a:ext cx="7848872" cy="118872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CÙNG CHIA SẺ CÁC HOẠT ĐỘNG</a:t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53ADCE-7B8F-0FBB-6524-498B9E7E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20" y="1382999"/>
            <a:ext cx="8136904" cy="1316672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*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nào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ở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làm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thấy</a:t>
            </a:r>
            <a:b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</a:b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hạnh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phúc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? (</a:t>
            </a:r>
            <a:r>
              <a:rPr lang="en-US" sz="32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nhóm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nion Pro"/>
              </a:rPr>
              <a:t> 2; 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nion Pro"/>
              </a:rPr>
              <a:t>4 </a:t>
            </a:r>
            <a:r>
              <a:rPr lang="en-US" sz="32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nion Pro"/>
              </a:rPr>
              <a:t>phút</a:t>
            </a: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 Pro"/>
              </a:rPr>
              <a:t>)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DA9581-D576-D25F-D65D-C78D55CB348E}"/>
              </a:ext>
            </a:extLst>
          </p:cNvPr>
          <p:cNvSpPr txBox="1">
            <a:spLocks/>
          </p:cNvSpPr>
          <p:nvPr/>
        </p:nvSpPr>
        <p:spPr>
          <a:xfrm>
            <a:off x="708720" y="2671607"/>
            <a:ext cx="8435280" cy="2880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Giao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Sinh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Thành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22/12;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Anh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-  Tham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0915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068D851-C21B-7D2A-BD4C-B6C316ED8B73}"/>
              </a:ext>
            </a:extLst>
          </p:cNvPr>
          <p:cNvSpPr txBox="1"/>
          <p:nvPr/>
        </p:nvSpPr>
        <p:spPr>
          <a:xfrm>
            <a:off x="575048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HỌC TẬP</a:t>
            </a:r>
          </a:p>
          <a:p>
            <a:pPr algn="ctr"/>
            <a:r>
              <a:rPr lang="en-US" sz="3200" b="1" dirty="0" err="1"/>
              <a:t>Nhóm</a:t>
            </a:r>
            <a:r>
              <a:rPr lang="en-US" sz="3200" b="1" dirty="0"/>
              <a:t> ………..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E53AAA-CB01-A1F1-94B9-7A49010B8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76454"/>
              </p:ext>
            </p:extLst>
          </p:nvPr>
        </p:nvGraphicFramePr>
        <p:xfrm>
          <a:off x="160760" y="1107182"/>
          <a:ext cx="9012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31">
                  <a:extLst>
                    <a:ext uri="{9D8B030D-6E8A-4147-A177-3AD203B41FA5}">
                      <a16:colId xmlns:a16="http://schemas.microsoft.com/office/drawing/2014/main" val="3396010213"/>
                    </a:ext>
                  </a:extLst>
                </a:gridCol>
                <a:gridCol w="4417862">
                  <a:extLst>
                    <a:ext uri="{9D8B030D-6E8A-4147-A177-3AD203B41FA5}">
                      <a16:colId xmlns:a16="http://schemas.microsoft.com/office/drawing/2014/main" val="222080456"/>
                    </a:ext>
                  </a:extLst>
                </a:gridCol>
                <a:gridCol w="3004147">
                  <a:extLst>
                    <a:ext uri="{9D8B030D-6E8A-4147-A177-3AD203B41FA5}">
                      <a16:colId xmlns:a16="http://schemas.microsoft.com/office/drawing/2014/main" val="182482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Tổ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Xây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hoạch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err="1"/>
                        <a:t>Ước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u="sng" dirty="0" err="1"/>
                        <a:t>mơ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này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về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ngôi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trường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mình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1(N1,2)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.. </a:t>
                      </a:r>
                      <a:r>
                        <a:rPr lang="en-US" dirty="0" err="1"/>
                        <a:t>Quét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dọn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0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2(N3,4)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     </a:t>
                      </a:r>
                      <a:r>
                        <a:rPr lang="en-US" dirty="0" err="1"/>
                        <a:t>tưới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nước</a:t>
                      </a:r>
                      <a:r>
                        <a:rPr lang="en-US" dirty="0"/>
                        <a:t>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6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3(N5,6)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       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lớp</a:t>
                      </a:r>
                      <a:r>
                        <a:rPr lang="en-US" dirty="0"/>
                        <a:t>, ….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6736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9D561AA-EAFE-7738-A4C7-40086508EBD7}"/>
              </a:ext>
            </a:extLst>
          </p:cNvPr>
          <p:cNvSpPr txBox="1"/>
          <p:nvPr/>
        </p:nvSpPr>
        <p:spPr>
          <a:xfrm>
            <a:off x="251520" y="399296"/>
            <a:ext cx="288032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THẢO LUẬN NHÓM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-THỜI GIAN 6 PHÚT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95E89A-5403-C4C4-1C78-F0860F79D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88357"/>
              </p:ext>
            </p:extLst>
          </p:nvPr>
        </p:nvGraphicFramePr>
        <p:xfrm>
          <a:off x="0" y="3933056"/>
          <a:ext cx="91780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53">
                  <a:extLst>
                    <a:ext uri="{9D8B030D-6E8A-4147-A177-3AD203B41FA5}">
                      <a16:colId xmlns:a16="http://schemas.microsoft.com/office/drawing/2014/main" val="3396010213"/>
                    </a:ext>
                  </a:extLst>
                </a:gridCol>
                <a:gridCol w="4499035">
                  <a:extLst>
                    <a:ext uri="{9D8B030D-6E8A-4147-A177-3AD203B41FA5}">
                      <a16:colId xmlns:a16="http://schemas.microsoft.com/office/drawing/2014/main" val="222080456"/>
                    </a:ext>
                  </a:extLst>
                </a:gridCol>
                <a:gridCol w="3059344">
                  <a:extLst>
                    <a:ext uri="{9D8B030D-6E8A-4147-A177-3AD203B41FA5}">
                      <a16:colId xmlns:a16="http://schemas.microsoft.com/office/drawing/2014/main" val="182482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Tổ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Xây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hoạch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err="1"/>
                        <a:t>Ước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u="sng" dirty="0" err="1"/>
                        <a:t>mơ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dirty="0" err="1"/>
                        <a:t>sau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này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về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ngôi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trường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mình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1(N1,2)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sớm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quét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dọn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xây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mới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sửa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đẹp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hơn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76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0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2(N3,4)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Mỗi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cử</a:t>
                      </a:r>
                      <a:r>
                        <a:rPr lang="en-US" dirty="0"/>
                        <a:t> 3 </a:t>
                      </a:r>
                      <a:r>
                        <a:rPr lang="en-US" dirty="0" err="1"/>
                        <a:t>bạn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tưới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nước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bồn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cây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đến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lớp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đông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6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Tổ</a:t>
                      </a:r>
                      <a:r>
                        <a:rPr lang="en-US" sz="2000" b="1" dirty="0"/>
                        <a:t> 3(N5,6)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Tổ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cùng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lớp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ghế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kính</a:t>
                      </a:r>
                      <a:r>
                        <a:rPr lang="en-US" dirty="0"/>
                        <a:t>, …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-Sau </a:t>
                      </a:r>
                      <a:r>
                        <a:rPr lang="en-US" dirty="0" err="1"/>
                        <a:t>này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dãy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tầng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khang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hơn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C18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6736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02CB60-7C95-B35C-0094-0629AA90FF01}"/>
              </a:ext>
            </a:extLst>
          </p:cNvPr>
          <p:cNvSpPr txBox="1"/>
          <p:nvPr/>
        </p:nvSpPr>
        <p:spPr>
          <a:xfrm>
            <a:off x="3059832" y="349502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chia </a:t>
            </a:r>
            <a:r>
              <a:rPr lang="en-US" sz="2400" b="1" dirty="0" err="1"/>
              <a:t>sẻ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425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7B84B-6CB6-4103-E48B-A240BE28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Cam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kết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D06EE9-7E1A-1AA6-FC68-C173EC60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72816"/>
            <a:ext cx="7704667" cy="2202160"/>
          </a:xfrm>
        </p:spPr>
        <p:txBody>
          <a:bodyPr>
            <a:normAutofit/>
          </a:bodyPr>
          <a:lstStyle/>
          <a:p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Sao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hẹn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816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544</TotalTime>
  <Words>718</Words>
  <Application>Microsoft Office PowerPoint</Application>
  <PresentationFormat>On-screen Show (4:3)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nhóm chia sẻ</vt:lpstr>
      <vt:lpstr> CÙNG CHIA SẺ CÁC HOẠT ĐỘNG  </vt:lpstr>
      <vt:lpstr>PowerPoint Presentation</vt:lpstr>
      <vt:lpstr>Cam kết</vt:lpstr>
      <vt:lpstr>PowerPoint Presentation</vt:lpstr>
      <vt:lpstr>KẾT LUẬN</vt:lpstr>
      <vt:lpstr>Hoạt động sau giờ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Admin</cp:lastModifiedBy>
  <cp:revision>133</cp:revision>
  <dcterms:created xsi:type="dcterms:W3CDTF">2022-11-03T01:41:53Z</dcterms:created>
  <dcterms:modified xsi:type="dcterms:W3CDTF">2024-11-20T21:59:00Z</dcterms:modified>
</cp:coreProperties>
</file>