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334" r:id="rId3"/>
    <p:sldId id="331" r:id="rId4"/>
    <p:sldId id="278" r:id="rId5"/>
    <p:sldId id="279" r:id="rId6"/>
    <p:sldId id="274" r:id="rId7"/>
    <p:sldId id="280" r:id="rId8"/>
    <p:sldId id="281" r:id="rId9"/>
    <p:sldId id="256" r:id="rId10"/>
    <p:sldId id="306" r:id="rId11"/>
    <p:sldId id="330" r:id="rId12"/>
    <p:sldId id="326" r:id="rId13"/>
    <p:sldId id="327" r:id="rId14"/>
    <p:sldId id="325" r:id="rId15"/>
    <p:sldId id="328" r:id="rId16"/>
    <p:sldId id="3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1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83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1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4853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7673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8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3" Type="http://schemas.openxmlformats.org/officeDocument/2006/relationships/image" Target="../media/image9.jpe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8.png"/><Relationship Id="rId9" Type="http://schemas.openxmlformats.org/officeDocument/2006/relationships/slide" Target="slide4.xml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15070" y="1575476"/>
            <a:ext cx="70491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66639" y="1605866"/>
            <a:ext cx="516509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526891" y="3235911"/>
            <a:ext cx="8082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Khánh Linh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6639" y="4029840"/>
            <a:ext cx="66424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27: Giảm đi một số lần </a:t>
            </a:r>
            <a:r>
              <a:rPr lang="pt-BR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9A87EC-4511-230C-E581-491989F56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7" y="2235234"/>
            <a:ext cx="77182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0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711EC-FFF6-C393-74E5-C2442F46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247" y="2149509"/>
            <a:ext cx="6840305" cy="213988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F9CEE-0761-FA17-EA4D-6913F721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55" y="1938045"/>
            <a:ext cx="82729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073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文本框 11">
            <a:extLst>
              <a:ext uri="{FF2B5EF4-FFF2-40B4-BE49-F238E27FC236}">
                <a16:creationId xmlns:a16="http://schemas.microsoft.com/office/drawing/2014/main" id="{A6F8750E-63A3-4A9C-BEF2-2C3A20B6E33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95920" y="1310042"/>
            <a:ext cx="6563040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AC74D-2D64-40C9-8E12-F9BA12AC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46" y="1337936"/>
            <a:ext cx="2188654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C7E4F-A160-473E-8479-18A45F2DF737}"/>
              </a:ext>
            </a:extLst>
          </p:cNvPr>
          <p:cNvSpPr txBox="1"/>
          <p:nvPr/>
        </p:nvSpPr>
        <p:spPr>
          <a:xfrm>
            <a:off x="2824480" y="3220720"/>
            <a:ext cx="673608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25D-5377-4059-88BA-0857A3690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23" y="2591734"/>
            <a:ext cx="8230313" cy="187773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309</Words>
  <Application>Microsoft Office PowerPoint</Application>
  <PresentationFormat>Widescreen</PresentationFormat>
  <Paragraphs>75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等线</vt:lpstr>
      <vt:lpstr>HP001 4 hàng</vt:lpstr>
      <vt:lpstr>Microsoft YaHei</vt:lpstr>
      <vt:lpstr>Tahoma</vt:lpstr>
      <vt:lpstr>Times New Roman</vt:lpstr>
      <vt:lpstr>字魂58号-创中黑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2022-08-21T08:41:58Z</dcterms:created>
  <dcterms:modified xsi:type="dcterms:W3CDTF">2024-11-21T14:46:33Z</dcterms:modified>
</cp:coreProperties>
</file>