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5" r:id="rId2"/>
    <p:sldId id="258" r:id="rId3"/>
    <p:sldId id="278" r:id="rId4"/>
    <p:sldId id="277" r:id="rId5"/>
    <p:sldId id="268" r:id="rId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FFDB6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18" y="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661318" y="3124200"/>
            <a:ext cx="13500099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425869-4B7E-4BE6-B52C-40DF4CA56A00}"/>
              </a:ext>
            </a:extLst>
          </p:cNvPr>
          <p:cNvSpPr/>
          <p:nvPr/>
        </p:nvSpPr>
        <p:spPr>
          <a:xfrm>
            <a:off x="4410868" y="6280638"/>
            <a:ext cx="8001000" cy="1295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+mj-lt"/>
              </a:rPr>
              <a:t>Giáo viên : Mai Thị Phương Thảo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5: SỬ DỤNG MÁY THU HÌNH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máy thu hình.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Xem ti v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1583" y="2223088"/>
            <a:ext cx="13657135" cy="63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5: SỬ DỤNG MÁY THU HÌNH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hình.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56519" y="2223089"/>
            <a:ext cx="13826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các hình dưới đây và nói tác dụng của máy thu hình.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1101" y="6781800"/>
            <a:ext cx="151638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38246" r="48914" b="35770"/>
          <a:stretch/>
        </p:blipFill>
        <p:spPr bwMode="auto">
          <a:xfrm>
            <a:off x="1491583" y="3083983"/>
            <a:ext cx="14258382" cy="34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382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5: SỬ DỤNG MÁY THU HÌNH (T1)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36910" y="15240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“Ai nhanh ai đúng”</a:t>
            </a:r>
          </a:p>
        </p:txBody>
      </p:sp>
      <p:pic>
        <p:nvPicPr>
          <p:cNvPr id="7" name="Lịch phát sóng vtv3 hôm n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4718" y="2850978"/>
            <a:ext cx="10271919" cy="54055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5919" y="2057400"/>
            <a:ext cx="1547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919" y="3347621"/>
            <a:ext cx="5638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Olympia.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24h.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Ai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VTV3.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Champions League.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41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233</Words>
  <Application>Microsoft Office PowerPoint</Application>
  <PresentationFormat>Custom</PresentationFormat>
  <Paragraphs>29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thảo mai</cp:lastModifiedBy>
  <cp:revision>264</cp:revision>
  <dcterms:created xsi:type="dcterms:W3CDTF">2022-07-10T01:37:20Z</dcterms:created>
  <dcterms:modified xsi:type="dcterms:W3CDTF">2024-11-19T14:54:50Z</dcterms:modified>
</cp:coreProperties>
</file>