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5.xml" ContentType="application/vnd.openxmlformats-officedocument.presentationml.notesSlide+xml"/>
  <Override PartName="/ppt/media/audio4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734" r:id="rId3"/>
  </p:sldMasterIdLst>
  <p:notesMasterIdLst>
    <p:notesMasterId r:id="rId32"/>
  </p:notesMasterIdLst>
  <p:sldIdLst>
    <p:sldId id="402" r:id="rId4"/>
    <p:sldId id="390" r:id="rId5"/>
    <p:sldId id="413" r:id="rId6"/>
    <p:sldId id="331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336" r:id="rId18"/>
    <p:sldId id="337" r:id="rId19"/>
    <p:sldId id="338" r:id="rId20"/>
    <p:sldId id="411" r:id="rId21"/>
    <p:sldId id="389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FFC"/>
    <a:srgbClr val="F1B02D"/>
    <a:srgbClr val="2FA3EE"/>
    <a:srgbClr val="0000FF"/>
    <a:srgbClr val="00FF00"/>
    <a:srgbClr val="000000"/>
    <a:srgbClr val="EC32D6"/>
    <a:srgbClr val="FDFD1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603" autoAdjust="0"/>
  </p:normalViewPr>
  <p:slideViewPr>
    <p:cSldViewPr snapToGrid="0">
      <p:cViewPr varScale="1">
        <p:scale>
          <a:sx n="104" d="100"/>
          <a:sy n="104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75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92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21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73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umbrella to go to the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unscramble the sentences.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Wheel of Fortune.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pupils can spin the wheel to get points if they answer correctly.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more points is the winner.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4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00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0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Each team chooses one carrot to go to the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listen and choose the right answer.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take turns to play the game until there are no carrots left.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the most carrots is the winner.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4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11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6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85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09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7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0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5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98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23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6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30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074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248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58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2785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835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588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32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526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2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44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9806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27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28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886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80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5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2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8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5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4211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2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8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9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315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7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2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7639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0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048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5159353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3533920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0837140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3712254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769702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862644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3815836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19428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019997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534438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9178531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070221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439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027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07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950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680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47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961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jp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2.wdp"/><Relationship Id="rId18" Type="http://schemas.openxmlformats.org/officeDocument/2006/relationships/slide" Target="slide26.xml"/><Relationship Id="rId3" Type="http://schemas.openxmlformats.org/officeDocument/2006/relationships/control" Target="../activeX/activeX2.xml"/><Relationship Id="rId21" Type="http://schemas.openxmlformats.org/officeDocument/2006/relationships/slide" Target="slide24.xml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slide" Target="slide25.xml"/><Relationship Id="rId2" Type="http://schemas.openxmlformats.org/officeDocument/2006/relationships/control" Target="../activeX/activeX1.xml"/><Relationship Id="rId16" Type="http://schemas.openxmlformats.org/officeDocument/2006/relationships/image" Target="../media/image50.png"/><Relationship Id="rId20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4.wav"/><Relationship Id="rId11" Type="http://schemas.openxmlformats.org/officeDocument/2006/relationships/slide" Target="slide23.xml"/><Relationship Id="rId5" Type="http://schemas.openxmlformats.org/officeDocument/2006/relationships/notesSlide" Target="../notesSlides/notesSlide15.xml"/><Relationship Id="rId15" Type="http://schemas.openxmlformats.org/officeDocument/2006/relationships/slide" Target="slide27.xml"/><Relationship Id="rId23" Type="http://schemas.openxmlformats.org/officeDocument/2006/relationships/image" Target="../media/image45.wmf"/><Relationship Id="rId10" Type="http://schemas.openxmlformats.org/officeDocument/2006/relationships/image" Target="../media/image48.png"/><Relationship Id="rId19" Type="http://schemas.openxmlformats.org/officeDocument/2006/relationships/slide" Target="slide21.xml"/><Relationship Id="rId4" Type="http://schemas.openxmlformats.org/officeDocument/2006/relationships/slideLayout" Target="../slideLayouts/slideLayout49.xml"/><Relationship Id="rId9" Type="http://schemas.openxmlformats.org/officeDocument/2006/relationships/slide" Target="slide22.xml"/><Relationship Id="rId14" Type="http://schemas.openxmlformats.org/officeDocument/2006/relationships/slide" Target="slide20.xml"/><Relationship Id="rId22" Type="http://schemas.openxmlformats.org/officeDocument/2006/relationships/image" Target="../media/image4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jpeg"/><Relationship Id="rId5" Type="http://schemas.openxmlformats.org/officeDocument/2006/relationships/slide" Target="slide19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slide" Target="slide4.xml"/><Relationship Id="rId5" Type="http://schemas.openxmlformats.org/officeDocument/2006/relationships/slide" Target="slide15.xml"/><Relationship Id="rId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5.jpg"/><Relationship Id="rId18" Type="http://schemas.openxmlformats.org/officeDocument/2006/relationships/slide" Target="slide14.xml"/><Relationship Id="rId3" Type="http://schemas.openxmlformats.org/officeDocument/2006/relationships/image" Target="../media/image22.png"/><Relationship Id="rId7" Type="http://schemas.openxmlformats.org/officeDocument/2006/relationships/slide" Target="slide5.xml"/><Relationship Id="rId12" Type="http://schemas.openxmlformats.org/officeDocument/2006/relationships/slide" Target="slide9.xml"/><Relationship Id="rId17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11" Type="http://schemas.openxmlformats.org/officeDocument/2006/relationships/slide" Target="slide8.xml"/><Relationship Id="rId5" Type="http://schemas.openxmlformats.org/officeDocument/2006/relationships/image" Target="../media/image23.png"/><Relationship Id="rId15" Type="http://schemas.openxmlformats.org/officeDocument/2006/relationships/slide" Target="slide11.xml"/><Relationship Id="rId10" Type="http://schemas.openxmlformats.org/officeDocument/2006/relationships/slide" Target="slide7.xml"/><Relationship Id="rId19" Type="http://schemas.openxmlformats.org/officeDocument/2006/relationships/image" Target="../media/image26.jpeg"/><Relationship Id="rId4" Type="http://schemas.microsoft.com/office/2017/06/relationships/model3d" Target="../media/model3d1.glb"/><Relationship Id="rId9" Type="http://schemas.openxmlformats.org/officeDocument/2006/relationships/slide" Target="slide6.xml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3.wav"/><Relationship Id="rId12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24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09AC15D3-3183-4C42-BB89-173C6BD44452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485304" y="487680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D5BEB347-2F91-4F70-ADC4-38826479B363}"/>
              </a:ext>
            </a:extLst>
          </p:cNvPr>
          <p:cNvSpPr/>
          <p:nvPr/>
        </p:nvSpPr>
        <p:spPr>
          <a:xfrm>
            <a:off x="8955623" y="4892807"/>
            <a:ext cx="2106076" cy="51295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B63F5DFF-7019-4BAE-AF61-7ED50BC4B1A1}"/>
              </a:ext>
            </a:extLst>
          </p:cNvPr>
          <p:cNvSpPr/>
          <p:nvPr/>
        </p:nvSpPr>
        <p:spPr>
          <a:xfrm>
            <a:off x="4498750" y="4876800"/>
            <a:ext cx="2959100" cy="5289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C0379-5544-4B00-8995-20E455104B04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D27ADC-DCB1-47F1-BD83-56C06753D728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3art room">
            <a:hlinkClick r:id="" action="ppaction://media"/>
            <a:extLst>
              <a:ext uri="{FF2B5EF4-FFF2-40B4-BE49-F238E27FC236}">
                <a16:creationId xmlns:a16="http://schemas.microsoft.com/office/drawing/2014/main" id="{8DA982E4-5806-4CF1-AADF-DFF72937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3728" y="-119335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1" y="2879416"/>
            <a:ext cx="3792541" cy="1806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030" y="2879416"/>
            <a:ext cx="3792541" cy="1814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2391" y="2847139"/>
            <a:ext cx="3792541" cy="18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67FA739F-C53A-40D5-AD54-1BAE4B56F90D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44DBFA-927A-4ADA-930B-68520959B140}"/>
              </a:ext>
            </a:extLst>
          </p:cNvPr>
          <p:cNvSpPr/>
          <p:nvPr/>
        </p:nvSpPr>
        <p:spPr>
          <a:xfrm>
            <a:off x="2650313" y="811496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swimming pool?</a:t>
            </a:r>
          </a:p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459" y="2541147"/>
            <a:ext cx="4090020" cy="240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684104" y="3990215"/>
            <a:ext cx="2169642" cy="216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27" y="2541147"/>
            <a:ext cx="4138372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54311" y="514160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089604" y="514161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5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E54FCC9C-A8BF-4466-980A-C00EA9BFCD2B}"/>
              </a:ext>
            </a:extLst>
          </p:cNvPr>
          <p:cNvSpPr/>
          <p:nvPr/>
        </p:nvSpPr>
        <p:spPr>
          <a:xfrm>
            <a:off x="10536102" y="5883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36C3A9-C37A-4B31-B2A5-633B60136D1D}"/>
              </a:ext>
            </a:extLst>
          </p:cNvPr>
          <p:cNvSpPr/>
          <p:nvPr/>
        </p:nvSpPr>
        <p:spPr>
          <a:xfrm>
            <a:off x="2378115" y="79230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Is this our classroom?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42" y="2359705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117" y="2359705"/>
            <a:ext cx="4571999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339745" y="4907438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653808" y="4895473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36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1963EB54-F77A-4379-9560-4B0FA171D026}"/>
              </a:ext>
            </a:extLst>
          </p:cNvPr>
          <p:cNvSpPr/>
          <p:nvPr/>
        </p:nvSpPr>
        <p:spPr>
          <a:xfrm>
            <a:off x="10536101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A8E9A-2C5D-4338-9DED-342EEC958D19}"/>
              </a:ext>
            </a:extLst>
          </p:cNvPr>
          <p:cNvSpPr/>
          <p:nvPr/>
        </p:nvSpPr>
        <p:spPr>
          <a:xfrm>
            <a:off x="2468901" y="747482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library?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005" y="2400193"/>
            <a:ext cx="452311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8" y="2400192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514452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46574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22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06C7EB7B-7EE1-4191-B2B6-523681714DFE}"/>
              </a:ext>
            </a:extLst>
          </p:cNvPr>
          <p:cNvSpPr/>
          <p:nvPr/>
        </p:nvSpPr>
        <p:spPr>
          <a:xfrm>
            <a:off x="10599602" y="6010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79BDB-C329-4E1F-B29B-CF3CC1B74B01}"/>
              </a:ext>
            </a:extLst>
          </p:cNvPr>
          <p:cNvSpPr/>
          <p:nvPr/>
        </p:nvSpPr>
        <p:spPr>
          <a:xfrm>
            <a:off x="2422938" y="81023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playground?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" y="2487225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School Playground Equipment | Our Services | Wickste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0" y="2487224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20069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448191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8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E0D08C-AB5F-4F8B-B264-FF367AA13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09649"/>
            <a:ext cx="12090400" cy="4848225"/>
          </a:xfrm>
          <a:prstGeom prst="rect">
            <a:avLst/>
          </a:prstGeom>
        </p:spPr>
      </p:pic>
      <p:pic>
        <p:nvPicPr>
          <p:cNvPr id="8" name="Track 067">
            <a:hlinkClick r:id="" action="ppaction://media"/>
            <a:extLst>
              <a:ext uri="{FF2B5EF4-FFF2-40B4-BE49-F238E27FC236}">
                <a16:creationId xmlns:a16="http://schemas.microsoft.com/office/drawing/2014/main" id="{FFBD57B9-C0FE-41E3-8D92-C115E028A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9165" y="1811249"/>
            <a:ext cx="702235" cy="7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AE26B-0453-4F18-897B-55454F562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92870" y="173424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34242"/>
            <a:ext cx="12144375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325" y="187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2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31" y="1651273"/>
            <a:ext cx="10726738" cy="506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288" y="2287588"/>
            <a:ext cx="6413500" cy="2800767"/>
          </a:xfrm>
          <a:prstGeom prst="rect">
            <a:avLst/>
          </a:prstGeom>
          <a:solidFill>
            <a:srgbClr val="DCEF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97138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8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8</a:t>
                </a:r>
                <a:r>
                  <a:rPr lang="en-US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2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3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</a:t>
                </a: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30</a:t>
                </a:r>
                <a:endParaRPr lang="en-US" altLang="ko-KR" sz="3600" b="1">
                  <a:solidFill>
                    <a:srgbClr val="000000"/>
                  </a:solidFill>
                  <a:latin typeface="Castellar" panose="020A0402060406010301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굴림" pitchFamily="34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Cartoon yellow umbrella flat style icon isolated Vector Image | Yellow  umbrella, Umbrella, Cute umbrellas">
            <a:hlinkClick r:id="rId9" action="ppaction://hlinksldjump"/>
            <a:extLst>
              <a:ext uri="{FF2B5EF4-FFF2-40B4-BE49-F238E27FC236}">
                <a16:creationId xmlns:a16="http://schemas.microsoft.com/office/drawing/2014/main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917839" y="389643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yellow umbrella flat style icon isolated Vector Image | Yellow  umbrella, Umbrella, Cute umbrellas">
            <a:hlinkClick r:id="rId11" action="ppaction://hlinksldjump"/>
            <a:extLst>
              <a:ext uri="{FF2B5EF4-FFF2-40B4-BE49-F238E27FC236}">
                <a16:creationId xmlns:a16="http://schemas.microsoft.com/office/drawing/2014/main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6816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artoon yellow umbrella flat style icon isolated Vector Image | Yellow  umbrella, Umbrella, Cute umbrellas">
            <a:hlinkClick r:id="rId14" action="ppaction://hlinksldjump"/>
            <a:extLst>
              <a:ext uri="{FF2B5EF4-FFF2-40B4-BE49-F238E27FC236}">
                <a16:creationId xmlns:a16="http://schemas.microsoft.com/office/drawing/2014/main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07191" y="350864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rtoon yellow umbrella flat style icon isolated Vector Image | Yellow  umbrella, Umbrella, Cute umbrellas">
            <a:hlinkClick r:id="rId15" action="ppaction://hlinksldjump"/>
            <a:extLst>
              <a:ext uri="{FF2B5EF4-FFF2-40B4-BE49-F238E27FC236}">
                <a16:creationId xmlns:a16="http://schemas.microsoft.com/office/drawing/2014/main" id="{AF2119B2-65A3-4E31-9AEF-CDBD9ADE5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513103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yellow umbrella flat style icon isolated Vector Image | Yellow  umbrella, Umbrella, Cute umbrellas">
            <a:hlinkClick r:id="rId17" action="ppaction://hlinksldjump"/>
            <a:extLst>
              <a:ext uri="{FF2B5EF4-FFF2-40B4-BE49-F238E27FC236}">
                <a16:creationId xmlns:a16="http://schemas.microsoft.com/office/drawing/2014/main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55858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artoon yellow umbrella flat style icon isolated Vector Image | Yellow  umbrella, Umbrella, Cute umbrellas">
            <a:hlinkClick r:id="rId18" action="ppaction://hlinksldjump"/>
            <a:extLst>
              <a:ext uri="{FF2B5EF4-FFF2-40B4-BE49-F238E27FC236}">
                <a16:creationId xmlns:a16="http://schemas.microsoft.com/office/drawing/2014/main" id="{9DCE32B2-E7C1-4AE6-B240-7CC6ECFEA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C32D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29903" y="50195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artoon yellow umbrella flat style icon isolated Vector Image | Yellow  umbrella, Umbrella, Cute umbrellas">
            <a:hlinkClick r:id="rId19" action="ppaction://hlinksldjump"/>
            <a:extLst>
              <a:ext uri="{FF2B5EF4-FFF2-40B4-BE49-F238E27FC236}">
                <a16:creationId xmlns:a16="http://schemas.microsoft.com/office/drawing/2014/main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50281" y="20316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yellow umbrella flat style icon isolated Vector Image | Yellow  umbrella, Umbrella, Cute umbrellas">
            <a:hlinkClick r:id="rId21" action="ppaction://hlinksldjump"/>
            <a:extLst>
              <a:ext uri="{FF2B5EF4-FFF2-40B4-BE49-F238E27FC236}">
                <a16:creationId xmlns:a16="http://schemas.microsoft.com/office/drawing/2014/main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198612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  <a:solidFill>
            <a:srgbClr val="F1B02D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26" name="TextBox1" r:id="rId2" imgW="609480" imgH="419040"/>
        </mc:Choice>
        <mc:Fallback>
          <p:control name="TextBox1" r:id="rId2" imgW="609480" imgH="41904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6222506" y="414159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609480" imgH="380880"/>
        </mc:Choice>
        <mc:Fallback>
          <p:control name="TextBox2" r:id="rId3" imgW="609480" imgH="38088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07EA231B-A348-4197-9525-B8845F3F060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8356106" y="437965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2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3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3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8" y="-326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829403" y="354070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03370" y="6090467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6512271" y="271633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28190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464802" y="40615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2BF8F3-5BE8-47B5-AE35-AB1DFF8EA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7" y="3479407"/>
            <a:ext cx="2557133" cy="2318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4160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5328127" y="370077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624880" y="426634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87104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4138219" y="427240"/>
            <a:ext cx="10717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0">
            <a:extLst>
              <a:ext uri="{FF2B5EF4-FFF2-40B4-BE49-F238E27FC236}">
                <a16:creationId xmlns:a16="http://schemas.microsoft.com/office/drawing/2014/main" id="{E9ECACEE-9A19-420D-BB9C-F620E73647EE}"/>
              </a:ext>
            </a:extLst>
          </p:cNvPr>
          <p:cNvSpPr/>
          <p:nvPr/>
        </p:nvSpPr>
        <p:spPr>
          <a:xfrm>
            <a:off x="6594724" y="458929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AB7DFB75-5AA2-4667-9ED9-B0DB82DB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337984" y="-5735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355008" y="48121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book, please!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7D7D3-BA10-40BE-8344-FC91CA556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9" y="3491344"/>
            <a:ext cx="2077535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971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6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18501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9982430-3760-4120-AB1E-A5256B4769BB}"/>
              </a:ext>
            </a:extLst>
          </p:cNvPr>
          <p:cNvSpPr/>
          <p:nvPr/>
        </p:nvSpPr>
        <p:spPr>
          <a:xfrm>
            <a:off x="3475963" y="373848"/>
            <a:ext cx="13918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Stand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CD4AB011-7019-4F94-A3A5-D389DB6E99DD}"/>
              </a:ext>
            </a:extLst>
          </p:cNvPr>
          <p:cNvSpPr/>
          <p:nvPr/>
        </p:nvSpPr>
        <p:spPr>
          <a:xfrm>
            <a:off x="4800216" y="727964"/>
            <a:ext cx="7938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up,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8C85523E-095A-43EE-AC54-1FD8D4ECF566}"/>
              </a:ext>
            </a:extLst>
          </p:cNvPr>
          <p:cNvSpPr/>
          <p:nvPr/>
        </p:nvSpPr>
        <p:spPr>
          <a:xfrm>
            <a:off x="5683645" y="388769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61299" y="-1083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41351" y="335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Stand up, please!</a:t>
            </a:r>
          </a:p>
        </p:txBody>
      </p:sp>
      <p:pic>
        <p:nvPicPr>
          <p:cNvPr id="18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38FB7023-8962-427B-B4CA-1E20805B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BD19E-4130-4A9D-98CC-1023452D3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5" y="3532373"/>
            <a:ext cx="1722398" cy="241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634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4684846" y="700073"/>
            <a:ext cx="1251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down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147150" y="687816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668059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3742557" y="740560"/>
            <a:ext cx="731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17842" y="-1341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221419" y="31535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88A229A5-3CA4-4DCC-900E-690A52E7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DEB26-E55D-4226-B900-50CCFE37D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2" y="3429000"/>
            <a:ext cx="1890938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9026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56717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8F1F22C5-98C8-4869-BAC7-E5BB68A1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AFDC33AA-6AF1-4331-A418-663C00FDBC2B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Прямоугольник 16">
            <a:extLst>
              <a:ext uri="{FF2B5EF4-FFF2-40B4-BE49-F238E27FC236}">
                <a16:creationId xmlns:a16="http://schemas.microsoft.com/office/drawing/2014/main" id="{E97557BA-6BF5-4BAF-8EA1-1CAF24D95DBB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1">
            <a:extLst>
              <a:ext uri="{FF2B5EF4-FFF2-40B4-BE49-F238E27FC236}">
                <a16:creationId xmlns:a16="http://schemas.microsoft.com/office/drawing/2014/main" id="{0EDCC8C7-6F88-4127-BB01-6D5742647794}"/>
              </a:ext>
            </a:extLst>
          </p:cNvPr>
          <p:cNvSpPr/>
          <p:nvPr/>
        </p:nvSpPr>
        <p:spPr>
          <a:xfrm>
            <a:off x="2287571" y="432487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B7AA8B14-853E-43D5-B878-6785B0568203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109333" y="354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books, please!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E3E42-49D4-4DB0-8C50-055999AD3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561" y="3429000"/>
            <a:ext cx="2560517" cy="2445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3797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335878" y="647346"/>
            <a:ext cx="11624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Good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724966" y="647346"/>
            <a:ext cx="19183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morning,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460638" y="589039"/>
            <a:ext cx="16241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Ms </a:t>
            </a:r>
            <a:r>
              <a:rPr lang="en-GB" sz="2800" b="1" spc="50" dirty="0" err="1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Hoa</a:t>
            </a:r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921817" y="6126551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156280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524000" y="29502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Good morning, Ms </a:t>
            </a:r>
            <a:r>
              <a:rPr lang="en-GB" sz="36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Hoa</a:t>
            </a:r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6EAE71D6-9F3D-4650-9A67-AD700E4E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477F0-3BD4-46A6-A296-4CA22A43AC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75"/>
          <a:stretch/>
        </p:blipFill>
        <p:spPr>
          <a:xfrm>
            <a:off x="539661" y="3414361"/>
            <a:ext cx="2660739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3435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75042" y="6047170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FB9B6480-63FD-40A9-9848-A1ED54DB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ED9A3CD2-DC43-4AD2-B32B-50E91D67FFFD}"/>
              </a:ext>
            </a:extLst>
          </p:cNvPr>
          <p:cNvSpPr/>
          <p:nvPr/>
        </p:nvSpPr>
        <p:spPr>
          <a:xfrm>
            <a:off x="3565649" y="371292"/>
            <a:ext cx="11977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class.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EEF2A42A-06C4-45D7-91B5-3E362E7CA1F1}"/>
              </a:ext>
            </a:extLst>
          </p:cNvPr>
          <p:cNvSpPr/>
          <p:nvPr/>
        </p:nvSpPr>
        <p:spPr>
          <a:xfrm>
            <a:off x="4766852" y="355435"/>
            <a:ext cx="2104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 down,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F3A3FDB5-A4D0-4E24-ACAE-77E0510EC7D2}"/>
              </a:ext>
            </a:extLst>
          </p:cNvPr>
          <p:cNvSpPr/>
          <p:nvPr/>
        </p:nvSpPr>
        <p:spPr>
          <a:xfrm>
            <a:off x="2235473" y="432487"/>
            <a:ext cx="12891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Hello,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94F52B49-4ED1-4CAA-8C2F-609D89E2C248}"/>
              </a:ext>
            </a:extLst>
          </p:cNvPr>
          <p:cNvSpPr/>
          <p:nvPr/>
        </p:nvSpPr>
        <p:spPr>
          <a:xfrm>
            <a:off x="6819403" y="316487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00036" y="14736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Hello, class.</a:t>
            </a:r>
          </a:p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  <a:endParaRPr lang="en-US" sz="36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8AE944-5858-47DF-BDEA-63E355F789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12"/>
          <a:stretch/>
        </p:blipFill>
        <p:spPr>
          <a:xfrm>
            <a:off x="330926" y="3632200"/>
            <a:ext cx="2622477" cy="2169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81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815990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1FB400DD-EE44-4BB3-9567-94C28C78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BF25EBE4-26D0-4B26-AD2B-C06B35D7D07E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49EA0F6A-7580-448E-805A-E62BF40CEFD6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2B12F11A-C1E7-45F8-B50B-B691FB9FDC4E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4B43D63B-BE74-4E50-9925-1E55E8B31080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072743" y="30973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books, please!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90928-7717-4DF3-8036-F4A0E1159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662" y="3386921"/>
            <a:ext cx="2560517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1090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38948" y="5868238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6">
            <a:extLst>
              <a:ext uri="{FF2B5EF4-FFF2-40B4-BE49-F238E27FC236}">
                <a16:creationId xmlns:a16="http://schemas.microsoft.com/office/drawing/2014/main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8441B1-5810-4472-AF5A-E9686FF144BD}"/>
                </a:ext>
              </a:extLst>
            </p:cNvPr>
            <p:cNvSpPr txBox="1"/>
            <p:nvPr/>
          </p:nvSpPr>
          <p:spPr>
            <a:xfrm>
              <a:off x="6914749" y="3390900"/>
              <a:ext cx="1700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01C8B4-FF29-439A-9976-4D1EECE3A420}"/>
              </a:ext>
            </a:extLst>
          </p:cNvPr>
          <p:cNvGrpSpPr/>
          <p:nvPr/>
        </p:nvGrpSpPr>
        <p:grpSpPr>
          <a:xfrm>
            <a:off x="8938487" y="458940"/>
            <a:ext cx="2635926" cy="5419123"/>
            <a:chOff x="8290373" y="435429"/>
            <a:chExt cx="2635926" cy="54191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F1808DE4-4B72-40A8-8F25-AA6F324AECCA}"/>
                </a:ext>
              </a:extLst>
            </p:cNvPr>
            <p:cNvSpPr/>
            <p:nvPr/>
          </p:nvSpPr>
          <p:spPr>
            <a:xfrm>
              <a:off x="8290373" y="348168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770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176CB7-0105-4609-B61A-65726D115434}"/>
                </a:ext>
              </a:extLst>
            </p:cNvPr>
            <p:cNvSpPr txBox="1"/>
            <p:nvPr/>
          </p:nvSpPr>
          <p:spPr>
            <a:xfrm>
              <a:off x="8431065" y="3900159"/>
              <a:ext cx="24176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wrap-up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E88C50-9D55-4CC8-B7E0-79FBEF2A6A26}"/>
              </a:ext>
            </a:extLst>
          </p:cNvPr>
          <p:cNvGrpSpPr/>
          <p:nvPr/>
        </p:nvGrpSpPr>
        <p:grpSpPr>
          <a:xfrm>
            <a:off x="2703077" y="419977"/>
            <a:ext cx="2565592" cy="5287122"/>
            <a:chOff x="2703276" y="414801"/>
            <a:chExt cx="2565592" cy="528712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9BC9ED27-5528-4133-A139-03CC9C803BB0}"/>
                </a:ext>
              </a:extLst>
            </p:cNvPr>
            <p:cNvSpPr/>
            <p:nvPr/>
          </p:nvSpPr>
          <p:spPr>
            <a:xfrm>
              <a:off x="2703276" y="3315714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B19AEC-931A-476B-88C9-9C915CADA27D}"/>
                </a:ext>
              </a:extLst>
            </p:cNvPr>
            <p:cNvSpPr txBox="1"/>
            <p:nvPr/>
          </p:nvSpPr>
          <p:spPr>
            <a:xfrm>
              <a:off x="2972777" y="3520386"/>
              <a:ext cx="2042981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and repeat.</a:t>
              </a:r>
              <a:endParaRPr kumimoji="0" lang="en-US" sz="35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4" action="ppaction://hlinksldjump"/>
              <a:extLst>
                <a:ext uri="{FF2B5EF4-FFF2-40B4-BE49-F238E27FC236}">
                  <a16:creationId xmlns:a16="http://schemas.microsoft.com/office/drawing/2014/main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D410042-5697-47E5-9411-B1FDA53B1384}"/>
                </a:ext>
              </a:extLst>
            </p:cNvPr>
            <p:cNvSpPr txBox="1"/>
            <p:nvPr/>
          </p:nvSpPr>
          <p:spPr>
            <a:xfrm>
              <a:off x="4916312" y="3725863"/>
              <a:ext cx="19984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 and say.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6" action="ppaction://hlinksldjump"/>
              <a:extLst>
                <a:ext uri="{FF2B5EF4-FFF2-40B4-BE49-F238E27FC236}">
                  <a16:creationId xmlns:a16="http://schemas.microsoft.com/office/drawing/2014/main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006A0EB-C372-4879-9BF2-8A3EFB81E413}"/>
                </a:ext>
              </a:extLst>
            </p:cNvPr>
            <p:cNvSpPr txBox="1"/>
            <p:nvPr/>
          </p:nvSpPr>
          <p:spPr>
            <a:xfrm>
              <a:off x="977821" y="4440049"/>
              <a:ext cx="23543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eview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81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3554518" y="1682103"/>
            <a:ext cx="5105752" cy="792787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Google Shape;728;p37">
            <a:extLst>
              <a:ext uri="{FF2B5EF4-FFF2-40B4-BE49-F238E27FC236}">
                <a16:creationId xmlns:a16="http://schemas.microsoft.com/office/drawing/2014/main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33865" y="177083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3633814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 descr="Risultati immagini per sun vector png">
            <a:extLst>
              <a:ext uri="{FF2B5EF4-FFF2-40B4-BE49-F238E27FC236}">
                <a16:creationId xmlns:a16="http://schemas.microsoft.com/office/drawing/2014/main" id="{0887F6C3-6F1C-4398-9831-A5525A9A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5961" y="1914228"/>
            <a:ext cx="2834910" cy="2834910"/>
          </a:xfrm>
          <a:prstGeom prst="rect">
            <a:avLst/>
          </a:prstGeom>
          <a:noFill/>
        </p:spPr>
      </p:pic>
      <p:sp>
        <p:nvSpPr>
          <p:cNvPr id="31" name="Flowchart: Punched Tape 30">
            <a:extLst>
              <a:ext uri="{FF2B5EF4-FFF2-40B4-BE49-F238E27FC236}">
                <a16:creationId xmlns:a16="http://schemas.microsoft.com/office/drawing/2014/main" id="{9DA38970-F182-4AC6-A762-F47CA131C8F9}"/>
              </a:ext>
            </a:extLst>
          </p:cNvPr>
          <p:cNvSpPr/>
          <p:nvPr/>
        </p:nvSpPr>
        <p:spPr>
          <a:xfrm>
            <a:off x="-83314" y="21663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1495577"/>
                  </p:ext>
                </p:extLst>
              </p:nvPr>
            </p:nvGraphicFramePr>
            <p:xfrm>
              <a:off x="980606" y="1787610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606" y="1787610"/>
                <a:ext cx="3180256" cy="3104083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Flowchart: Punched Tape 31">
            <a:extLst>
              <a:ext uri="{FF2B5EF4-FFF2-40B4-BE49-F238E27FC236}">
                <a16:creationId xmlns:a16="http://schemas.microsoft.com/office/drawing/2014/main" id="{EB37F4E7-B245-45F4-BBD6-E6DE661E69E7}"/>
              </a:ext>
            </a:extLst>
          </p:cNvPr>
          <p:cNvSpPr/>
          <p:nvPr/>
        </p:nvSpPr>
        <p:spPr>
          <a:xfrm>
            <a:off x="-74396" y="39951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4437832"/>
                  </p:ext>
                </p:extLst>
              </p:nvPr>
            </p:nvGraphicFramePr>
            <p:xfrm>
              <a:off x="914156" y="3684829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4156" y="3684829"/>
                <a:ext cx="3180256" cy="3104083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Рисунок 16">
            <a:hlinkClick r:id="rId7" action="ppaction://hlinksldjump"/>
            <a:extLst>
              <a:ext uri="{FF2B5EF4-FFF2-40B4-BE49-F238E27FC236}">
                <a16:creationId xmlns:a16="http://schemas.microsoft.com/office/drawing/2014/main" id="{6BE2B627-3A1E-40FC-BB70-C20AB3E5A78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4049">
            <a:off x="3821579" y="2625714"/>
            <a:ext cx="1062872" cy="1749184"/>
          </a:xfrm>
          <a:prstGeom prst="rect">
            <a:avLst/>
          </a:prstGeom>
        </p:spPr>
      </p:pic>
      <p:pic>
        <p:nvPicPr>
          <p:cNvPr id="16" name="Рисунок 17">
            <a:hlinkClick r:id="rId9" action="ppaction://hlinksldjump"/>
            <a:extLst>
              <a:ext uri="{FF2B5EF4-FFF2-40B4-BE49-F238E27FC236}">
                <a16:creationId xmlns:a16="http://schemas.microsoft.com/office/drawing/2014/main" id="{AFC78898-6FD0-436F-81E8-EEDFB7233C4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97265" y="2650210"/>
            <a:ext cx="1057602" cy="1740511"/>
          </a:xfrm>
          <a:prstGeom prst="rect">
            <a:avLst/>
          </a:prstGeom>
        </p:spPr>
      </p:pic>
      <p:pic>
        <p:nvPicPr>
          <p:cNvPr id="17" name="Рисунок 18">
            <a:hlinkClick r:id="rId10" action="ppaction://hlinksldjump"/>
            <a:extLst>
              <a:ext uri="{FF2B5EF4-FFF2-40B4-BE49-F238E27FC236}">
                <a16:creationId xmlns:a16="http://schemas.microsoft.com/office/drawing/2014/main" id="{5C0ABB88-E4CC-4169-9586-E2F546CA3DE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248753" y="2714381"/>
            <a:ext cx="1020757" cy="1679875"/>
          </a:xfrm>
          <a:prstGeom prst="rect">
            <a:avLst/>
          </a:prstGeom>
        </p:spPr>
      </p:pic>
      <p:pic>
        <p:nvPicPr>
          <p:cNvPr id="18" name="Рисунок 19">
            <a:hlinkClick r:id="rId11" action="ppaction://hlinksldjump"/>
            <a:extLst>
              <a:ext uri="{FF2B5EF4-FFF2-40B4-BE49-F238E27FC236}">
                <a16:creationId xmlns:a16="http://schemas.microsoft.com/office/drawing/2014/main" id="{F93DEF7D-8209-468D-A7C7-8BEE161D813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471212" y="2714380"/>
            <a:ext cx="1020757" cy="1679875"/>
          </a:xfrm>
          <a:prstGeom prst="rect">
            <a:avLst/>
          </a:prstGeom>
        </p:spPr>
      </p:pic>
      <p:pic>
        <p:nvPicPr>
          <p:cNvPr id="19" name="Рисунок 20">
            <a:hlinkClick r:id="rId12" action="ppaction://hlinksldjump"/>
            <a:extLst>
              <a:ext uri="{FF2B5EF4-FFF2-40B4-BE49-F238E27FC236}">
                <a16:creationId xmlns:a16="http://schemas.microsoft.com/office/drawing/2014/main" id="{4F7268A5-0FD4-474C-973E-F7570EE8119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93671" y="2714379"/>
            <a:ext cx="1020757" cy="1679875"/>
          </a:xfrm>
          <a:prstGeom prst="rect">
            <a:avLst/>
          </a:prstGeom>
        </p:spPr>
      </p:pic>
      <p:pic>
        <p:nvPicPr>
          <p:cNvPr id="20" name="Рисунок 11">
            <a:extLst>
              <a:ext uri="{FF2B5EF4-FFF2-40B4-BE49-F238E27FC236}">
                <a16:creationId xmlns:a16="http://schemas.microsoft.com/office/drawing/2014/main" id="{C1C8DD8B-ABEF-47A5-AB36-A7628684DEA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23569" y="1931071"/>
            <a:ext cx="943141" cy="2321578"/>
          </a:xfrm>
          <a:prstGeom prst="rect">
            <a:avLst/>
          </a:prstGeom>
        </p:spPr>
      </p:pic>
      <p:pic>
        <p:nvPicPr>
          <p:cNvPr id="21" name="Рисунок 25">
            <a:hlinkClick r:id="rId14" action="ppaction://hlinksldjump"/>
            <a:extLst>
              <a:ext uri="{FF2B5EF4-FFF2-40B4-BE49-F238E27FC236}">
                <a16:creationId xmlns:a16="http://schemas.microsoft.com/office/drawing/2014/main" id="{225AD722-C30D-48E5-A1F0-7650F509EF2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3723933" y="4746630"/>
            <a:ext cx="1020757" cy="1679875"/>
          </a:xfrm>
          <a:prstGeom prst="rect">
            <a:avLst/>
          </a:prstGeom>
        </p:spPr>
      </p:pic>
      <p:pic>
        <p:nvPicPr>
          <p:cNvPr id="22" name="Рисунок 26">
            <a:hlinkClick r:id="rId15" action="ppaction://hlinksldjump"/>
            <a:extLst>
              <a:ext uri="{FF2B5EF4-FFF2-40B4-BE49-F238E27FC236}">
                <a16:creationId xmlns:a16="http://schemas.microsoft.com/office/drawing/2014/main" id="{5543A569-622D-4B55-BB07-1B24B565C62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46394" y="4746629"/>
            <a:ext cx="1020757" cy="1679875"/>
          </a:xfrm>
          <a:prstGeom prst="rect">
            <a:avLst/>
          </a:prstGeom>
        </p:spPr>
      </p:pic>
      <p:pic>
        <p:nvPicPr>
          <p:cNvPr id="23" name="Рисунок 27">
            <a:hlinkClick r:id="rId16" action="ppaction://hlinksldjump"/>
            <a:extLst>
              <a:ext uri="{FF2B5EF4-FFF2-40B4-BE49-F238E27FC236}">
                <a16:creationId xmlns:a16="http://schemas.microsoft.com/office/drawing/2014/main" id="{840FA93A-DD9B-45BD-808E-C67D64D5E0B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168854" y="4746629"/>
            <a:ext cx="1020757" cy="1679875"/>
          </a:xfrm>
          <a:prstGeom prst="rect">
            <a:avLst/>
          </a:prstGeom>
        </p:spPr>
      </p:pic>
      <p:pic>
        <p:nvPicPr>
          <p:cNvPr id="24" name="Рисунок 28">
            <a:hlinkClick r:id="rId17" action="ppaction://hlinksldjump"/>
            <a:extLst>
              <a:ext uri="{FF2B5EF4-FFF2-40B4-BE49-F238E27FC236}">
                <a16:creationId xmlns:a16="http://schemas.microsoft.com/office/drawing/2014/main" id="{00C656D6-F2DC-4B4E-98BF-E969B30087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391313" y="4746628"/>
            <a:ext cx="1020757" cy="1679875"/>
          </a:xfrm>
          <a:prstGeom prst="rect">
            <a:avLst/>
          </a:prstGeom>
        </p:spPr>
      </p:pic>
      <p:pic>
        <p:nvPicPr>
          <p:cNvPr id="25" name="Рисунок 29">
            <a:hlinkClick r:id="rId18" action="ppaction://hlinksldjump"/>
            <a:extLst>
              <a:ext uri="{FF2B5EF4-FFF2-40B4-BE49-F238E27FC236}">
                <a16:creationId xmlns:a16="http://schemas.microsoft.com/office/drawing/2014/main" id="{DFFA95AE-17F3-4252-BF20-A0C203B7874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13772" y="4746627"/>
            <a:ext cx="1020757" cy="1679875"/>
          </a:xfrm>
          <a:prstGeom prst="rect">
            <a:avLst/>
          </a:prstGeom>
        </p:spPr>
      </p:pic>
      <p:pic>
        <p:nvPicPr>
          <p:cNvPr id="26" name="Рисунок 30">
            <a:extLst>
              <a:ext uri="{FF2B5EF4-FFF2-40B4-BE49-F238E27FC236}">
                <a16:creationId xmlns:a16="http://schemas.microsoft.com/office/drawing/2014/main" id="{974BCB90-E535-4F37-A352-E089D200D60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1"/>
          <a:stretch/>
        </p:blipFill>
        <p:spPr>
          <a:xfrm>
            <a:off x="1636042" y="4407823"/>
            <a:ext cx="1805123" cy="191311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F700D5C-AF3C-4687-8243-E1D1F4ADE298}"/>
              </a:ext>
            </a:extLst>
          </p:cNvPr>
          <p:cNvGrpSpPr/>
          <p:nvPr/>
        </p:nvGrpSpPr>
        <p:grpSpPr>
          <a:xfrm>
            <a:off x="41525" y="55942"/>
            <a:ext cx="2462759" cy="2390670"/>
            <a:chOff x="4935228" y="-70506"/>
            <a:chExt cx="2462759" cy="239067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420B298-803B-46E6-9A58-2377BFBF4764}"/>
                </a:ext>
              </a:extLst>
            </p:cNvPr>
            <p:cNvSpPr/>
            <p:nvPr/>
          </p:nvSpPr>
          <p:spPr>
            <a:xfrm>
              <a:off x="4935228" y="-70506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82BAE9-042E-4B71-A89C-55D8FB70BF22}"/>
                </a:ext>
              </a:extLst>
            </p:cNvPr>
            <p:cNvSpPr txBox="1"/>
            <p:nvPr/>
          </p:nvSpPr>
          <p:spPr>
            <a:xfrm>
              <a:off x="5065123" y="236334"/>
              <a:ext cx="23052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0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and review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2BF344-C9F5-47FB-9170-5FAE673D935D}"/>
                </a:ext>
              </a:extLst>
            </p:cNvPr>
            <p:cNvSpPr txBox="1"/>
            <p:nvPr/>
          </p:nvSpPr>
          <p:spPr>
            <a:xfrm>
              <a:off x="6074242" y="34159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1B63E4F-ECDD-4280-9AF0-0FB3C8D3238E}"/>
              </a:ext>
            </a:extLst>
          </p:cNvPr>
          <p:cNvSpPr txBox="1"/>
          <p:nvPr/>
        </p:nvSpPr>
        <p:spPr>
          <a:xfrm>
            <a:off x="4334301" y="78019"/>
            <a:ext cx="4849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the carrots</a:t>
            </a:r>
          </a:p>
        </p:txBody>
      </p:sp>
    </p:spTree>
    <p:extLst>
      <p:ext uri="{BB962C8B-B14F-4D97-AF65-F5344CB8AC3E}">
        <p14:creationId xmlns:p14="http://schemas.microsoft.com/office/powerpoint/2010/main" val="3845523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0.00231 C 0.04414 -0.00787 0.0427 -0.02037 0.04544 -0.03032 C 0.04583 -0.03148 0.04648 -0.03218 0.047 -0.0331 C 0.0483 -0.03565 0.04921 -0.03889 0.05052 -0.04167 C 0.0513 -0.04375 0.05312 -0.04769 0.05312 -0.04722 C 0.05325 -0.05 0.05325 -0.05278 0.05377 -0.05509 C 0.05416 -0.05625 0.05507 -0.05648 0.05546 -0.05787 C 0.05742 -0.06458 0.05677 -0.06875 0.05963 -0.07384 C 0.06197 -0.08588 0.06744 -0.09607 0.07148 -0.10602 C 0.07356 -0.11157 0.07513 -0.11875 0.07825 -0.12222 C 0.08059 -0.1287 0.08385 -0.13357 0.08658 -0.13982 C 0.0875 -0.14167 0.08815 -0.14398 0.08919 -0.1456 C 0.09218 -0.15 0.09596 -0.15232 0.09921 -0.15556 L 0.09921 -0.15532 C 0.10364 -0.16343 0.10559 -0.16528 0.10924 -0.17477 C 0.11145 -0.18032 0.11536 -0.1831 0.11862 -0.18634 C 0.12018 -0.18819 0.12187 -0.19028 0.12356 -0.19236 C 0.12447 -0.19329 0.12604 -0.19514 0.12604 -0.19468 C 0.12916 -0.20301 0.13268 -0.20926 0.13789 -0.21296 C 0.14088 -0.21806 0.14505 -0.22107 0.14791 -0.22569 C 0.1513 -0.23171 0.15286 -0.23495 0.15703 -0.23773 C 0.16067 -0.24213 0.16497 -0.24907 0.16901 -0.25232 C 0.17018 -0.25324 0.17109 -0.2544 0.17226 -0.25509 C 0.17382 -0.25625 0.17734 -0.2581 0.17734 -0.25764 C 0.1802 -0.26134 0.18333 -0.26273 0.18671 -0.26505 " pathEditMode="relative" rAng="0" ptsTypes="AAAAAAAAAAAAAAAAAAAAAAA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787 L 0.17774 0.0062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5 L 0.58242 0.0095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5 L 0.71576 0.009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787 L 0.17774 0.00625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49 L 0.58243 0.0094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49 L 0.71576 0.0094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169A3FDE-873F-4F7B-AC96-14CA2DB447C0}"/>
              </a:ext>
            </a:extLst>
          </p:cNvPr>
          <p:cNvSpPr/>
          <p:nvPr/>
        </p:nvSpPr>
        <p:spPr>
          <a:xfrm>
            <a:off x="105361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0BD26F63-8223-4976-987E-5872246AC010}"/>
              </a:ext>
            </a:extLst>
          </p:cNvPr>
          <p:cNvSpPr/>
          <p:nvPr/>
        </p:nvSpPr>
        <p:spPr>
          <a:xfrm>
            <a:off x="1152523" y="5102580"/>
            <a:ext cx="2292228" cy="42885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library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</a:endParaRPr>
          </a:p>
        </p:txBody>
      </p:sp>
      <p:sp>
        <p:nvSpPr>
          <p:cNvPr id="11" name="15 Rectángulo redondeado">
            <a:extLst>
              <a:ext uri="{FF2B5EF4-FFF2-40B4-BE49-F238E27FC236}">
                <a16:creationId xmlns:a16="http://schemas.microsoft.com/office/drawing/2014/main" id="{3E66D21D-344A-4503-A8C2-4A4923AEDD3C}"/>
              </a:ext>
            </a:extLst>
          </p:cNvPr>
          <p:cNvSpPr/>
          <p:nvPr/>
        </p:nvSpPr>
        <p:spPr>
          <a:xfrm>
            <a:off x="4852882" y="5111656"/>
            <a:ext cx="2312582" cy="45421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7 Rectángulo redondeado">
            <a:extLst>
              <a:ext uri="{FF2B5EF4-FFF2-40B4-BE49-F238E27FC236}">
                <a16:creationId xmlns:a16="http://schemas.microsoft.com/office/drawing/2014/main" id="{F42DE0FB-772A-40D9-A790-4B042BAF6D4F}"/>
              </a:ext>
            </a:extLst>
          </p:cNvPr>
          <p:cNvSpPr/>
          <p:nvPr/>
        </p:nvSpPr>
        <p:spPr>
          <a:xfrm>
            <a:off x="8573596" y="5093506"/>
            <a:ext cx="2312582" cy="47236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</a:t>
            </a:r>
            <a:r>
              <a:rPr lang="en-US" sz="3200" dirty="0"/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DDDCEA-3394-4DB6-BF24-D3A44B3F1935}"/>
              </a:ext>
            </a:extLst>
          </p:cNvPr>
          <p:cNvSpPr/>
          <p:nvPr/>
        </p:nvSpPr>
        <p:spPr>
          <a:xfrm>
            <a:off x="3167356" y="1109552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s this">
            <a:hlinkClick r:id="" action="ppaction://media"/>
            <a:extLst>
              <a:ext uri="{FF2B5EF4-FFF2-40B4-BE49-F238E27FC236}">
                <a16:creationId xmlns:a16="http://schemas.microsoft.com/office/drawing/2014/main" id="{D1C15883-28EC-44AB-8309-5DFAB71E0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9887" y="-124097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6298" y="2972990"/>
            <a:ext cx="2912818" cy="1954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7875" y="2997525"/>
            <a:ext cx="2815037" cy="1929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46" y="3023047"/>
            <a:ext cx="3111383" cy="19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2.70833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DD4D90A0-43A4-4E4A-B79C-E2E0D1087AB2}"/>
              </a:ext>
            </a:extLst>
          </p:cNvPr>
          <p:cNvSpPr/>
          <p:nvPr/>
        </p:nvSpPr>
        <p:spPr>
          <a:xfrm>
            <a:off x="105234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6976318B-2521-485D-B5D4-2346191B1531}"/>
              </a:ext>
            </a:extLst>
          </p:cNvPr>
          <p:cNvSpPr/>
          <p:nvPr/>
        </p:nvSpPr>
        <p:spPr>
          <a:xfrm>
            <a:off x="862960" y="4728016"/>
            <a:ext cx="2326418" cy="521351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DE9C043E-4192-4929-B152-488CB8F5029A}"/>
              </a:ext>
            </a:extLst>
          </p:cNvPr>
          <p:cNvSpPr/>
          <p:nvPr/>
        </p:nvSpPr>
        <p:spPr>
          <a:xfrm>
            <a:off x="8598226" y="4801933"/>
            <a:ext cx="2501900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lang="en-U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 </a:t>
            </a:r>
            <a:br>
              <a:rPr lang="en-US" sz="3200" dirty="0"/>
            </a:b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D5929B0B-35CD-49E0-9973-20FF3044BC80}"/>
              </a:ext>
            </a:extLst>
          </p:cNvPr>
          <p:cNvSpPr/>
          <p:nvPr/>
        </p:nvSpPr>
        <p:spPr>
          <a:xfrm>
            <a:off x="4987793" y="4760672"/>
            <a:ext cx="1933154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B31F1-5AA4-4AE1-AA2B-4872C61F8419}"/>
              </a:ext>
            </a:extLst>
          </p:cNvPr>
          <p:cNvSpPr/>
          <p:nvPr/>
        </p:nvSpPr>
        <p:spPr>
          <a:xfrm>
            <a:off x="3058082" y="583069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s this p">
            <a:hlinkClick r:id="" action="ppaction://media"/>
            <a:extLst>
              <a:ext uri="{FF2B5EF4-FFF2-40B4-BE49-F238E27FC236}">
                <a16:creationId xmlns:a16="http://schemas.microsoft.com/office/drawing/2014/main" id="{F3121ECB-CA21-4769-A13C-D86DD1E20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28751" y="-125185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0" y="2455263"/>
            <a:ext cx="3341139" cy="2089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721" y="2455263"/>
            <a:ext cx="3685024" cy="2089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6726" y="2455263"/>
            <a:ext cx="3644900" cy="20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0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81481E-6 L 3.75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93805AD7-E36C-4A53-99EA-373A0754376D}"/>
              </a:ext>
            </a:extLst>
          </p:cNvPr>
          <p:cNvSpPr/>
          <p:nvPr/>
        </p:nvSpPr>
        <p:spPr>
          <a:xfrm>
            <a:off x="10536102" y="59849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511958" y="4717774"/>
            <a:ext cx="2995052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57BB524C-5D5F-45CB-AE0C-B1E9CDC61B47}"/>
              </a:ext>
            </a:extLst>
          </p:cNvPr>
          <p:cNvSpPr/>
          <p:nvPr/>
        </p:nvSpPr>
        <p:spPr>
          <a:xfrm>
            <a:off x="5175892" y="4717774"/>
            <a:ext cx="162245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7972BD82-B337-4483-B8E0-FCA584F6E2FB}"/>
              </a:ext>
            </a:extLst>
          </p:cNvPr>
          <p:cNvSpPr/>
          <p:nvPr/>
        </p:nvSpPr>
        <p:spPr>
          <a:xfrm>
            <a:off x="8709869" y="4735910"/>
            <a:ext cx="253924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A36E9-2CB4-4457-891C-09AA90084656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FAF3F-1973-45A1-836E-BB2C3364DDCB}"/>
              </a:ext>
            </a:extLst>
          </p:cNvPr>
          <p:cNvSpPr/>
          <p:nvPr/>
        </p:nvSpPr>
        <p:spPr>
          <a:xfrm>
            <a:off x="2541435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let go the gym">
            <a:hlinkClick r:id="" action="ppaction://media"/>
            <a:extLst>
              <a:ext uri="{FF2B5EF4-FFF2-40B4-BE49-F238E27FC236}">
                <a16:creationId xmlns:a16="http://schemas.microsoft.com/office/drawing/2014/main" id="{262BD0EE-B892-4BCB-90AE-89B73288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1684" y="-126422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647" y="2706142"/>
            <a:ext cx="3706949" cy="1765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14" y="2706141"/>
            <a:ext cx="3590340" cy="1781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06142"/>
            <a:ext cx="3792541" cy="17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BB9816FA-5613-4870-AEAD-510782935A14}"/>
              </a:ext>
            </a:extLst>
          </p:cNvPr>
          <p:cNvSpPr/>
          <p:nvPr/>
        </p:nvSpPr>
        <p:spPr>
          <a:xfrm>
            <a:off x="10536102" y="59087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6FA955F5-516B-4849-8EDE-62F0D112DB79}"/>
              </a:ext>
            </a:extLst>
          </p:cNvPr>
          <p:cNvSpPr/>
          <p:nvPr/>
        </p:nvSpPr>
        <p:spPr>
          <a:xfrm>
            <a:off x="8779708" y="4755548"/>
            <a:ext cx="2382336" cy="55969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0AC4B16D-C139-4867-9437-5FA7DAC32243}"/>
              </a:ext>
            </a:extLst>
          </p:cNvPr>
          <p:cNvSpPr/>
          <p:nvPr/>
        </p:nvSpPr>
        <p:spPr>
          <a:xfrm>
            <a:off x="593779" y="4749495"/>
            <a:ext cx="2946217" cy="511714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1888C8F8-E58E-4C98-84C7-C981EE7A4248}"/>
              </a:ext>
            </a:extLst>
          </p:cNvPr>
          <p:cNvSpPr/>
          <p:nvPr/>
        </p:nvSpPr>
        <p:spPr>
          <a:xfrm>
            <a:off x="4904829" y="4765671"/>
            <a:ext cx="2382335" cy="54957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873454-251E-4F20-82E1-D38CDB6F6083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42034-6376-4152-8D4A-647BAF246F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2computer room">
            <a:hlinkClick r:id="" action="ppaction://media"/>
            <a:extLst>
              <a:ext uri="{FF2B5EF4-FFF2-40B4-BE49-F238E27FC236}">
                <a16:creationId xmlns:a16="http://schemas.microsoft.com/office/drawing/2014/main" id="{12DFA402-C280-401B-8C6F-010964D89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9708" y="-113898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16" y="2783013"/>
            <a:ext cx="3792541" cy="1814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3111" y="2788077"/>
            <a:ext cx="3792541" cy="1818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83013"/>
            <a:ext cx="3792541" cy="18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1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39F53C67-B3F1-46D3-9998-4F6663EAD689}"/>
              </a:ext>
            </a:extLst>
          </p:cNvPr>
          <p:cNvSpPr/>
          <p:nvPr/>
        </p:nvSpPr>
        <p:spPr>
          <a:xfrm>
            <a:off x="10548802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79EBDA8D-2C4E-4327-AFC1-87B1BEFF6D09}"/>
              </a:ext>
            </a:extLst>
          </p:cNvPr>
          <p:cNvSpPr/>
          <p:nvPr/>
        </p:nvSpPr>
        <p:spPr>
          <a:xfrm>
            <a:off x="8673223" y="4820814"/>
            <a:ext cx="2417077" cy="5938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4F1F273E-61D1-452D-BF38-C86A960303E8}"/>
              </a:ext>
            </a:extLst>
          </p:cNvPr>
          <p:cNvSpPr/>
          <p:nvPr/>
        </p:nvSpPr>
        <p:spPr>
          <a:xfrm>
            <a:off x="689926" y="4801114"/>
            <a:ext cx="2707335" cy="6135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6F5FEE7D-3362-4937-8E3C-A571D3433B21}"/>
              </a:ext>
            </a:extLst>
          </p:cNvPr>
          <p:cNvSpPr/>
          <p:nvPr/>
        </p:nvSpPr>
        <p:spPr>
          <a:xfrm>
            <a:off x="5124029" y="4801114"/>
            <a:ext cx="1677297" cy="59383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D5E313-9C9E-4785-AA72-519E217F7899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8B1E88-50B6-4620-9938-23CC8AB569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Track 061 (mp3cut.net)">
            <a:hlinkClick r:id="" action="ppaction://media"/>
            <a:extLst>
              <a:ext uri="{FF2B5EF4-FFF2-40B4-BE49-F238E27FC236}">
                <a16:creationId xmlns:a16="http://schemas.microsoft.com/office/drawing/2014/main" id="{567B02AD-043B-4DFD-B438-771E7F18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6463" y="-136071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324" y="2722085"/>
            <a:ext cx="3792541" cy="1870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559" y="2722085"/>
            <a:ext cx="3440239" cy="1890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5492" y="2741785"/>
            <a:ext cx="3792541" cy="18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29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886</Words>
  <Application>Microsoft Office PowerPoint</Application>
  <PresentationFormat>Widescreen</PresentationFormat>
  <Paragraphs>199</Paragraphs>
  <Slides>28</Slides>
  <Notes>23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Arial</vt:lpstr>
      <vt:lpstr>Barlow</vt:lpstr>
      <vt:lpstr>Calibri</vt:lpstr>
      <vt:lpstr>Castellar</vt:lpstr>
      <vt:lpstr>Comic Sans MS</vt:lpstr>
      <vt:lpstr>Cooper Black</vt:lpstr>
      <vt:lpstr>Fira Sans Extra Condensed Medium</vt:lpstr>
      <vt:lpstr>Forte</vt:lpstr>
      <vt:lpstr>Hind</vt:lpstr>
      <vt:lpstr>Montserrat</vt:lpstr>
      <vt:lpstr>Sport Day</vt:lpstr>
      <vt:lpstr>Times New Roman</vt:lpstr>
      <vt:lpstr>Tw Cen MT</vt:lpstr>
      <vt:lpstr>Over The Rainbow by Slidesgo</vt:lpstr>
      <vt:lpstr>Droplet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Ngan-BanNgoaiNgu</cp:lastModifiedBy>
  <cp:revision>231</cp:revision>
  <dcterms:created xsi:type="dcterms:W3CDTF">2021-12-14T02:43:34Z</dcterms:created>
  <dcterms:modified xsi:type="dcterms:W3CDTF">2024-07-24T07:21:43Z</dcterms:modified>
</cp:coreProperties>
</file>