
<file path=[Content_Types].xml><?xml version="1.0" encoding="utf-8"?>
<Types xmlns="http://schemas.openxmlformats.org/package/2006/content-types">
  <Default Extension="png" ContentType="image/png"/>
  <Default Extension="m4a" ContentType="audio/mp4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33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32" autoAdjust="0"/>
    <p:restoredTop sz="94660"/>
  </p:normalViewPr>
  <p:slideViewPr>
    <p:cSldViewPr>
      <p:cViewPr varScale="1">
        <p:scale>
          <a:sx n="83" d="100"/>
          <a:sy n="83" d="100"/>
        </p:scale>
        <p:origin x="1579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D4767-5FED-4CBB-A5C5-779D329AC89B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19421-AAD6-4E12-8448-8CF4A1927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25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GIỚI THIỆU, TRỜ CHƠI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BB509-B106-4A1B-8F99-37CA4A4122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34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audio" Target="../media/media1.m4a"/><Relationship Id="rId7" Type="http://schemas.openxmlformats.org/officeDocument/2006/relationships/image" Target="../media/image2.GIF"/><Relationship Id="rId12" Type="http://schemas.openxmlformats.org/officeDocument/2006/relationships/image" Target="../media/image7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.wmf"/><Relationship Id="rId11" Type="http://schemas.openxmlformats.org/officeDocument/2006/relationships/image" Target="../media/image6.gif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GIF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B9849-9A1C-5FAD-E044-FB83A097B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>
            <a:extLst>
              <a:ext uri="{FF2B5EF4-FFF2-40B4-BE49-F238E27FC236}">
                <a16:creationId xmlns:a16="http://schemas.microsoft.com/office/drawing/2014/main" id="{B962F6E9-7195-CB66-819C-F4B99E11E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989199" y="4590859"/>
            <a:ext cx="2136320" cy="214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>
            <a:extLst>
              <a:ext uri="{FF2B5EF4-FFF2-40B4-BE49-F238E27FC236}">
                <a16:creationId xmlns:a16="http://schemas.microsoft.com/office/drawing/2014/main" id="{9BF2AAE3-02AB-E73A-8C33-258BEB469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97" y="5021403"/>
            <a:ext cx="1700109" cy="167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>
            <a:extLst>
              <a:ext uri="{FF2B5EF4-FFF2-40B4-BE49-F238E27FC236}">
                <a16:creationId xmlns:a16="http://schemas.microsoft.com/office/drawing/2014/main" id="{DE08267F-BA45-2651-F7F9-B4BABF1B75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663" y="5916226"/>
            <a:ext cx="7429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>
            <a:extLst>
              <a:ext uri="{FF2B5EF4-FFF2-40B4-BE49-F238E27FC236}">
                <a16:creationId xmlns:a16="http://schemas.microsoft.com/office/drawing/2014/main" id="{86A4F0BF-5BB5-F00A-FC1E-4FAD0CBE9D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263" y="5916226"/>
            <a:ext cx="7429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>
            <a:extLst>
              <a:ext uri="{FF2B5EF4-FFF2-40B4-BE49-F238E27FC236}">
                <a16:creationId xmlns:a16="http://schemas.microsoft.com/office/drawing/2014/main" id="{DE629C2A-72F6-5BE7-0533-F2D03863D9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608" y="5871360"/>
            <a:ext cx="7429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>
            <a:extLst>
              <a:ext uri="{FF2B5EF4-FFF2-40B4-BE49-F238E27FC236}">
                <a16:creationId xmlns:a16="http://schemas.microsoft.com/office/drawing/2014/main" id="{2C45F831-1B68-3852-BFB6-AD0E9618D7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91" y="5860768"/>
            <a:ext cx="7429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>
            <a:extLst>
              <a:ext uri="{FF2B5EF4-FFF2-40B4-BE49-F238E27FC236}">
                <a16:creationId xmlns:a16="http://schemas.microsoft.com/office/drawing/2014/main" id="{7136617D-48D7-C021-6CEE-E5A3AB157C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563" y="5916226"/>
            <a:ext cx="7429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>
            <a:extLst>
              <a:ext uri="{FF2B5EF4-FFF2-40B4-BE49-F238E27FC236}">
                <a16:creationId xmlns:a16="http://schemas.microsoft.com/office/drawing/2014/main" id="{F9A8FE31-44C9-ADF5-3E31-77C5FDBA1F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013" y="5916226"/>
            <a:ext cx="7429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>
            <a:extLst>
              <a:ext uri="{FF2B5EF4-FFF2-40B4-BE49-F238E27FC236}">
                <a16:creationId xmlns:a16="http://schemas.microsoft.com/office/drawing/2014/main" id="{2FF8CD55-C290-C8B4-401E-8FC0016DF5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177" y="695603"/>
            <a:ext cx="585788" cy="5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>
            <a:extLst>
              <a:ext uri="{FF2B5EF4-FFF2-40B4-BE49-F238E27FC236}">
                <a16:creationId xmlns:a16="http://schemas.microsoft.com/office/drawing/2014/main" id="{B6778A16-1DFD-5069-AE3F-D0322FE331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512" y="212179"/>
            <a:ext cx="585788" cy="5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>
            <a:extLst>
              <a:ext uri="{FF2B5EF4-FFF2-40B4-BE49-F238E27FC236}">
                <a16:creationId xmlns:a16="http://schemas.microsoft.com/office/drawing/2014/main" id="{821E7307-E335-208A-5D92-79E54C847D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89" y="741533"/>
            <a:ext cx="585788" cy="58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>
            <a:extLst>
              <a:ext uri="{FF2B5EF4-FFF2-40B4-BE49-F238E27FC236}">
                <a16:creationId xmlns:a16="http://schemas.microsoft.com/office/drawing/2014/main" id="{E330317F-2C19-D3D4-DAC5-F21CFD60B8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664" y="1218479"/>
            <a:ext cx="585788" cy="5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>
            <a:extLst>
              <a:ext uri="{FF2B5EF4-FFF2-40B4-BE49-F238E27FC236}">
                <a16:creationId xmlns:a16="http://schemas.microsoft.com/office/drawing/2014/main" id="{D9A26516-D2F8-0F44-E1C6-3F69284F17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89" y="1312196"/>
            <a:ext cx="585788" cy="5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>
            <a:extLst>
              <a:ext uri="{FF2B5EF4-FFF2-40B4-BE49-F238E27FC236}">
                <a16:creationId xmlns:a16="http://schemas.microsoft.com/office/drawing/2014/main" id="{3BB70954-6B33-C38C-4C03-A437335A19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66" y="1130279"/>
            <a:ext cx="585788" cy="5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>
            <a:extLst>
              <a:ext uri="{FF2B5EF4-FFF2-40B4-BE49-F238E27FC236}">
                <a16:creationId xmlns:a16="http://schemas.microsoft.com/office/drawing/2014/main" id="{FE8CB5E1-B387-F396-21A8-8B0F7B9165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66" y="192481"/>
            <a:ext cx="585788" cy="5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>
            <a:extLst>
              <a:ext uri="{FF2B5EF4-FFF2-40B4-BE49-F238E27FC236}">
                <a16:creationId xmlns:a16="http://schemas.microsoft.com/office/drawing/2014/main" id="{2C278EC1-8FB5-31E5-2760-F67450432B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21" y="616909"/>
            <a:ext cx="585788" cy="5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>
            <a:extLst>
              <a:ext uri="{FF2B5EF4-FFF2-40B4-BE49-F238E27FC236}">
                <a16:creationId xmlns:a16="http://schemas.microsoft.com/office/drawing/2014/main" id="{34CC5E89-FA66-D413-6549-713EBF4C91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72" y="960085"/>
            <a:ext cx="585788" cy="5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32" descr="butterflies_flowers_md_clr">
            <a:extLst>
              <a:ext uri="{FF2B5EF4-FFF2-40B4-BE49-F238E27FC236}">
                <a16:creationId xmlns:a16="http://schemas.microsoft.com/office/drawing/2014/main" id="{7FB85997-8313-256E-1734-FAEFB3730A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553" y="5569242"/>
            <a:ext cx="1366724" cy="131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4" descr="3d butterfly">
            <a:extLst>
              <a:ext uri="{FF2B5EF4-FFF2-40B4-BE49-F238E27FC236}">
                <a16:creationId xmlns:a16="http://schemas.microsoft.com/office/drawing/2014/main" id="{85CB4491-043E-9972-D7B6-21B3736815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2291948" y="5972724"/>
            <a:ext cx="72747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6" descr="3d butterfly">
            <a:extLst>
              <a:ext uri="{FF2B5EF4-FFF2-40B4-BE49-F238E27FC236}">
                <a16:creationId xmlns:a16="http://schemas.microsoft.com/office/drawing/2014/main" id="{FFC8D3D0-30FB-5713-9455-05B717438A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1274425" y="5917765"/>
            <a:ext cx="72747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>
            <a:extLst>
              <a:ext uri="{FF2B5EF4-FFF2-40B4-BE49-F238E27FC236}">
                <a16:creationId xmlns:a16="http://schemas.microsoft.com/office/drawing/2014/main" id="{0A2AA532-2C0F-34B9-1528-BC663E5B5C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6067366" y="6006068"/>
            <a:ext cx="72747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>
            <a:extLst>
              <a:ext uri="{FF2B5EF4-FFF2-40B4-BE49-F238E27FC236}">
                <a16:creationId xmlns:a16="http://schemas.microsoft.com/office/drawing/2014/main" id="{05F6C39D-64E3-0946-2369-E372AE17DF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93" y="397036"/>
            <a:ext cx="585788" cy="5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75ADCD-35B6-9BCC-F30F-B5696212778B}"/>
              </a:ext>
            </a:extLst>
          </p:cNvPr>
          <p:cNvSpPr txBox="1"/>
          <p:nvPr/>
        </p:nvSpPr>
        <p:spPr>
          <a:xfrm>
            <a:off x="2383010" y="3751419"/>
            <a:ext cx="4708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sz="2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endParaRPr lang="en-US" sz="24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4">
            <a:extLst>
              <a:ext uri="{FF2B5EF4-FFF2-40B4-BE49-F238E27FC236}">
                <a16:creationId xmlns:a16="http://schemas.microsoft.com/office/drawing/2014/main" id="{687002FF-166D-6C22-A891-01981F837657}"/>
              </a:ext>
            </a:extLst>
          </p:cNvPr>
          <p:cNvGrpSpPr>
            <a:grpSpLocks/>
          </p:cNvGrpSpPr>
          <p:nvPr/>
        </p:nvGrpSpPr>
        <p:grpSpPr bwMode="auto">
          <a:xfrm>
            <a:off x="31060" y="76200"/>
            <a:ext cx="9144000" cy="6781800"/>
            <a:chOff x="0" y="0"/>
            <a:chExt cx="5760" cy="4320"/>
          </a:xfrm>
        </p:grpSpPr>
        <p:pic>
          <p:nvPicPr>
            <p:cNvPr id="28" name="Picture 5" descr="snowcones">
              <a:extLst>
                <a:ext uri="{FF2B5EF4-FFF2-40B4-BE49-F238E27FC236}">
                  <a16:creationId xmlns:a16="http://schemas.microsoft.com/office/drawing/2014/main" id="{120FE71B-6CB3-5843-3E34-0C110A1DF92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6" descr="snowcones">
              <a:extLst>
                <a:ext uri="{FF2B5EF4-FFF2-40B4-BE49-F238E27FC236}">
                  <a16:creationId xmlns:a16="http://schemas.microsoft.com/office/drawing/2014/main" id="{29EFEE0E-CA74-1A99-9803-C771F344BC7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4"/>
              <a:ext cx="57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7" descr="snowcones">
              <a:extLst>
                <a:ext uri="{FF2B5EF4-FFF2-40B4-BE49-F238E27FC236}">
                  <a16:creationId xmlns:a16="http://schemas.microsoft.com/office/drawing/2014/main" id="{B0244824-3818-D49D-3751-6D30B09A1CE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12" y="2112"/>
              <a:ext cx="43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" descr="snowcones">
              <a:extLst>
                <a:ext uri="{FF2B5EF4-FFF2-40B4-BE49-F238E27FC236}">
                  <a16:creationId xmlns:a16="http://schemas.microsoft.com/office/drawing/2014/main" id="{56263A46-300E-7BF3-3BF0-ECB0EE01FD1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36"/>
              <a:ext cx="432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30413385-864C-6B11-B21D-23345A458439}"/>
              </a:ext>
            </a:extLst>
          </p:cNvPr>
          <p:cNvSpPr/>
          <p:nvPr/>
        </p:nvSpPr>
        <p:spPr>
          <a:xfrm>
            <a:off x="2585187" y="578386"/>
            <a:ext cx="42079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</a:t>
            </a:r>
            <a:r>
              <a:rPr lang="vi-VN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HUYỆN AN LÃO</a:t>
            </a:r>
            <a:br>
              <a:rPr lang="vi-VN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</a:t>
            </a:r>
            <a:r>
              <a:rPr lang="vi-VN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TIỂU HỌC MỸ </a:t>
            </a:r>
            <a:r>
              <a:rPr lang="vi-VN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 II</a:t>
            </a:r>
            <a:br>
              <a:rPr lang="vi-VN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FD9ACFF-FCCF-7733-0DFD-3F8F6DA9A158}"/>
              </a:ext>
            </a:extLst>
          </p:cNvPr>
          <p:cNvSpPr/>
          <p:nvPr/>
        </p:nvSpPr>
        <p:spPr>
          <a:xfrm>
            <a:off x="183461" y="1964825"/>
            <a:ext cx="8912625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2700" b="1" dirty="0" err="1"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Toán</a:t>
            </a:r>
            <a:endParaRPr lang="en-US" sz="2700" b="1" dirty="0">
              <a:solidFill>
                <a:srgbClr val="00B05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1A </a:t>
            </a:r>
          </a:p>
          <a:p>
            <a:r>
              <a:rPr lang="en-US" altLang="ko-K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             BÀI </a:t>
            </a:r>
            <a:r>
              <a:rPr lang="en-US" altLang="ko-K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DẠY</a:t>
            </a:r>
            <a:r>
              <a:rPr lang="en-US" altLang="ko-K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: </a:t>
            </a:r>
            <a:r>
              <a:rPr lang="en-US" altLang="ko-K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  </a:t>
            </a:r>
            <a:r>
              <a:rPr lang="en-US" altLang="ko-KR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Phép</a:t>
            </a:r>
            <a:r>
              <a:rPr lang="en-US" altLang="ko-KR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trừ</a:t>
            </a:r>
            <a:r>
              <a:rPr lang="en-US" altLang="ko-KR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ko-KR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phạm</a:t>
            </a:r>
            <a:r>
              <a:rPr lang="en-US" altLang="ko-KR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vi 10(</a:t>
            </a:r>
            <a:r>
              <a:rPr lang="en-US" altLang="ko-KR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Tiết</a:t>
            </a:r>
            <a:r>
              <a:rPr lang="en-US" altLang="ko-KR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1)</a:t>
            </a:r>
            <a:endParaRPr lang="en-US" altLang="ko-KR" sz="2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altLang="ko-KR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                            </a:t>
            </a:r>
            <a:endParaRPr lang="en-US" altLang="ko-K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1457B9E4-6EDE-EFED-EB93-BAF72345484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572500" y="5429250"/>
            <a:ext cx="457200" cy="457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360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51"/>
    </mc:Choice>
    <mc:Fallback xmlns="">
      <p:transition spd="slow" advTm="327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39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2" y="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3840574" cy="364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685800"/>
            <a:ext cx="5334000" cy="114300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Bớt</a:t>
            </a:r>
            <a:r>
              <a:rPr lang="en-US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1905000"/>
            <a:ext cx="10287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vi-VN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057401" y="2286000"/>
            <a:ext cx="2819399" cy="1061197"/>
          </a:xfrm>
          <a:prstGeom prst="wedgeRoundRectCallout">
            <a:avLst>
              <a:gd name="adj1" fmla="val 60571"/>
              <a:gd name="adj2" fmla="val 28257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Bớt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vi-VN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95298" y="5083033"/>
            <a:ext cx="8222075" cy="1523331"/>
            <a:chOff x="495298" y="5083033"/>
            <a:chExt cx="8222075" cy="1523331"/>
          </a:xfrm>
        </p:grpSpPr>
        <p:grpSp>
          <p:nvGrpSpPr>
            <p:cNvPr id="11" name="Group 10"/>
            <p:cNvGrpSpPr/>
            <p:nvPr/>
          </p:nvGrpSpPr>
          <p:grpSpPr>
            <a:xfrm>
              <a:off x="495298" y="5083033"/>
              <a:ext cx="8222075" cy="1523331"/>
              <a:chOff x="495298" y="5083033"/>
              <a:chExt cx="8222075" cy="1523331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495298" y="5083033"/>
                <a:ext cx="8222075" cy="1523331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6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6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ln w="63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742950" y="5483940"/>
                <a:ext cx="4591050" cy="764460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993923" y="5579190"/>
              <a:ext cx="4046663" cy="590550"/>
              <a:chOff x="993924" y="5579190"/>
              <a:chExt cx="3395332" cy="495498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3924" y="5579190"/>
                <a:ext cx="485775" cy="495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1625" y="5579190"/>
                <a:ext cx="485775" cy="495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4866" y="5579388"/>
                <a:ext cx="485775" cy="495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2539" y="5579190"/>
                <a:ext cx="485775" cy="495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0240" y="5579190"/>
                <a:ext cx="485775" cy="495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3481" y="5579388"/>
                <a:ext cx="485775" cy="495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cxnSp>
        <p:nvCxnSpPr>
          <p:cNvPr id="20" name="Straight Connector 19"/>
          <p:cNvCxnSpPr/>
          <p:nvPr/>
        </p:nvCxnSpPr>
        <p:spPr>
          <a:xfrm>
            <a:off x="4502568" y="5538482"/>
            <a:ext cx="526632" cy="6689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>
          <a:xfrm>
            <a:off x="6073187" y="5016119"/>
            <a:ext cx="1851613" cy="774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– 1 = 5</a:t>
            </a:r>
            <a:endParaRPr lang="vi-VN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584208" y="5465885"/>
            <a:ext cx="2846093" cy="774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5</a:t>
            </a:r>
            <a:endParaRPr lang="vi-VN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597856" y="5916304"/>
            <a:ext cx="2846093" cy="774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vi-VN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11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" y="1676400"/>
            <a:ext cx="618957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5036023" y="3088900"/>
            <a:ext cx="2819399" cy="1061197"/>
          </a:xfrm>
          <a:prstGeom prst="wedgeRoundRectCallout">
            <a:avLst>
              <a:gd name="adj1" fmla="val -64318"/>
              <a:gd name="adj2" fmla="val 26970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Bay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53000" y="4439503"/>
            <a:ext cx="3581400" cy="1393968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791200" y="4483244"/>
            <a:ext cx="1851613" cy="774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– 2 = 3</a:t>
            </a:r>
            <a:endParaRPr lang="vi-VN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334000" y="5016644"/>
            <a:ext cx="2846093" cy="774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3</a:t>
            </a:r>
            <a:endParaRPr lang="vi-VN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04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10"/>
            <a:ext cx="4328834" cy="172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403715" y="17526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444391" y="1880334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87391" y="1892313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47721"/>
            <a:ext cx="3575713" cy="3017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52400" y="2590800"/>
            <a:ext cx="570716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bưởi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94665" y="3449472"/>
            <a:ext cx="3737781" cy="915536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–       = </a:t>
            </a:r>
            <a:endParaRPr lang="vi-VN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472364" y="3612108"/>
            <a:ext cx="533400" cy="6067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vi-VN" sz="3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737799" y="3603888"/>
            <a:ext cx="533400" cy="6067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035191" y="3603888"/>
            <a:ext cx="533400" cy="6067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52400" y="4419600"/>
            <a:ext cx="570716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chưa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nở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94665" y="5280288"/>
            <a:ext cx="3737781" cy="915536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–       = </a:t>
            </a:r>
            <a:endParaRPr lang="vi-VN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381269" y="5442924"/>
            <a:ext cx="624495" cy="6067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vi-VN" sz="27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737799" y="5434704"/>
            <a:ext cx="533400" cy="6067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035191" y="5434704"/>
            <a:ext cx="533400" cy="6067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621" y="4495800"/>
            <a:ext cx="3067050" cy="2247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39"/>
          <p:cNvSpPr txBox="1"/>
          <p:nvPr/>
        </p:nvSpPr>
        <p:spPr>
          <a:xfrm>
            <a:off x="2825088" y="3650777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39"/>
          <p:cNvSpPr txBox="1"/>
          <p:nvPr/>
        </p:nvSpPr>
        <p:spPr>
          <a:xfrm>
            <a:off x="4120238" y="3663851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39"/>
          <p:cNvSpPr txBox="1"/>
          <p:nvPr/>
        </p:nvSpPr>
        <p:spPr>
          <a:xfrm>
            <a:off x="2829432" y="5507490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39"/>
          <p:cNvSpPr txBox="1"/>
          <p:nvPr/>
        </p:nvSpPr>
        <p:spPr>
          <a:xfrm>
            <a:off x="4141160" y="5511136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18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0" grpId="0"/>
      <p:bldP spid="13" grpId="0" animBg="1"/>
      <p:bldP spid="14" grpId="0" animBg="1"/>
      <p:bldP spid="15" grpId="0" animBg="1"/>
      <p:bldP spid="16" grpId="0" animBg="1"/>
      <p:bldP spid="21" grpId="0"/>
      <p:bldP spid="22" grpId="0" animBg="1"/>
      <p:bldP spid="23" grpId="0" animBg="1"/>
      <p:bldP spid="24" grpId="0" animBg="1"/>
      <p:bldP spid="25" grpId="0" animBg="1"/>
      <p:bldP spid="18" grpId="0" animBg="1"/>
      <p:bldP spid="19" grpId="0" animBg="1"/>
      <p:bldP spid="20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03715" y="4572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444391" y="584934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7391" y="596913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grpSp>
        <p:nvGrpSpPr>
          <p:cNvPr id="2048" name="Group 2047"/>
          <p:cNvGrpSpPr/>
          <p:nvPr/>
        </p:nvGrpSpPr>
        <p:grpSpPr>
          <a:xfrm>
            <a:off x="762000" y="3728682"/>
            <a:ext cx="4572000" cy="685800"/>
            <a:chOff x="762000" y="3728682"/>
            <a:chExt cx="4572000" cy="685800"/>
          </a:xfrm>
        </p:grpSpPr>
        <p:sp>
          <p:nvSpPr>
            <p:cNvPr id="15" name="Rounded Rectangle 14"/>
            <p:cNvSpPr/>
            <p:nvPr/>
          </p:nvSpPr>
          <p:spPr>
            <a:xfrm>
              <a:off x="762000" y="3728682"/>
              <a:ext cx="4572000" cy="685800"/>
            </a:xfrm>
            <a:prstGeom prst="round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Oval 7"/>
            <p:cNvSpPr/>
            <p:nvPr/>
          </p:nvSpPr>
          <p:spPr>
            <a:xfrm>
              <a:off x="892492" y="3881918"/>
              <a:ext cx="371634" cy="37163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4" name="Oval 23"/>
            <p:cNvSpPr/>
            <p:nvPr/>
          </p:nvSpPr>
          <p:spPr>
            <a:xfrm>
              <a:off x="1371600" y="3881918"/>
              <a:ext cx="371634" cy="37163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5" name="Oval 24"/>
            <p:cNvSpPr/>
            <p:nvPr/>
          </p:nvSpPr>
          <p:spPr>
            <a:xfrm>
              <a:off x="1828800" y="3881918"/>
              <a:ext cx="371634" cy="37163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7" name="Oval 26"/>
            <p:cNvSpPr/>
            <p:nvPr/>
          </p:nvSpPr>
          <p:spPr>
            <a:xfrm>
              <a:off x="2286000" y="3874092"/>
              <a:ext cx="371634" cy="37163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" name="Oval 27"/>
            <p:cNvSpPr/>
            <p:nvPr/>
          </p:nvSpPr>
          <p:spPr>
            <a:xfrm>
              <a:off x="2743200" y="3874092"/>
              <a:ext cx="371634" cy="37163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Oval 29"/>
            <p:cNvSpPr/>
            <p:nvPr/>
          </p:nvSpPr>
          <p:spPr>
            <a:xfrm>
              <a:off x="3200400" y="3881918"/>
              <a:ext cx="371634" cy="37163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Oval 30"/>
            <p:cNvSpPr/>
            <p:nvPr/>
          </p:nvSpPr>
          <p:spPr>
            <a:xfrm>
              <a:off x="3657600" y="3881918"/>
              <a:ext cx="371634" cy="37163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6" name="Oval 35"/>
            <p:cNvSpPr/>
            <p:nvPr/>
          </p:nvSpPr>
          <p:spPr>
            <a:xfrm>
              <a:off x="4114800" y="3874091"/>
              <a:ext cx="371634" cy="37163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62000" y="1761699"/>
            <a:ext cx="4572000" cy="685800"/>
            <a:chOff x="762000" y="1761699"/>
            <a:chExt cx="4572000" cy="685800"/>
          </a:xfrm>
        </p:grpSpPr>
        <p:sp>
          <p:nvSpPr>
            <p:cNvPr id="7" name="Rounded Rectangle 6"/>
            <p:cNvSpPr/>
            <p:nvPr/>
          </p:nvSpPr>
          <p:spPr>
            <a:xfrm>
              <a:off x="762000" y="1761699"/>
              <a:ext cx="4572000" cy="685800"/>
            </a:xfrm>
            <a:prstGeom prst="round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0" name="Oval 39"/>
            <p:cNvSpPr/>
            <p:nvPr/>
          </p:nvSpPr>
          <p:spPr>
            <a:xfrm>
              <a:off x="892492" y="1922695"/>
              <a:ext cx="371634" cy="37163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1" name="Oval 40"/>
            <p:cNvSpPr/>
            <p:nvPr/>
          </p:nvSpPr>
          <p:spPr>
            <a:xfrm>
              <a:off x="1371600" y="1922695"/>
              <a:ext cx="371634" cy="37163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2" name="Oval 41"/>
            <p:cNvSpPr/>
            <p:nvPr/>
          </p:nvSpPr>
          <p:spPr>
            <a:xfrm>
              <a:off x="1828800" y="1922695"/>
              <a:ext cx="371634" cy="37163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0" y="1914869"/>
              <a:ext cx="371634" cy="37163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4" name="Oval 43"/>
            <p:cNvSpPr/>
            <p:nvPr/>
          </p:nvSpPr>
          <p:spPr>
            <a:xfrm>
              <a:off x="2743200" y="1914869"/>
              <a:ext cx="371634" cy="37163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5" name="Oval 44"/>
            <p:cNvSpPr/>
            <p:nvPr/>
          </p:nvSpPr>
          <p:spPr>
            <a:xfrm>
              <a:off x="3200400" y="1922695"/>
              <a:ext cx="371634" cy="37163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6" name="Oval 45"/>
            <p:cNvSpPr/>
            <p:nvPr/>
          </p:nvSpPr>
          <p:spPr>
            <a:xfrm>
              <a:off x="3657600" y="1922695"/>
              <a:ext cx="371634" cy="37163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049" name="Group 2048"/>
          <p:cNvGrpSpPr/>
          <p:nvPr/>
        </p:nvGrpSpPr>
        <p:grpSpPr>
          <a:xfrm>
            <a:off x="762000" y="2743200"/>
            <a:ext cx="4572000" cy="685800"/>
            <a:chOff x="762000" y="2743200"/>
            <a:chExt cx="4572000" cy="685800"/>
          </a:xfrm>
        </p:grpSpPr>
        <p:sp>
          <p:nvSpPr>
            <p:cNvPr id="11" name="Rounded Rectangle 10"/>
            <p:cNvSpPr/>
            <p:nvPr/>
          </p:nvSpPr>
          <p:spPr>
            <a:xfrm>
              <a:off x="762000" y="2743200"/>
              <a:ext cx="4572000" cy="685800"/>
            </a:xfrm>
            <a:prstGeom prst="round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9" name="Oval 48"/>
            <p:cNvSpPr/>
            <p:nvPr/>
          </p:nvSpPr>
          <p:spPr>
            <a:xfrm>
              <a:off x="892492" y="2904196"/>
              <a:ext cx="371634" cy="37163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0" name="Oval 49"/>
            <p:cNvSpPr/>
            <p:nvPr/>
          </p:nvSpPr>
          <p:spPr>
            <a:xfrm>
              <a:off x="1371600" y="2904196"/>
              <a:ext cx="371634" cy="37163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/>
            <p:cNvSpPr/>
            <p:nvPr/>
          </p:nvSpPr>
          <p:spPr>
            <a:xfrm>
              <a:off x="1828800" y="2904196"/>
              <a:ext cx="371634" cy="37163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Oval 51"/>
            <p:cNvSpPr/>
            <p:nvPr/>
          </p:nvSpPr>
          <p:spPr>
            <a:xfrm>
              <a:off x="2286000" y="2896370"/>
              <a:ext cx="371634" cy="37163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Oval 52"/>
            <p:cNvSpPr/>
            <p:nvPr/>
          </p:nvSpPr>
          <p:spPr>
            <a:xfrm>
              <a:off x="2743200" y="2896370"/>
              <a:ext cx="371634" cy="37163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4" name="Oval 53"/>
            <p:cNvSpPr/>
            <p:nvPr/>
          </p:nvSpPr>
          <p:spPr>
            <a:xfrm>
              <a:off x="3200400" y="2904196"/>
              <a:ext cx="371634" cy="37163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Oval 54"/>
            <p:cNvSpPr/>
            <p:nvPr/>
          </p:nvSpPr>
          <p:spPr>
            <a:xfrm>
              <a:off x="3657600" y="2904196"/>
              <a:ext cx="371634" cy="37163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052" name="Group 2051"/>
          <p:cNvGrpSpPr/>
          <p:nvPr/>
        </p:nvGrpSpPr>
        <p:grpSpPr>
          <a:xfrm>
            <a:off x="762000" y="4710183"/>
            <a:ext cx="4572000" cy="685800"/>
            <a:chOff x="762000" y="4710183"/>
            <a:chExt cx="4572000" cy="685800"/>
          </a:xfrm>
        </p:grpSpPr>
        <p:sp>
          <p:nvSpPr>
            <p:cNvPr id="19" name="Rounded Rectangle 18"/>
            <p:cNvSpPr/>
            <p:nvPr/>
          </p:nvSpPr>
          <p:spPr>
            <a:xfrm>
              <a:off x="762000" y="4710183"/>
              <a:ext cx="4572000" cy="685800"/>
            </a:xfrm>
            <a:prstGeom prst="round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Oval 57"/>
            <p:cNvSpPr/>
            <p:nvPr/>
          </p:nvSpPr>
          <p:spPr>
            <a:xfrm>
              <a:off x="892492" y="4871179"/>
              <a:ext cx="371634" cy="371634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Oval 58"/>
            <p:cNvSpPr/>
            <p:nvPr/>
          </p:nvSpPr>
          <p:spPr>
            <a:xfrm>
              <a:off x="1371600" y="4871179"/>
              <a:ext cx="371634" cy="371634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0" name="Oval 59"/>
            <p:cNvSpPr/>
            <p:nvPr/>
          </p:nvSpPr>
          <p:spPr>
            <a:xfrm>
              <a:off x="1828800" y="4871179"/>
              <a:ext cx="371634" cy="371634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1" name="Oval 60"/>
            <p:cNvSpPr/>
            <p:nvPr/>
          </p:nvSpPr>
          <p:spPr>
            <a:xfrm>
              <a:off x="2286000" y="4863353"/>
              <a:ext cx="371634" cy="371634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2" name="Oval 61"/>
            <p:cNvSpPr/>
            <p:nvPr/>
          </p:nvSpPr>
          <p:spPr>
            <a:xfrm>
              <a:off x="2743200" y="4863353"/>
              <a:ext cx="371634" cy="371634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3" name="Oval 62"/>
            <p:cNvSpPr/>
            <p:nvPr/>
          </p:nvSpPr>
          <p:spPr>
            <a:xfrm>
              <a:off x="3200400" y="4871179"/>
              <a:ext cx="371634" cy="371634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053" name="Group 2052"/>
          <p:cNvGrpSpPr/>
          <p:nvPr/>
        </p:nvGrpSpPr>
        <p:grpSpPr>
          <a:xfrm>
            <a:off x="762000" y="5695665"/>
            <a:ext cx="4572000" cy="685800"/>
            <a:chOff x="762000" y="5695665"/>
            <a:chExt cx="4572000" cy="685800"/>
          </a:xfrm>
        </p:grpSpPr>
        <p:sp>
          <p:nvSpPr>
            <p:cNvPr id="21" name="Rounded Rectangle 20"/>
            <p:cNvSpPr/>
            <p:nvPr/>
          </p:nvSpPr>
          <p:spPr>
            <a:xfrm>
              <a:off x="762000" y="5695665"/>
              <a:ext cx="4572000" cy="685800"/>
            </a:xfrm>
            <a:prstGeom prst="round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7" name="Oval 66"/>
            <p:cNvSpPr/>
            <p:nvPr/>
          </p:nvSpPr>
          <p:spPr>
            <a:xfrm>
              <a:off x="892492" y="5875227"/>
              <a:ext cx="371634" cy="3716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8" name="Oval 67"/>
            <p:cNvSpPr/>
            <p:nvPr/>
          </p:nvSpPr>
          <p:spPr>
            <a:xfrm>
              <a:off x="1371600" y="5875227"/>
              <a:ext cx="371634" cy="3716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9" name="Oval 68"/>
            <p:cNvSpPr/>
            <p:nvPr/>
          </p:nvSpPr>
          <p:spPr>
            <a:xfrm>
              <a:off x="1828800" y="5875227"/>
              <a:ext cx="371634" cy="3716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0" name="Oval 69"/>
            <p:cNvSpPr/>
            <p:nvPr/>
          </p:nvSpPr>
          <p:spPr>
            <a:xfrm>
              <a:off x="2286000" y="5867401"/>
              <a:ext cx="371634" cy="3716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1" name="Oval 70"/>
            <p:cNvSpPr/>
            <p:nvPr/>
          </p:nvSpPr>
          <p:spPr>
            <a:xfrm>
              <a:off x="2743200" y="5867401"/>
              <a:ext cx="371634" cy="3716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Oval 71"/>
            <p:cNvSpPr/>
            <p:nvPr/>
          </p:nvSpPr>
          <p:spPr>
            <a:xfrm>
              <a:off x="3200400" y="5875227"/>
              <a:ext cx="371634" cy="3716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3" name="Oval 72"/>
            <p:cNvSpPr/>
            <p:nvPr/>
          </p:nvSpPr>
          <p:spPr>
            <a:xfrm>
              <a:off x="3657600" y="5875227"/>
              <a:ext cx="371634" cy="3716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4" name="Oval 73"/>
            <p:cNvSpPr/>
            <p:nvPr/>
          </p:nvSpPr>
          <p:spPr>
            <a:xfrm>
              <a:off x="4114800" y="5867400"/>
              <a:ext cx="371634" cy="3716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6" name="Oval 75"/>
            <p:cNvSpPr/>
            <p:nvPr/>
          </p:nvSpPr>
          <p:spPr>
            <a:xfrm>
              <a:off x="4572000" y="5867400"/>
              <a:ext cx="371634" cy="3716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2055" name="Straight Connector 2054"/>
          <p:cNvCxnSpPr/>
          <p:nvPr/>
        </p:nvCxnSpPr>
        <p:spPr>
          <a:xfrm>
            <a:off x="3175916" y="1833764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649509" y="1820116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7" name="Group 2056"/>
          <p:cNvGrpSpPr/>
          <p:nvPr/>
        </p:nvGrpSpPr>
        <p:grpSpPr>
          <a:xfrm>
            <a:off x="6248400" y="1761699"/>
            <a:ext cx="2209800" cy="685800"/>
            <a:chOff x="6248400" y="1761699"/>
            <a:chExt cx="2209800" cy="685800"/>
          </a:xfrm>
        </p:grpSpPr>
        <p:sp>
          <p:nvSpPr>
            <p:cNvPr id="10" name="Rounded Rectangle 9"/>
            <p:cNvSpPr/>
            <p:nvPr/>
          </p:nvSpPr>
          <p:spPr>
            <a:xfrm>
              <a:off x="6248400" y="1761699"/>
              <a:ext cx="2209800" cy="6858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 7 – 2 = </a:t>
              </a:r>
              <a:endParaRPr lang="vi-VN" sz="3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7826992" y="1801247"/>
              <a:ext cx="533400" cy="606704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58" name="Group 2057"/>
          <p:cNvGrpSpPr/>
          <p:nvPr/>
        </p:nvGrpSpPr>
        <p:grpSpPr>
          <a:xfrm>
            <a:off x="6248400" y="2743200"/>
            <a:ext cx="2209800" cy="685800"/>
            <a:chOff x="6248400" y="2743200"/>
            <a:chExt cx="2209800" cy="685800"/>
          </a:xfrm>
        </p:grpSpPr>
        <p:sp>
          <p:nvSpPr>
            <p:cNvPr id="12" name="Rounded Rectangle 11"/>
            <p:cNvSpPr/>
            <p:nvPr/>
          </p:nvSpPr>
          <p:spPr>
            <a:xfrm>
              <a:off x="6248400" y="2743200"/>
              <a:ext cx="2209800" cy="6858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7 – 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5 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= 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7826992" y="2781352"/>
              <a:ext cx="533400" cy="606704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59" name="Group 2058"/>
          <p:cNvGrpSpPr/>
          <p:nvPr/>
        </p:nvGrpSpPr>
        <p:grpSpPr>
          <a:xfrm>
            <a:off x="6248400" y="3728682"/>
            <a:ext cx="2209800" cy="685800"/>
            <a:chOff x="6248400" y="3728682"/>
            <a:chExt cx="2209800" cy="685800"/>
          </a:xfrm>
        </p:grpSpPr>
        <p:sp>
          <p:nvSpPr>
            <p:cNvPr id="16" name="Rounded Rectangle 15"/>
            <p:cNvSpPr/>
            <p:nvPr/>
          </p:nvSpPr>
          <p:spPr>
            <a:xfrm>
              <a:off x="6248400" y="3728682"/>
              <a:ext cx="2209800" cy="6858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8 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– 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5 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= 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7848600" y="3769056"/>
              <a:ext cx="533400" cy="606704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60" name="Group 2059"/>
          <p:cNvGrpSpPr/>
          <p:nvPr/>
        </p:nvGrpSpPr>
        <p:grpSpPr>
          <a:xfrm>
            <a:off x="6248400" y="4710183"/>
            <a:ext cx="2209800" cy="685800"/>
            <a:chOff x="6248400" y="4710183"/>
            <a:chExt cx="2209800" cy="685800"/>
          </a:xfrm>
        </p:grpSpPr>
        <p:sp>
          <p:nvSpPr>
            <p:cNvPr id="20" name="Rounded Rectangle 19"/>
            <p:cNvSpPr/>
            <p:nvPr/>
          </p:nvSpPr>
          <p:spPr>
            <a:xfrm>
              <a:off x="6248400" y="4710183"/>
              <a:ext cx="2209800" cy="6858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6 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– 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4 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= 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7848600" y="4749161"/>
              <a:ext cx="533400" cy="606704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61" name="Group 2060"/>
          <p:cNvGrpSpPr/>
          <p:nvPr/>
        </p:nvGrpSpPr>
        <p:grpSpPr>
          <a:xfrm>
            <a:off x="6248400" y="5695665"/>
            <a:ext cx="2209800" cy="685800"/>
            <a:chOff x="6248400" y="5695665"/>
            <a:chExt cx="2209800" cy="685800"/>
          </a:xfrm>
        </p:grpSpPr>
        <p:sp>
          <p:nvSpPr>
            <p:cNvPr id="22" name="Rounded Rectangle 21"/>
            <p:cNvSpPr/>
            <p:nvPr/>
          </p:nvSpPr>
          <p:spPr>
            <a:xfrm>
              <a:off x="6248400" y="5695665"/>
              <a:ext cx="2209800" cy="6858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9 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– 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4 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= 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7849170" y="5730450"/>
              <a:ext cx="533400" cy="606704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93" name="Straight Connector 92"/>
          <p:cNvCxnSpPr/>
          <p:nvPr/>
        </p:nvCxnSpPr>
        <p:spPr>
          <a:xfrm>
            <a:off x="2743200" y="2818956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3175849" y="2805308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3649509" y="2793165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2743200" y="3809556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3175849" y="3795908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3649509" y="3783765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4106709" y="3810000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1828800" y="4799712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2275097" y="4786064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2735109" y="4773921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3192309" y="4800156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3200400" y="5776664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3646697" y="5763016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4106709" y="5750873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4563909" y="5777108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1858908" y="2846696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2291557" y="2833048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2307608" y="3831608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39"/>
          <p:cNvSpPr txBox="1"/>
          <p:nvPr/>
        </p:nvSpPr>
        <p:spPr>
          <a:xfrm>
            <a:off x="7902257" y="1838776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Box 39"/>
          <p:cNvSpPr txBox="1"/>
          <p:nvPr/>
        </p:nvSpPr>
        <p:spPr>
          <a:xfrm>
            <a:off x="7911152" y="2829580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TextBox 39"/>
          <p:cNvSpPr txBox="1"/>
          <p:nvPr/>
        </p:nvSpPr>
        <p:spPr>
          <a:xfrm>
            <a:off x="7924800" y="3820180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TextBox 39"/>
          <p:cNvSpPr txBox="1"/>
          <p:nvPr/>
        </p:nvSpPr>
        <p:spPr>
          <a:xfrm>
            <a:off x="7934406" y="4796688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TextBox 39"/>
          <p:cNvSpPr txBox="1"/>
          <p:nvPr/>
        </p:nvSpPr>
        <p:spPr>
          <a:xfrm>
            <a:off x="7933585" y="5777960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97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90" grpId="0" animBg="1"/>
      <p:bldP spid="92" grpId="0" animBg="1"/>
      <p:bldP spid="97" grpId="0" animBg="1"/>
      <p:bldP spid="98" grpId="0" animBg="1"/>
      <p:bldP spid="9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2.3|1.4|2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167</Words>
  <Application>Microsoft Office PowerPoint</Application>
  <PresentationFormat>On-screen Show (4:3)</PresentationFormat>
  <Paragraphs>53</Paragraphs>
  <Slides>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Malgun Gothic</vt:lpstr>
      <vt:lpstr>Arial</vt:lpstr>
      <vt:lpstr>Calibri</vt:lpstr>
      <vt:lpstr>HP001 4 hàng</vt:lpstr>
      <vt:lpstr>Times New Roman</vt:lpstr>
      <vt:lpstr>Verdana</vt:lpstr>
      <vt:lpstr>Office Theme</vt:lpstr>
      <vt:lpstr>PowerPoint Presentation</vt:lpstr>
      <vt:lpstr>Bớt đi còn lại mấy?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26</cp:revision>
  <dcterms:created xsi:type="dcterms:W3CDTF">2006-08-16T00:00:00Z</dcterms:created>
  <dcterms:modified xsi:type="dcterms:W3CDTF">2024-11-24T08:55:54Z</dcterms:modified>
</cp:coreProperties>
</file>