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12"/>
  </p:notesMasterIdLst>
  <p:sldIdLst>
    <p:sldId id="287" r:id="rId2"/>
    <p:sldId id="2170" r:id="rId3"/>
    <p:sldId id="2995" r:id="rId4"/>
    <p:sldId id="2979" r:id="rId5"/>
    <p:sldId id="2983" r:id="rId6"/>
    <p:sldId id="2988" r:id="rId7"/>
    <p:sldId id="2984" r:id="rId8"/>
    <p:sldId id="3006" r:id="rId9"/>
    <p:sldId id="3004" r:id="rId10"/>
    <p:sldId id="39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EDF5A3"/>
    <a:srgbClr val="CCFF66"/>
    <a:srgbClr val="B44BC5"/>
    <a:srgbClr val="FFFFCC"/>
    <a:srgbClr val="FFCCFF"/>
    <a:srgbClr val="BC3FD1"/>
    <a:srgbClr val="FF0000"/>
    <a:srgbClr val="FF00FF"/>
    <a:srgbClr val="5AC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394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20/11/2024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6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04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6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4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0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5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738730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9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4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1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1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3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0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2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20/11/2024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1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0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498" y="-22086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8279112" y="4293600"/>
            <a:ext cx="3528928" cy="185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1541" y="3983892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28404" y="1899699"/>
            <a:ext cx="2087980" cy="208798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449354" y="1630743"/>
            <a:ext cx="11380206" cy="431951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>
                <a:gd name="adj" fmla="val 11723653"/>
              </a:avLst>
            </a:prstTxWarp>
            <a:spAutoFit/>
          </a:bodyPr>
          <a:lstStyle/>
          <a:p>
            <a:pPr algn="ctr"/>
            <a:r>
              <a:rPr lang="en-US" sz="4000" b="1" kern="1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CHÚNG EM NHIỆT LIỆT CHÀO MỪNG</a:t>
            </a:r>
          </a:p>
          <a:p>
            <a:pPr algn="ctr"/>
            <a:r>
              <a:rPr lang="en-US" sz="4000" b="1" kern="1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QUÝ THẦY CÔ VỀ DỰ GIỜ CHUYÊN ĐỀ LỚP 1</a:t>
            </a:r>
          </a:p>
          <a:p>
            <a:pPr algn="ctr"/>
            <a:r>
              <a:rPr lang="en-US" altLang="zh-CN" sz="3600" b="1" kern="1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MÔN TIẾNG VIỆT</a:t>
            </a:r>
            <a:endParaRPr lang="en-US" altLang="zh-CN" sz="3600" b="1" kern="10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141348" y="3694275"/>
            <a:ext cx="8012385" cy="646331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i="1" kern="1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/>
              </a:rPr>
              <a:t>Giáo viên thực hiện: Ninh Thị Luyến</a:t>
            </a:r>
            <a:endParaRPr lang="en-US" sz="2800" b="1" i="1" kern="10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/>
            </a:endParaRPr>
          </a:p>
        </p:txBody>
      </p:sp>
      <p:pic>
        <p:nvPicPr>
          <p:cNvPr id="13" name="图片 5">
            <a:extLst>
              <a:ext uri="{FF2B5EF4-FFF2-40B4-BE49-F238E27FC236}">
                <a16:creationId xmlns:a16="http://schemas.microsoft.com/office/drawing/2014/main" id="{FD077A59-AFDC-4F83-9ADF-E83DD97655B9}"/>
              </a:ext>
            </a:extLst>
          </p:cNvPr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339357" y="2354210"/>
            <a:ext cx="1815627" cy="1336674"/>
          </a:xfrm>
          <a:prstGeom prst="rect">
            <a:avLst/>
          </a:prstGeom>
        </p:spPr>
      </p:pic>
      <p:pic>
        <p:nvPicPr>
          <p:cNvPr id="17" name="Picture 16" descr="hoa hong">
            <a:extLst>
              <a:ext uri="{FF2B5EF4-FFF2-40B4-BE49-F238E27FC236}">
                <a16:creationId xmlns:a16="http://schemas.microsoft.com/office/drawing/2014/main" id="{E64B458D-636F-4CB6-B754-6A063C7663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49" y="4618785"/>
            <a:ext cx="2657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oa hong">
            <a:extLst>
              <a:ext uri="{FF2B5EF4-FFF2-40B4-BE49-F238E27FC236}">
                <a16:creationId xmlns:a16="http://schemas.microsoft.com/office/drawing/2014/main" id="{E64B458D-636F-4CB6-B754-6A063C7663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595" y="4757596"/>
            <a:ext cx="2657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hoa hong">
            <a:extLst>
              <a:ext uri="{FF2B5EF4-FFF2-40B4-BE49-F238E27FC236}">
                <a16:creationId xmlns:a16="http://schemas.microsoft.com/office/drawing/2014/main" id="{6BF6DFF3-0A7F-4515-A671-A5091680F0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19" y="5142933"/>
            <a:ext cx="2096329" cy="198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hoa hong">
            <a:extLst>
              <a:ext uri="{FF2B5EF4-FFF2-40B4-BE49-F238E27FC236}">
                <a16:creationId xmlns:a16="http://schemas.microsoft.com/office/drawing/2014/main" id="{7103C472-2AB1-49C7-ABB1-23039D2FF6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54" y="5174568"/>
            <a:ext cx="2031007" cy="192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A8ABC-32BB-4FD0-8058-4431ACBA5BC9}"/>
              </a:ext>
            </a:extLst>
          </p:cNvPr>
          <p:cNvSpPr/>
          <p:nvPr/>
        </p:nvSpPr>
        <p:spPr>
          <a:xfrm>
            <a:off x="2572920" y="2000177"/>
            <a:ext cx="704616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kern="10" cap="none" spc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49: OT – ÔT – ƠT</a:t>
            </a:r>
          </a:p>
          <a:p>
            <a:pPr algn="ctr"/>
            <a:r>
              <a:rPr lang="en-US" sz="3600" b="1" kern="1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3600" b="1" cap="none" spc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100561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1" y="1167564"/>
            <a:ext cx="5842041" cy="523124"/>
          </a:xfrm>
        </p:spPr>
        <p:txBody>
          <a:bodyPr>
            <a:normAutofit fontScale="90000"/>
          </a:bodyPr>
          <a:lstStyle/>
          <a:p>
            <a:endParaRPr lang="vi-VN" dirty="0"/>
          </a:p>
        </p:txBody>
      </p:sp>
      <p:pic>
        <p:nvPicPr>
          <p:cNvPr id="1030" name="Picture 6" descr="10 Hình Nền Hoa Hồng Đẹp Nhất Trên Thế Giới 20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" r="18257"/>
          <a:stretch/>
        </p:blipFill>
        <p:spPr bwMode="auto">
          <a:xfrm>
            <a:off x="15240" y="11552"/>
            <a:ext cx="12175896" cy="68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919414"/>
            <a:ext cx="990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9" y="3429000"/>
            <a:ext cx="9477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58070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4143376"/>
            <a:ext cx="863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82751"/>
            <a:ext cx="914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4" y="246063"/>
            <a:ext cx="1163637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59288"/>
            <a:ext cx="6858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379" y="400008"/>
            <a:ext cx="914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18" y="548482"/>
            <a:ext cx="914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11" y="1015207"/>
            <a:ext cx="914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732" y="2309019"/>
            <a:ext cx="914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97" y="4198300"/>
            <a:ext cx="914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35" y="39688"/>
            <a:ext cx="914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280" y="2550320"/>
            <a:ext cx="914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807076"/>
            <a:ext cx="914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77" y="5257505"/>
            <a:ext cx="914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3" descr="Hoa">
            <a:extLst>
              <a:ext uri="{FF2B5EF4-FFF2-40B4-BE49-F238E27FC236}">
                <a16:creationId xmlns:a16="http://schemas.microsoft.com/office/drawing/2014/main" id="{09704928-3E4E-4A2C-B396-781A865540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104" y="400007"/>
            <a:ext cx="914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Hoa">
            <a:extLst>
              <a:ext uri="{FF2B5EF4-FFF2-40B4-BE49-F238E27FC236}">
                <a16:creationId xmlns:a16="http://schemas.microsoft.com/office/drawing/2014/main" id="{56603435-DA21-41DB-91AE-D7763DE671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035" y="2228230"/>
            <a:ext cx="914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3" descr="Hoa">
            <a:extLst>
              <a:ext uri="{FF2B5EF4-FFF2-40B4-BE49-F238E27FC236}">
                <a16:creationId xmlns:a16="http://schemas.microsoft.com/office/drawing/2014/main" id="{18838381-D42C-4163-8BDC-1B687C6136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780" y="1759469"/>
            <a:ext cx="914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3" descr="Hoa">
            <a:extLst>
              <a:ext uri="{FF2B5EF4-FFF2-40B4-BE49-F238E27FC236}">
                <a16:creationId xmlns:a16="http://schemas.microsoft.com/office/drawing/2014/main" id="{ADFD532D-81AC-4363-A483-F7758A6981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" y="2151857"/>
            <a:ext cx="914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3" descr="Hoa">
            <a:extLst>
              <a:ext uri="{FF2B5EF4-FFF2-40B4-BE49-F238E27FC236}">
                <a16:creationId xmlns:a16="http://schemas.microsoft.com/office/drawing/2014/main" id="{A09607C2-A615-440C-893D-0A6C4E1B5C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871" y="150589"/>
            <a:ext cx="914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3" descr="Hoa">
            <a:extLst>
              <a:ext uri="{FF2B5EF4-FFF2-40B4-BE49-F238E27FC236}">
                <a16:creationId xmlns:a16="http://schemas.microsoft.com/office/drawing/2014/main" id="{C293B661-D37B-40CC-A412-1DEA18C3F8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2" y="147638"/>
            <a:ext cx="914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3" descr="Hoa">
            <a:extLst>
              <a:ext uri="{FF2B5EF4-FFF2-40B4-BE49-F238E27FC236}">
                <a16:creationId xmlns:a16="http://schemas.microsoft.com/office/drawing/2014/main" id="{C70C34DA-9FD4-4E04-9DB3-413D5AC51D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70" y="1682751"/>
            <a:ext cx="914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WordArt 2">
            <a:extLst>
              <a:ext uri="{FF2B5EF4-FFF2-40B4-BE49-F238E27FC236}">
                <a16:creationId xmlns:a16="http://schemas.microsoft.com/office/drawing/2014/main" id="{FCC5F3F4-B6A2-4937-B097-648958371C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36297" y="1998893"/>
            <a:ext cx="81534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Times New Roman" panose="02020603050405020304" pitchFamily="18" charset="0"/>
              </a:rPr>
              <a:t>KÍNH CHÚC CÁC THẦY CÔ </a:t>
            </a:r>
            <a:r>
              <a:rPr lang="vi-VN" sz="3600" b="1" kern="1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Times New Roman" panose="02020603050405020304" pitchFamily="18" charset="0"/>
              </a:rPr>
              <a:t>MẠNH KHOẺ </a:t>
            </a:r>
            <a:r>
              <a:rPr lang="vi-VN" sz="3600" b="1" kern="1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Times New Roman" panose="02020603050405020304" pitchFamily="18" charset="0"/>
              </a:rPr>
              <a:t>HẠNH PHÚC </a:t>
            </a:r>
          </a:p>
        </p:txBody>
      </p:sp>
      <p:sp>
        <p:nvSpPr>
          <p:cNvPr id="29" name="WordArt 3">
            <a:extLst>
              <a:ext uri="{FF2B5EF4-FFF2-40B4-BE49-F238E27FC236}">
                <a16:creationId xmlns:a16="http://schemas.microsoft.com/office/drawing/2014/main" id="{5F466A88-0503-4B69-B6B4-A45F5942B6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2194" y="4269353"/>
            <a:ext cx="8919986" cy="990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cs typeface="Times New Roman" panose="02020603050405020304" pitchFamily="18" charset="0"/>
              </a:rPr>
              <a:t>CHÚC </a:t>
            </a:r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cs typeface="Times New Roman" panose="02020603050405020304" pitchFamily="18" charset="0"/>
              </a:rPr>
              <a:t>CÁC EM CHĂM NGOAN </a:t>
            </a:r>
            <a:r>
              <a:rPr lang="vi-VN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cs typeface="Times New Roman" panose="02020603050405020304" pitchFamily="18" charset="0"/>
              </a:rPr>
              <a:t>HỌC GIỎ</a:t>
            </a: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cs typeface="Times New Roman" panose="02020603050405020304" pitchFamily="18" charset="0"/>
              </a:rPr>
              <a:t>I ! 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76CF18-3BAA-4B7D-88C9-D33FEF192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64705"/>
              </p:ext>
            </p:extLst>
          </p:nvPr>
        </p:nvGraphicFramePr>
        <p:xfrm>
          <a:off x="2286000" y="1082200"/>
          <a:ext cx="8226139" cy="530589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73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354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89" marB="342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35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89" marB="342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13" name="TextBox 4">
            <a:extLst>
              <a:ext uri="{FF2B5EF4-FFF2-40B4-BE49-F238E27FC236}">
                <a16:creationId xmlns:a16="http://schemas.microsoft.com/office/drawing/2014/main" id="{B79F452A-C4B9-45FD-AA7F-C12FD2F13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508" y="1434354"/>
            <a:ext cx="1818079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 cát</a:t>
            </a:r>
          </a:p>
        </p:txBody>
      </p:sp>
      <p:sp>
        <p:nvSpPr>
          <p:cNvPr id="8214" name="TextBox 5">
            <a:extLst>
              <a:ext uri="{FF2B5EF4-FFF2-40B4-BE49-F238E27FC236}">
                <a16:creationId xmlns:a16="http://schemas.microsoft.com/office/drawing/2014/main" id="{1B08E2CA-0A40-4227-8C7E-CAA393FB3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290" y="1443777"/>
            <a:ext cx="2586051" cy="83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mặt trời</a:t>
            </a:r>
          </a:p>
        </p:txBody>
      </p:sp>
      <p:sp>
        <p:nvSpPr>
          <p:cNvPr id="8215" name="TextBox 6">
            <a:extLst>
              <a:ext uri="{FF2B5EF4-FFF2-40B4-BE49-F238E27FC236}">
                <a16:creationId xmlns:a16="http://schemas.microsoft.com/office/drawing/2014/main" id="{AAB31575-D61A-45FE-B0D7-94C002C28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694" y="4468840"/>
            <a:ext cx="2794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Nam rất vui khi đi chơi xa với cả nhà.</a:t>
            </a:r>
          </a:p>
        </p:txBody>
      </p:sp>
      <p:sp>
        <p:nvSpPr>
          <p:cNvPr id="8216" name="TextBox 7">
            <a:extLst>
              <a:ext uri="{FF2B5EF4-FFF2-40B4-BE49-F238E27FC236}">
                <a16:creationId xmlns:a16="http://schemas.microsoft.com/office/drawing/2014/main" id="{5EB95252-4127-42CA-8CA8-A69C7C65A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256" y="4388922"/>
            <a:ext cx="34144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Mẹ và Nam bỏ áo bơi, bàn chải, khăn mặt vào ba lô.</a:t>
            </a:r>
          </a:p>
        </p:txBody>
      </p:sp>
      <p:sp>
        <p:nvSpPr>
          <p:cNvPr id="8217" name="TextBox 8">
            <a:extLst>
              <a:ext uri="{FF2B5EF4-FFF2-40B4-BE49-F238E27FC236}">
                <a16:creationId xmlns:a16="http://schemas.microsoft.com/office/drawing/2014/main" id="{1EE242E7-0420-448C-B023-2A6AD6B34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67" y="1749456"/>
            <a:ext cx="30060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 đến, nhà Nam đi nghỉ mát  ở Cát Bà.</a:t>
            </a:r>
          </a:p>
        </p:txBody>
      </p:sp>
      <p:sp>
        <p:nvSpPr>
          <p:cNvPr id="8220" name="TextBox 11">
            <a:extLst>
              <a:ext uri="{FF2B5EF4-FFF2-40B4-BE49-F238E27FC236}">
                <a16:creationId xmlns:a16="http://schemas.microsoft.com/office/drawing/2014/main" id="{78B3ECDA-3DD4-4D51-904B-06E1DA9A7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782" y="4435201"/>
            <a:ext cx="2373559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6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nhất</a:t>
            </a:r>
          </a:p>
        </p:txBody>
      </p:sp>
      <p:pic>
        <p:nvPicPr>
          <p:cNvPr id="14" name="Picture 13" descr="Picture1.jpg">
            <a:extLst>
              <a:ext uri="{FF2B5EF4-FFF2-40B4-BE49-F238E27FC236}">
                <a16:creationId xmlns:a16="http://schemas.microsoft.com/office/drawing/2014/main" id="{52F0C978-A204-4818-89DF-0BB39044F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909" y="1104428"/>
            <a:ext cx="3195263" cy="2604218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50800" dir="5400000" algn="ctr" rotWithShape="0">
              <a:srgbClr val="0000FF"/>
            </a:outerShdw>
          </a:effectLst>
        </p:spPr>
      </p:pic>
      <p:pic>
        <p:nvPicPr>
          <p:cNvPr id="15" name="Picture 2" descr="D:\d\ChuyenDe\images.jpg">
            <a:extLst>
              <a:ext uri="{FF2B5EF4-FFF2-40B4-BE49-F238E27FC236}">
                <a16:creationId xmlns:a16="http://schemas.microsoft.com/office/drawing/2014/main" id="{E440E67A-EC6B-465A-BD57-E947082FE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72" y="3842985"/>
            <a:ext cx="2469969" cy="2540885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50800" dist="50800" dir="54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d\ChuyenDe\qua dau.jpg">
            <a:extLst>
              <a:ext uri="{FF2B5EF4-FFF2-40B4-BE49-F238E27FC236}">
                <a16:creationId xmlns:a16="http://schemas.microsoft.com/office/drawing/2014/main" id="{2B766D0A-3E29-4FDF-AA92-05E4F3101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/>
        </p:blipFill>
        <p:spPr bwMode="auto">
          <a:xfrm>
            <a:off x="2304459" y="3831523"/>
            <a:ext cx="2539003" cy="2556573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50800" dist="50800" dir="5400000" algn="ctr" rotWithShape="0">
              <a:srgbClr val="0000FF"/>
            </a:outerShdw>
          </a:effectLst>
        </p:spPr>
      </p:pic>
      <p:pic>
        <p:nvPicPr>
          <p:cNvPr id="17" name="Picture 8" descr="D:\d\ChuyenDe\qua tao.jpg">
            <a:extLst>
              <a:ext uri="{FF2B5EF4-FFF2-40B4-BE49-F238E27FC236}">
                <a16:creationId xmlns:a16="http://schemas.microsoft.com/office/drawing/2014/main" id="{D081D194-2E59-4E0B-A1A4-6D6982448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04459" y="1104428"/>
            <a:ext cx="2504615" cy="2604219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50800" dist="50800" dir="5400000" algn="ctr" rotWithShape="0">
              <a:srgbClr val="0000FF"/>
            </a:outerShdw>
          </a:effectLst>
        </p:spPr>
      </p:pic>
      <p:pic>
        <p:nvPicPr>
          <p:cNvPr id="18" name="Picture 7" descr="D:\d\ChuyenDe\qua le.jpg">
            <a:extLst>
              <a:ext uri="{FF2B5EF4-FFF2-40B4-BE49-F238E27FC236}">
                <a16:creationId xmlns:a16="http://schemas.microsoft.com/office/drawing/2014/main" id="{AEC394DD-AC6A-4EB3-81F3-B0BA0F4D5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372" y="1095007"/>
            <a:ext cx="2436077" cy="2635868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50800" dist="50800" dir="5400000" algn="ctr" rotWithShape="0">
              <a:srgbClr val="0000FF"/>
            </a:outerShdw>
          </a:effectLst>
        </p:spPr>
      </p:pic>
      <p:pic>
        <p:nvPicPr>
          <p:cNvPr id="19" name="Picture 10" descr="D:\d\ChuyenDe\chuoi.jpg">
            <a:extLst>
              <a:ext uri="{FF2B5EF4-FFF2-40B4-BE49-F238E27FC236}">
                <a16:creationId xmlns:a16="http://schemas.microsoft.com/office/drawing/2014/main" id="{D67F7187-176F-4635-8DFF-55395DA4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70407" y="3831523"/>
            <a:ext cx="3112766" cy="2540885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50800" dist="50800" dir="5400000" algn="ctr" rotWithShape="0">
              <a:srgbClr val="0000FF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454BF7C-3917-48A1-8D33-29F4C412E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076" y="32047"/>
            <a:ext cx="12138890" cy="4330403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4C29D7F-E40B-4314-8AE0-C77E247DC15D}"/>
              </a:ext>
            </a:extLst>
          </p:cNvPr>
          <p:cNvSpPr txBox="1">
            <a:spLocks/>
          </p:cNvSpPr>
          <p:nvPr/>
        </p:nvSpPr>
        <p:spPr>
          <a:xfrm>
            <a:off x="357859" y="4362450"/>
            <a:ext cx="11476281" cy="1125537"/>
          </a:xfrm>
          <a:prstGeom prst="rect">
            <a:avLst/>
          </a:prstGeom>
        </p:spPr>
        <p:txBody>
          <a:bodyPr lIns="68471" tIns="34235" rIns="68471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Vöôøn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nhaø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baø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coù</a:t>
            </a:r>
            <a:r>
              <a:rPr lang="en-US" sz="3600" b="1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 ôùt,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ngoùt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vaø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caø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roát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5E5D42-CAD0-4583-8109-8F3227AA40A8}"/>
              </a:ext>
            </a:extLst>
          </p:cNvPr>
          <p:cNvGrpSpPr/>
          <p:nvPr/>
        </p:nvGrpSpPr>
        <p:grpSpPr>
          <a:xfrm>
            <a:off x="4895656" y="4362451"/>
            <a:ext cx="976272" cy="1125537"/>
            <a:chOff x="5302842" y="5841563"/>
            <a:chExt cx="976272" cy="1125537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D0D5701F-E3C4-4489-B6D1-49A97CD7F33D}"/>
                </a:ext>
              </a:extLst>
            </p:cNvPr>
            <p:cNvSpPr txBox="1">
              <a:spLocks/>
            </p:cNvSpPr>
            <p:nvPr/>
          </p:nvSpPr>
          <p:spPr>
            <a:xfrm>
              <a:off x="5302842" y="5841563"/>
              <a:ext cx="795131" cy="1125537"/>
            </a:xfrm>
            <a:prstGeom prst="rect">
              <a:avLst/>
            </a:prstGeom>
          </p:spPr>
          <p:txBody>
            <a:bodyPr lIns="68471" tIns="34235" rIns="68471" bIns="34235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 fontAlgn="auto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en-US" sz="3600" b="1">
                  <a:solidFill>
                    <a:srgbClr val="FF0000"/>
                  </a:solidFill>
                  <a:latin typeface="VNI-Avo" pitchFamily="2" charset="0"/>
                  <a:ea typeface="Arial-Rounded" pitchFamily="34" charset="0"/>
                  <a:cs typeface="Arial-Rounded" pitchFamily="34" charset="0"/>
                </a:rPr>
                <a:t>ô</a:t>
              </a:r>
              <a:r>
                <a:rPr lang="en-US" sz="3600" b="1">
                  <a:solidFill>
                    <a:srgbClr val="0070C0"/>
                  </a:solidFill>
                  <a:latin typeface="VNI-Avo" pitchFamily="2" charset="0"/>
                  <a:ea typeface="Arial-Rounded" pitchFamily="34" charset="0"/>
                  <a:cs typeface="Arial-Rounded" pitchFamily="34" charset="0"/>
                </a:rPr>
                <a:t>ùt</a:t>
              </a:r>
              <a:endParaRPr lang="en-US" sz="3600" b="1" dirty="0">
                <a:solidFill>
                  <a:srgbClr val="0070C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B8DD5BC1-FE27-4F32-B489-B2BC6A1E61F1}"/>
                </a:ext>
              </a:extLst>
            </p:cNvPr>
            <p:cNvSpPr txBox="1">
              <a:spLocks/>
            </p:cNvSpPr>
            <p:nvPr/>
          </p:nvSpPr>
          <p:spPr>
            <a:xfrm>
              <a:off x="5483983" y="5841563"/>
              <a:ext cx="795131" cy="1125537"/>
            </a:xfrm>
            <a:prstGeom prst="rect">
              <a:avLst/>
            </a:prstGeom>
          </p:spPr>
          <p:txBody>
            <a:bodyPr lIns="68471" tIns="34235" rIns="68471" bIns="34235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 fontAlgn="auto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en-US" sz="3600" b="1">
                  <a:solidFill>
                    <a:srgbClr val="FF0000"/>
                  </a:solidFill>
                  <a:latin typeface="VNI-Avo" pitchFamily="2" charset="0"/>
                  <a:ea typeface="Arial-Rounded" pitchFamily="34" charset="0"/>
                  <a:cs typeface="Arial-Rounded" pitchFamily="34" charset="0"/>
                </a:rPr>
                <a:t> t</a:t>
              </a:r>
              <a:endParaRPr lang="en-US" sz="3600" b="1" dirty="0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323F100-16A0-4579-A7AC-26306E07265E}"/>
              </a:ext>
            </a:extLst>
          </p:cNvPr>
          <p:cNvSpPr txBox="1"/>
          <p:nvPr/>
        </p:nvSpPr>
        <p:spPr>
          <a:xfrm>
            <a:off x="9248140" y="4629348"/>
            <a:ext cx="75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«t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9D4D93-B538-460C-8E88-48CCCA9C4A65}"/>
              </a:ext>
            </a:extLst>
          </p:cNvPr>
          <p:cNvSpPr txBox="1"/>
          <p:nvPr/>
        </p:nvSpPr>
        <p:spPr>
          <a:xfrm>
            <a:off x="7035842" y="4629348"/>
            <a:ext cx="75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ot</a:t>
            </a:r>
          </a:p>
        </p:txBody>
      </p:sp>
    </p:spTree>
    <p:extLst>
      <p:ext uri="{BB962C8B-B14F-4D97-AF65-F5344CB8AC3E}">
        <p14:creationId xmlns:p14="http://schemas.microsoft.com/office/powerpoint/2010/main" val="7337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D7264E-D7AF-4053-A421-832F4BE54050}"/>
              </a:ext>
            </a:extLst>
          </p:cNvPr>
          <p:cNvSpPr txBox="1"/>
          <p:nvPr/>
        </p:nvSpPr>
        <p:spPr>
          <a:xfrm>
            <a:off x="2361334" y="1039091"/>
            <a:ext cx="1362941" cy="1419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25" b="1" dirty="0" err="1">
                <a:solidFill>
                  <a:srgbClr val="BC3FD1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ot</a:t>
            </a:r>
            <a:endParaRPr lang="en-US" sz="8625" b="1" dirty="0">
              <a:solidFill>
                <a:srgbClr val="BC3FD1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C2F5F-953F-4C5D-BF46-785552C62F60}"/>
              </a:ext>
            </a:extLst>
          </p:cNvPr>
          <p:cNvSpPr txBox="1"/>
          <p:nvPr/>
        </p:nvSpPr>
        <p:spPr>
          <a:xfrm>
            <a:off x="5661328" y="1039091"/>
            <a:ext cx="1711022" cy="1419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25" b="1" dirty="0" err="1">
                <a:solidFill>
                  <a:srgbClr val="BC3FD1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oât</a:t>
            </a:r>
            <a:endParaRPr lang="en-US" sz="8625" b="1" dirty="0">
              <a:solidFill>
                <a:srgbClr val="BC3FD1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7A5CA-8C23-4F30-ABFA-B5061094253B}"/>
              </a:ext>
            </a:extLst>
          </p:cNvPr>
          <p:cNvSpPr txBox="1"/>
          <p:nvPr/>
        </p:nvSpPr>
        <p:spPr>
          <a:xfrm>
            <a:off x="8745705" y="1039091"/>
            <a:ext cx="1738145" cy="1419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25" b="1" dirty="0" err="1">
                <a:solidFill>
                  <a:srgbClr val="BC3FD1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ôt</a:t>
            </a:r>
            <a:endParaRPr lang="en-US" sz="8625" b="1" dirty="0">
              <a:solidFill>
                <a:srgbClr val="BC3FD1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54CB6-5079-4330-982B-9AD67A82CAA3}"/>
              </a:ext>
            </a:extLst>
          </p:cNvPr>
          <p:cNvSpPr txBox="1"/>
          <p:nvPr/>
        </p:nvSpPr>
        <p:spPr>
          <a:xfrm>
            <a:off x="2928103" y="1049031"/>
            <a:ext cx="931230" cy="1419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25" b="1" dirty="0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B0FAB-92FB-4C82-83A8-B994A0657334}"/>
              </a:ext>
            </a:extLst>
          </p:cNvPr>
          <p:cNvSpPr txBox="1"/>
          <p:nvPr/>
        </p:nvSpPr>
        <p:spPr>
          <a:xfrm>
            <a:off x="6208436" y="1049031"/>
            <a:ext cx="1362941" cy="1419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25" b="1" dirty="0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99275-863C-47F9-9C3F-D5B1104FBEA7}"/>
              </a:ext>
            </a:extLst>
          </p:cNvPr>
          <p:cNvSpPr txBox="1"/>
          <p:nvPr/>
        </p:nvSpPr>
        <p:spPr>
          <a:xfrm>
            <a:off x="9582272" y="1039972"/>
            <a:ext cx="789709" cy="1419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25" b="1" dirty="0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AF4DA1-BD28-4C81-9AF0-93CD7D54C04D}"/>
              </a:ext>
            </a:extLst>
          </p:cNvPr>
          <p:cNvSpPr txBox="1"/>
          <p:nvPr/>
        </p:nvSpPr>
        <p:spPr>
          <a:xfrm>
            <a:off x="2478128" y="1049031"/>
            <a:ext cx="790046" cy="1419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25" b="1" dirty="0">
                <a:solidFill>
                  <a:srgbClr val="00B05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F27FE-034C-4876-AB85-8D8B2A175B4F}"/>
              </a:ext>
            </a:extLst>
          </p:cNvPr>
          <p:cNvSpPr txBox="1"/>
          <p:nvPr/>
        </p:nvSpPr>
        <p:spPr>
          <a:xfrm>
            <a:off x="5672400" y="1047248"/>
            <a:ext cx="1362941" cy="1419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25" b="1" dirty="0" err="1">
                <a:solidFill>
                  <a:srgbClr val="00B0F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oâ</a:t>
            </a:r>
            <a:endParaRPr lang="en-US" sz="8625" b="1" dirty="0">
              <a:solidFill>
                <a:srgbClr val="00B0F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C754BD-B050-4132-A4B0-CEE057428D41}"/>
              </a:ext>
            </a:extLst>
          </p:cNvPr>
          <p:cNvSpPr txBox="1"/>
          <p:nvPr/>
        </p:nvSpPr>
        <p:spPr>
          <a:xfrm>
            <a:off x="8765486" y="1044071"/>
            <a:ext cx="1362941" cy="1419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25" b="1" dirty="0">
                <a:solidFill>
                  <a:srgbClr val="FFFF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123901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1E9597A0-B769-4858-B44B-D7C136F23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171032"/>
              </p:ext>
            </p:extLst>
          </p:nvPr>
        </p:nvGraphicFramePr>
        <p:xfrm>
          <a:off x="4394900" y="2338260"/>
          <a:ext cx="3595974" cy="227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987">
                  <a:extLst>
                    <a:ext uri="{9D8B030D-6E8A-4147-A177-3AD203B41FA5}">
                      <a16:colId xmlns:a16="http://schemas.microsoft.com/office/drawing/2014/main" val="3953347811"/>
                    </a:ext>
                  </a:extLst>
                </a:gridCol>
                <a:gridCol w="1797987">
                  <a:extLst>
                    <a:ext uri="{9D8B030D-6E8A-4147-A177-3AD203B41FA5}">
                      <a16:colId xmlns:a16="http://schemas.microsoft.com/office/drawing/2014/main" val="2567958537"/>
                    </a:ext>
                  </a:extLst>
                </a:gridCol>
              </a:tblGrid>
              <a:tr h="11374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28302"/>
                  </a:ext>
                </a:extLst>
              </a:tr>
              <a:tr h="1137468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99124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8008DC3-0391-4149-B6BC-664763BE45A8}"/>
              </a:ext>
            </a:extLst>
          </p:cNvPr>
          <p:cNvSpPr txBox="1"/>
          <p:nvPr/>
        </p:nvSpPr>
        <p:spPr>
          <a:xfrm>
            <a:off x="2480242" y="852055"/>
            <a:ext cx="12440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ot</a:t>
            </a:r>
            <a:endParaRPr lang="en-US" sz="6600" b="1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733DF1-DA73-420C-89E7-B99A342E6933}"/>
              </a:ext>
            </a:extLst>
          </p:cNvPr>
          <p:cNvSpPr txBox="1"/>
          <p:nvPr/>
        </p:nvSpPr>
        <p:spPr>
          <a:xfrm>
            <a:off x="5810604" y="852055"/>
            <a:ext cx="15617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oât</a:t>
            </a:r>
            <a:endParaRPr lang="en-US" sz="6600" b="1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51CBB1-8C46-4C40-A28D-5F8AA6102698}"/>
              </a:ext>
            </a:extLst>
          </p:cNvPr>
          <p:cNvSpPr txBox="1"/>
          <p:nvPr/>
        </p:nvSpPr>
        <p:spPr>
          <a:xfrm>
            <a:off x="8897347" y="852055"/>
            <a:ext cx="15865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ôt</a:t>
            </a:r>
            <a:endParaRPr lang="en-US" sz="6600" b="1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903E0CF9-058F-44B6-A34B-5F5C772A4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476" y="2492868"/>
            <a:ext cx="15605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en-US" sz="4950" b="1" kern="0" dirty="0" err="1">
                <a:solidFill>
                  <a:srgbClr val="FF0000"/>
                </a:solidFill>
                <a:latin typeface=".VnAvant" panose="020B7200000000000000" pitchFamily="34" charset="0"/>
                <a:sym typeface="Arial"/>
              </a:rPr>
              <a:t>ot</a:t>
            </a:r>
            <a:endParaRPr lang="en-US" sz="4950" b="1" kern="0" dirty="0">
              <a:solidFill>
                <a:srgbClr val="FF0000"/>
              </a:solidFill>
              <a:latin typeface=".VnAvant" panose="020B7200000000000000" pitchFamily="34" charset="0"/>
              <a:sym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2E1F65-1130-42D6-A3DF-2E51E84E0F0F}"/>
              </a:ext>
            </a:extLst>
          </p:cNvPr>
          <p:cNvGrpSpPr/>
          <p:nvPr/>
        </p:nvGrpSpPr>
        <p:grpSpPr>
          <a:xfrm>
            <a:off x="5287492" y="3565495"/>
            <a:ext cx="1765300" cy="905018"/>
            <a:chOff x="5310237" y="5340928"/>
            <a:chExt cx="1765300" cy="90501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44771A0-D8B0-4E72-A0A9-E4D63B9541AD}"/>
                </a:ext>
              </a:extLst>
            </p:cNvPr>
            <p:cNvSpPr/>
            <p:nvPr/>
          </p:nvSpPr>
          <p:spPr>
            <a:xfrm>
              <a:off x="5310237" y="5391871"/>
              <a:ext cx="1765300" cy="8540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4950" b="1" kern="0" dirty="0" err="1">
                  <a:solidFill>
                    <a:srgbClr val="0070C0"/>
                  </a:solidFill>
                  <a:latin typeface=".VnAvant" panose="020B7200000000000000" pitchFamily="34" charset="0"/>
                  <a:sym typeface="Arial"/>
                </a:rPr>
                <a:t>ng</a:t>
              </a:r>
              <a:r>
                <a:rPr lang="en-US" sz="4950" b="1" kern="0" dirty="0" err="1">
                  <a:solidFill>
                    <a:srgbClr val="FF0000"/>
                  </a:solidFill>
                  <a:latin typeface=".VnAvant" panose="020B7200000000000000" pitchFamily="34" charset="0"/>
                  <a:sym typeface="Arial"/>
                </a:rPr>
                <a:t>ot</a:t>
              </a:r>
              <a:endParaRPr lang="en-US" sz="4950" b="1" kern="0" dirty="0">
                <a:solidFill>
                  <a:srgbClr val="FF0000"/>
                </a:solidFill>
                <a:latin typeface="Quicksand Medium" panose="00000600000000000000" pitchFamily="2" charset="0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C7D9C6-73E7-4D7C-8584-70373ECCAD42}"/>
                </a:ext>
              </a:extLst>
            </p:cNvPr>
            <p:cNvSpPr txBox="1"/>
            <p:nvPr/>
          </p:nvSpPr>
          <p:spPr>
            <a:xfrm>
              <a:off x="6309670" y="5340928"/>
              <a:ext cx="414337" cy="8540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95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ˊ</a:t>
              </a:r>
              <a:endParaRPr lang="en-GB" sz="4950" dirty="0">
                <a:solidFill>
                  <a:srgbClr val="0070C0"/>
                </a:solidFill>
                <a:latin typeface="Calibri"/>
              </a:endParaRPr>
            </a:p>
          </p:txBody>
        </p:sp>
      </p:grpSp>
      <p:sp>
        <p:nvSpPr>
          <p:cNvPr id="28" name="Text Box 9">
            <a:extLst>
              <a:ext uri="{FF2B5EF4-FFF2-40B4-BE49-F238E27FC236}">
                <a16:creationId xmlns:a16="http://schemas.microsoft.com/office/drawing/2014/main" id="{753C4EF5-7B53-4882-9DED-2A676F73C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087" y="2492867"/>
            <a:ext cx="147120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en-US" sz="4950" b="1" kern="0" dirty="0">
                <a:solidFill>
                  <a:srgbClr val="0070C0"/>
                </a:solidFill>
                <a:latin typeface=".VnAvant" panose="020B7200000000000000" pitchFamily="34" charset="0"/>
                <a:sym typeface="Arial"/>
              </a:rPr>
              <a:t>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A1A0B0-0D03-4747-989F-207372A24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455" y="5214418"/>
            <a:ext cx="300570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000000"/>
                </a:solidFill>
                <a:latin typeface="VNI-Avo" pitchFamily="2" charset="0"/>
              </a:rPr>
              <a:t>ngoït</a:t>
            </a:r>
            <a:r>
              <a:rPr lang="en-GB" altLang="en-US" sz="3600" b="1">
                <a:solidFill>
                  <a:srgbClr val="000000"/>
                </a:solidFill>
                <a:latin typeface=".VnAvant" panose="020B7200000000000000" pitchFamily="34" charset="0"/>
              </a:rPr>
              <a:t>     vãt </a:t>
            </a:r>
            <a:endParaRPr lang="en-GB" altLang="en-US" sz="3600" b="1">
              <a:solidFill>
                <a:srgbClr val="000000"/>
              </a:solidFill>
              <a:latin typeface="VNI-Avo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758E3B-C38F-4F40-9E47-1E89CBC18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668" y="5214418"/>
            <a:ext cx="330255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000000"/>
                </a:solidFill>
                <a:latin typeface="VNI-Avo" pitchFamily="2" charset="0"/>
              </a:rPr>
              <a:t>thôùt</a:t>
            </a:r>
            <a:r>
              <a:rPr lang="en-GB" altLang="en-US" sz="3600" b="1">
                <a:solidFill>
                  <a:srgbClr val="000000"/>
                </a:solidFill>
                <a:latin typeface=".VnAvant" panose="020B7200000000000000" pitchFamily="34" charset="0"/>
              </a:rPr>
              <a:t>       </a:t>
            </a:r>
            <a:r>
              <a:rPr lang="en-GB" altLang="en-US" sz="3600" b="1">
                <a:solidFill>
                  <a:srgbClr val="000000"/>
                </a:solidFill>
                <a:latin typeface="VNI-Avo" pitchFamily="2" charset="0"/>
              </a:rPr>
              <a:t>vôït</a:t>
            </a:r>
            <a:endParaRPr lang="en-GB" altLang="en-US" sz="3600" b="1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97C1C6-1CBE-49C5-8F59-D251ADF43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901" y="5214418"/>
            <a:ext cx="6942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>
                <a:solidFill>
                  <a:srgbClr val="FF0000"/>
                </a:solidFill>
                <a:latin typeface="VNI-Avo" pitchFamily="2" charset="0"/>
              </a:rPr>
              <a:t>ot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F5DA760-C316-448B-992C-668606FBC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690" y="5214418"/>
            <a:ext cx="942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>
                <a:solidFill>
                  <a:srgbClr val="FF0000"/>
                </a:solidFill>
                <a:latin typeface="VNI-Avo" pitchFamily="2" charset="0"/>
              </a:rPr>
              <a:t>ot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9FAB7F-58E9-4739-95EC-B62437BEC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022" y="5214418"/>
            <a:ext cx="7523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ôt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26EA5C-32EC-4C9A-88C4-8913AD3BC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8" y="5214418"/>
            <a:ext cx="658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ôt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DBF52B-5F60-4B87-A53E-C1010683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451" y="5214418"/>
            <a:ext cx="340619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000000"/>
                </a:solidFill>
                <a:latin typeface="VNI-Avo" pitchFamily="2" charset="0"/>
              </a:rPr>
              <a:t>coät       toát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0EA4FD-92F6-477D-8E2C-57EA77757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440" y="5219991"/>
            <a:ext cx="7116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>
                <a:solidFill>
                  <a:srgbClr val="F2B800"/>
                </a:solidFill>
                <a:latin typeface="VNI-Avo" pitchFamily="2" charset="0"/>
              </a:rPr>
              <a:t>oât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2ED87C-8BD2-435C-BB31-439EF3AE6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213" y="5219991"/>
            <a:ext cx="795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>
                <a:solidFill>
                  <a:srgbClr val="F2B800"/>
                </a:solidFill>
                <a:latin typeface="VNI-Avo" pitchFamily="2" charset="0"/>
              </a:rPr>
              <a:t>oât</a:t>
            </a:r>
          </a:p>
        </p:txBody>
      </p:sp>
    </p:spTree>
    <p:extLst>
      <p:ext uri="{BB962C8B-B14F-4D97-AF65-F5344CB8AC3E}">
        <p14:creationId xmlns:p14="http://schemas.microsoft.com/office/powerpoint/2010/main" val="416769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42" grpId="0" animBg="1"/>
      <p:bldP spid="43" grpId="0" animBg="1"/>
      <p:bldP spid="44" grpId="0"/>
      <p:bldP spid="45" grpId="0"/>
      <p:bldP spid="46" grpId="0"/>
      <p:bldP spid="47" grpId="0"/>
      <p:bldP spid="48" grpId="0" animBg="1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A83573-2290-4911-AC4D-989A60B30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895" y="4018088"/>
            <a:ext cx="300570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800" b="1">
                <a:solidFill>
                  <a:srgbClr val="00B050"/>
                </a:solidFill>
                <a:latin typeface=".VnAvant" panose="020B7200000000000000" pitchFamily="34" charset="0"/>
              </a:rPr>
              <a:t>qu¶ nh</a:t>
            </a:r>
            <a:r>
              <a:rPr lang="en-GB" alt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ãt</a:t>
            </a:r>
            <a:r>
              <a:rPr lang="en-GB" altLang="en-US" sz="4800" b="1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endParaRPr lang="en-GB" altLang="en-US" sz="4800" b="1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264E2-6431-4955-A39E-E5DBD9237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108" y="4019550"/>
            <a:ext cx="330255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800" b="1">
                <a:solidFill>
                  <a:srgbClr val="00B050"/>
                </a:solidFill>
                <a:latin typeface=".VnAvant" panose="020B7200000000000000" pitchFamily="34" charset="0"/>
              </a:rPr>
              <a:t>qu¶ </a:t>
            </a:r>
            <a:r>
              <a:rPr lang="en-GB" altLang="en-US" sz="4800" b="1">
                <a:solidFill>
                  <a:srgbClr val="FF0000"/>
                </a:solidFill>
                <a:latin typeface="VNI-Avo" pitchFamily="2" charset="0"/>
              </a:rPr>
              <a:t>ôùt</a:t>
            </a:r>
            <a:endParaRPr lang="en-GB" altLang="en-US" sz="4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4CCDE-27EB-416A-8DCE-C83D2FDF9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254" y="4018088"/>
            <a:ext cx="340619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800" b="1">
                <a:solidFill>
                  <a:srgbClr val="00B050"/>
                </a:solidFill>
                <a:latin typeface="VNI-Avo" pitchFamily="2" charset="0"/>
              </a:rPr>
              <a:t>laùù l</a:t>
            </a:r>
            <a:r>
              <a:rPr lang="en-GB" altLang="en-US" sz="4800" b="1">
                <a:solidFill>
                  <a:srgbClr val="FF0000"/>
                </a:solidFill>
                <a:latin typeface="VNI-Avo" pitchFamily="2" charset="0"/>
              </a:rPr>
              <a:t>oát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1D56D8-3B05-4680-AD62-9DCE72B6C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50" y="2253064"/>
            <a:ext cx="2763347" cy="1554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1915EE-DF1B-4732-8477-4FD8AE9BF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2199325"/>
            <a:ext cx="2349704" cy="1608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2B3803-60B4-4FF6-8017-3ED367141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307" y="2229805"/>
            <a:ext cx="2065050" cy="154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1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1E9597A0-B769-4858-B44B-D7C136F23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356813"/>
              </p:ext>
            </p:extLst>
          </p:nvPr>
        </p:nvGraphicFramePr>
        <p:xfrm>
          <a:off x="4826712" y="1079585"/>
          <a:ext cx="2180140" cy="1527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070">
                  <a:extLst>
                    <a:ext uri="{9D8B030D-6E8A-4147-A177-3AD203B41FA5}">
                      <a16:colId xmlns:a16="http://schemas.microsoft.com/office/drawing/2014/main" val="3953347811"/>
                    </a:ext>
                  </a:extLst>
                </a:gridCol>
                <a:gridCol w="1090070">
                  <a:extLst>
                    <a:ext uri="{9D8B030D-6E8A-4147-A177-3AD203B41FA5}">
                      <a16:colId xmlns:a16="http://schemas.microsoft.com/office/drawing/2014/main" val="2567958537"/>
                    </a:ext>
                  </a:extLst>
                </a:gridCol>
              </a:tblGrid>
              <a:tr h="7639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28302"/>
                  </a:ext>
                </a:extLst>
              </a:tr>
              <a:tr h="763961"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99124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8008DC3-0391-4149-B6BC-664763BE45A8}"/>
              </a:ext>
            </a:extLst>
          </p:cNvPr>
          <p:cNvSpPr txBox="1"/>
          <p:nvPr/>
        </p:nvSpPr>
        <p:spPr>
          <a:xfrm>
            <a:off x="2211549" y="125260"/>
            <a:ext cx="10791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ot</a:t>
            </a:r>
            <a:endParaRPr lang="en-US" sz="4400" b="1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733DF1-DA73-420C-89E7-B99A342E6933}"/>
              </a:ext>
            </a:extLst>
          </p:cNvPr>
          <p:cNvSpPr txBox="1"/>
          <p:nvPr/>
        </p:nvSpPr>
        <p:spPr>
          <a:xfrm>
            <a:off x="5584023" y="125260"/>
            <a:ext cx="13547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oât</a:t>
            </a:r>
            <a:endParaRPr lang="en-US" sz="4400" b="1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51CBB1-8C46-4C40-A28D-5F8AA6102698}"/>
              </a:ext>
            </a:extLst>
          </p:cNvPr>
          <p:cNvSpPr txBox="1"/>
          <p:nvPr/>
        </p:nvSpPr>
        <p:spPr>
          <a:xfrm>
            <a:off x="8674047" y="125260"/>
            <a:ext cx="1376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  <a:ea typeface="Arial-Rounded" pitchFamily="34" charset="0"/>
                <a:cs typeface="Arial-Rounded" pitchFamily="34" charset="0"/>
              </a:rPr>
              <a:t>ôt</a:t>
            </a:r>
            <a:endParaRPr lang="en-US" sz="4400" b="1" dirty="0">
              <a:solidFill>
                <a:srgbClr val="FF0000"/>
              </a:solidFill>
              <a:latin typeface="VNI-Avo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903E0CF9-058F-44B6-A34B-5F5C772A4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560" y="1103793"/>
            <a:ext cx="9958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.VnAvant" panose="020B7200000000000000" pitchFamily="34" charset="0"/>
                <a:sym typeface="Arial"/>
              </a:rPr>
              <a:t>ot</a:t>
            </a:r>
            <a:endParaRPr lang="en-US" sz="3600" b="1" kern="0" dirty="0">
              <a:solidFill>
                <a:srgbClr val="FF0000"/>
              </a:solidFill>
              <a:latin typeface=".VnAvant" panose="020B7200000000000000" pitchFamily="34" charset="0"/>
              <a:sym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2E1F65-1130-42D6-A3DF-2E51E84E0F0F}"/>
              </a:ext>
            </a:extLst>
          </p:cNvPr>
          <p:cNvGrpSpPr/>
          <p:nvPr/>
        </p:nvGrpSpPr>
        <p:grpSpPr>
          <a:xfrm>
            <a:off x="5095256" y="1803640"/>
            <a:ext cx="1553227" cy="646332"/>
            <a:chOff x="5310237" y="5327978"/>
            <a:chExt cx="2400255" cy="82470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44771A0-D8B0-4E72-A0A9-E4D63B9541AD}"/>
                </a:ext>
              </a:extLst>
            </p:cNvPr>
            <p:cNvSpPr/>
            <p:nvPr/>
          </p:nvSpPr>
          <p:spPr>
            <a:xfrm>
              <a:off x="5310237" y="5391871"/>
              <a:ext cx="2400255" cy="760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3600" b="1" kern="0" dirty="0" err="1">
                  <a:solidFill>
                    <a:srgbClr val="0070C0"/>
                  </a:solidFill>
                  <a:latin typeface=".VnAvant" panose="020B7200000000000000" pitchFamily="34" charset="0"/>
                  <a:sym typeface="Arial"/>
                </a:rPr>
                <a:t>ng</a:t>
              </a:r>
              <a:r>
                <a:rPr lang="en-US" sz="3600" b="1" kern="0" dirty="0" err="1">
                  <a:solidFill>
                    <a:srgbClr val="FF0000"/>
                  </a:solidFill>
                  <a:latin typeface=".VnAvant" panose="020B7200000000000000" pitchFamily="34" charset="0"/>
                  <a:sym typeface="Arial"/>
                </a:rPr>
                <a:t>ot</a:t>
              </a:r>
              <a:endParaRPr lang="en-US" sz="3600" b="1" kern="0" dirty="0">
                <a:solidFill>
                  <a:srgbClr val="FF0000"/>
                </a:solidFill>
                <a:latin typeface="Quicksand Medium" panose="00000600000000000000" pitchFamily="2" charset="0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C7D9C6-73E7-4D7C-8584-70373ECCAD42}"/>
                </a:ext>
              </a:extLst>
            </p:cNvPr>
            <p:cNvSpPr txBox="1"/>
            <p:nvPr/>
          </p:nvSpPr>
          <p:spPr>
            <a:xfrm>
              <a:off x="6629337" y="5327978"/>
              <a:ext cx="41433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ˊ</a:t>
              </a:r>
              <a:endParaRPr lang="en-GB" sz="3600" dirty="0">
                <a:solidFill>
                  <a:srgbClr val="0070C0"/>
                </a:solidFill>
                <a:latin typeface="Calibri"/>
              </a:endParaRPr>
            </a:p>
          </p:txBody>
        </p:sp>
      </p:grpSp>
      <p:sp>
        <p:nvSpPr>
          <p:cNvPr id="28" name="Text Box 9">
            <a:extLst>
              <a:ext uri="{FF2B5EF4-FFF2-40B4-BE49-F238E27FC236}">
                <a16:creationId xmlns:a16="http://schemas.microsoft.com/office/drawing/2014/main" id="{753C4EF5-7B53-4882-9DED-2A676F73C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989" y="1114941"/>
            <a:ext cx="9388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en-US" sz="3600" b="1" kern="0" dirty="0">
                <a:solidFill>
                  <a:srgbClr val="0070C0"/>
                </a:solidFill>
                <a:latin typeface=".VnAvant" panose="020B7200000000000000" pitchFamily="34" charset="0"/>
                <a:sym typeface="Arial"/>
              </a:rPr>
              <a:t>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A1A0B0-0D03-4747-989F-207372A24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721" y="2895362"/>
            <a:ext cx="300570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B44BC5"/>
                </a:solidFill>
                <a:latin typeface="VNI-Avo" pitchFamily="2" charset="0"/>
              </a:rPr>
              <a:t>ngoït</a:t>
            </a:r>
            <a:r>
              <a:rPr lang="en-GB" altLang="en-US" sz="3600" b="1">
                <a:solidFill>
                  <a:srgbClr val="B44BC5"/>
                </a:solidFill>
                <a:latin typeface=".VnAvant" panose="020B7200000000000000" pitchFamily="34" charset="0"/>
              </a:rPr>
              <a:t>     vãt </a:t>
            </a:r>
            <a:endParaRPr lang="en-GB" altLang="en-US" sz="3600" b="1">
              <a:solidFill>
                <a:srgbClr val="B44BC5"/>
              </a:solidFill>
              <a:latin typeface="VNI-Avo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758E3B-C38F-4F40-9E47-1E89CBC18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3934" y="2895362"/>
            <a:ext cx="330255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B44BC5"/>
                </a:solidFill>
                <a:latin typeface="VNI-Avo" pitchFamily="2" charset="0"/>
              </a:rPr>
              <a:t>thôùt</a:t>
            </a:r>
            <a:r>
              <a:rPr lang="en-GB" altLang="en-US" sz="3600" b="1">
                <a:solidFill>
                  <a:srgbClr val="B44BC5"/>
                </a:solidFill>
                <a:latin typeface=".VnAvant" panose="020B7200000000000000" pitchFamily="34" charset="0"/>
              </a:rPr>
              <a:t>       </a:t>
            </a:r>
            <a:r>
              <a:rPr lang="en-GB" altLang="en-US" sz="3600" b="1">
                <a:solidFill>
                  <a:srgbClr val="B44BC5"/>
                </a:solidFill>
                <a:latin typeface="VNI-Avo" pitchFamily="2" charset="0"/>
              </a:rPr>
              <a:t>vôït</a:t>
            </a:r>
            <a:endParaRPr lang="en-GB" altLang="en-US" sz="3600" b="1">
              <a:solidFill>
                <a:srgbClr val="B44BC5"/>
              </a:solidFill>
              <a:latin typeface=".VnAvant" panose="020B7200000000000000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DBF52B-5F60-4B87-A53E-C1010683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717" y="2895362"/>
            <a:ext cx="340619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B44BC5"/>
                </a:solidFill>
                <a:latin typeface="VNI-Avo" pitchFamily="2" charset="0"/>
              </a:rPr>
              <a:t>coät       toát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F2935F-FF67-43EE-A1C1-750500C12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74" y="4450633"/>
            <a:ext cx="300570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00B050"/>
                </a:solidFill>
                <a:latin typeface=".VnAvant" panose="020B7200000000000000" pitchFamily="34" charset="0"/>
              </a:rPr>
              <a:t>qu¶ nhãt </a:t>
            </a:r>
            <a:endParaRPr lang="en-GB" altLang="en-US" sz="3600" b="1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13CC60-2FC7-4585-8727-BCB6F0298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987" y="4450633"/>
            <a:ext cx="330255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00B050"/>
                </a:solidFill>
                <a:latin typeface=".VnAvant" panose="020B7200000000000000" pitchFamily="34" charset="0"/>
              </a:rPr>
              <a:t>qu¶ </a:t>
            </a:r>
            <a:r>
              <a:rPr lang="en-GB" altLang="en-US" sz="3600" b="1">
                <a:solidFill>
                  <a:srgbClr val="00B050"/>
                </a:solidFill>
                <a:latin typeface="VNI-Avo" pitchFamily="2" charset="0"/>
              </a:rPr>
              <a:t>ôùt</a:t>
            </a:r>
            <a:endParaRPr lang="en-GB" altLang="en-US" sz="3600" b="1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EDFA58-D0DD-4554-A659-22BFD5226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70" y="4450633"/>
            <a:ext cx="340619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00B050"/>
                </a:solidFill>
                <a:latin typeface="VNI-Avo" pitchFamily="2" charset="0"/>
              </a:rPr>
              <a:t>laùù loát</a:t>
            </a:r>
          </a:p>
        </p:txBody>
      </p:sp>
    </p:spTree>
    <p:extLst>
      <p:ext uri="{BB962C8B-B14F-4D97-AF65-F5344CB8AC3E}">
        <p14:creationId xmlns:p14="http://schemas.microsoft.com/office/powerpoint/2010/main" val="390703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1123-F66F-48AB-9935-8FDE8BF8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928" y="291973"/>
            <a:ext cx="2087880" cy="1325563"/>
          </a:xfrm>
        </p:spPr>
        <p:txBody>
          <a:bodyPr/>
          <a:lstStyle/>
          <a:p>
            <a:r>
              <a:rPr lang="en-US"/>
              <a:t>Viết</a:t>
            </a:r>
          </a:p>
        </p:txBody>
      </p:sp>
    </p:spTree>
    <p:extLst>
      <p:ext uri="{BB962C8B-B14F-4D97-AF65-F5344CB8AC3E}">
        <p14:creationId xmlns:p14="http://schemas.microsoft.com/office/powerpoint/2010/main" val="3248528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D0839E3-F13E-4C85-8C2C-7E04798C7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5" r="939" b="1646"/>
          <a:stretch/>
        </p:blipFill>
        <p:spPr>
          <a:xfrm>
            <a:off x="915867" y="2218236"/>
            <a:ext cx="3627781" cy="2157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03FF67-1779-4239-9ACA-2ACFA9BAD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67" y="60343"/>
            <a:ext cx="3627780" cy="2157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4C67BF-9522-4C48-9F2B-84FAC0EB4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109" y="176039"/>
            <a:ext cx="804742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B29366-08C3-4154-82C5-E573DD63A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867" y="4406638"/>
            <a:ext cx="3627781" cy="212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00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29&quot;&gt;&lt;object type=&quot;3&quot; unique_id=&quot;10033&quot;&gt;&lt;property id=&quot;20148&quot; value=&quot;5&quot;/&gt;&lt;property id=&quot;20300&quot; value=&quot;Slide 2&quot;/&gt;&lt;property id=&quot;20307&quot; value=&quot;360&quot;/&gt;&lt;/object&gt;&lt;object type=&quot;3&quot; unique_id=&quot;10035&quot;&gt;&lt;property id=&quot;20148&quot; value=&quot;5&quot;/&gt;&lt;property id=&quot;20300&quot; value=&quot;Slide 3&quot;/&gt;&lt;property id=&quot;20307&quot; value=&quot;361&quot;/&gt;&lt;/object&gt;&lt;object type=&quot;3&quot; unique_id=&quot;10036&quot;&gt;&lt;property id=&quot;20148&quot; value=&quot;5&quot;/&gt;&lt;property id=&quot;20300&quot; value=&quot;Slide 4&quot;/&gt;&lt;property id=&quot;20307&quot; value=&quot;335&quot;/&gt;&lt;/object&gt;&lt;object type=&quot;3&quot; unique_id=&quot;10037&quot;&gt;&lt;property id=&quot;20148&quot; value=&quot;5&quot;/&gt;&lt;property id=&quot;20300&quot; value=&quot;Slide 5&quot;/&gt;&lt;property id=&quot;20307&quot; value=&quot;362&quot;/&gt;&lt;/object&gt;&lt;object type=&quot;3&quot; unique_id=&quot;10038&quot;&gt;&lt;property id=&quot;20148&quot; value=&quot;5&quot;/&gt;&lt;property id=&quot;20300&quot; value=&quot;Slide 6&quot;/&gt;&lt;property id=&quot;20307&quot; value=&quot;323&quot;/&gt;&lt;/object&gt;&lt;object type=&quot;3&quot; unique_id=&quot;10039&quot;&gt;&lt;property id=&quot;20148&quot; value=&quot;5&quot;/&gt;&lt;property id=&quot;20300&quot; value=&quot;Slide 7&quot;/&gt;&lt;property id=&quot;20307&quot; value=&quot;358&quot;/&gt;&lt;/object&gt;&lt;object type=&quot;3&quot; unique_id=&quot;10040&quot;&gt;&lt;property id=&quot;20148&quot; value=&quot;5&quot;/&gt;&lt;property id=&quot;20300&quot; value=&quot;Slide 8&quot;/&gt;&lt;property id=&quot;20307&quot; value=&quot;370&quot;/&gt;&lt;/object&gt;&lt;object type=&quot;3&quot; unique_id=&quot;10041&quot;&gt;&lt;property id=&quot;20148&quot; value=&quot;5&quot;/&gt;&lt;property id=&quot;20300&quot; value=&quot;Slide 9&quot;/&gt;&lt;property id=&quot;20307&quot; value=&quot;324&quot;/&gt;&lt;/object&gt;&lt;object type=&quot;3&quot; unique_id=&quot;10313&quot;&gt;&lt;property id=&quot;20148&quot; value=&quot;5&quot;/&gt;&lt;property id=&quot;20300&quot; value=&quot;Slide 1&quot;/&gt;&lt;property id=&quot;20307&quot; value=&quot;372&quot;/&gt;&lt;/object&gt;&lt;/object&gt;&lt;object type=&quot;8&quot; unique_id=&quot;1005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5590</TotalTime>
  <Words>186</Words>
  <Application>Microsoft Office PowerPoint</Application>
  <PresentationFormat>Widescreen</PresentationFormat>
  <Paragraphs>64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HP001 4 hàng</vt:lpstr>
      <vt:lpstr>Quicksand Medium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Administrator</cp:lastModifiedBy>
  <cp:revision>371</cp:revision>
  <dcterms:created xsi:type="dcterms:W3CDTF">2020-08-07T01:41:00Z</dcterms:created>
  <dcterms:modified xsi:type="dcterms:W3CDTF">2024-11-20T13:34:14Z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