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  <p:sldMasterId id="2147483804" r:id="rId3"/>
  </p:sldMasterIdLst>
  <p:notesMasterIdLst>
    <p:notesMasterId r:id="rId10"/>
  </p:notesMasterIdLst>
  <p:sldIdLst>
    <p:sldId id="501" r:id="rId4"/>
    <p:sldId id="278" r:id="rId5"/>
    <p:sldId id="294" r:id="rId6"/>
    <p:sldId id="276" r:id="rId7"/>
    <p:sldId id="295" r:id="rId8"/>
    <p:sldId id="50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5819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8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2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7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9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3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5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3337012-1D0D-490F-B875-093C50092D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5400000">
            <a:off x="-2131939" y="3101857"/>
            <a:ext cx="5094535" cy="605318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4BD920D-3345-4D4A-92B6-4EBF1ED149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16200000">
            <a:off x="6304532" y="3155181"/>
            <a:ext cx="5024730" cy="428869"/>
          </a:xfrm>
          <a:prstGeom prst="rect">
            <a:avLst/>
          </a:prstGeom>
        </p:spPr>
      </p:pic>
      <p:sp>
        <p:nvSpPr>
          <p:cNvPr id="8" name="矩形: 圆角 10">
            <a:extLst>
              <a:ext uri="{FF2B5EF4-FFF2-40B4-BE49-F238E27FC236}">
                <a16:creationId xmlns:a16="http://schemas.microsoft.com/office/drawing/2014/main" id="{A78A5398-FD46-4F0A-AE03-CF4F4B371ABB}"/>
              </a:ext>
            </a:extLst>
          </p:cNvPr>
          <p:cNvSpPr/>
          <p:nvPr/>
        </p:nvSpPr>
        <p:spPr>
          <a:xfrm>
            <a:off x="2395914" y="3698538"/>
            <a:ext cx="4157286" cy="1282402"/>
          </a:xfrm>
          <a:prstGeom prst="roundRect">
            <a:avLst>
              <a:gd name="adj" fmla="val 50000"/>
            </a:avLst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Nguyễn</a:t>
            </a: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Hoài</a:t>
            </a: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Trang</a:t>
            </a:r>
          </a:p>
          <a:p>
            <a:pPr algn="ctr"/>
            <a:r>
              <a:rPr lang="en-US" altLang="zh-CN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Sinh</a:t>
            </a: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1993</a:t>
            </a:r>
            <a:endParaRPr lang="vi-VN" altLang="zh-CN" b="1" i="1" dirty="0">
              <a:solidFill>
                <a:schemeClr val="tx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2EB88C53-AB5E-4B81-9703-BFDDB0160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721" y="895348"/>
            <a:ext cx="4748331" cy="99172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3B2AFF-33D3-4CA7-9C9F-EC78FAF9F140}"/>
              </a:ext>
            </a:extLst>
          </p:cNvPr>
          <p:cNvSpPr/>
          <p:nvPr/>
        </p:nvSpPr>
        <p:spPr>
          <a:xfrm>
            <a:off x="1371601" y="2082245"/>
            <a:ext cx="6781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: </a:t>
            </a:r>
            <a:r>
              <a:rPr lang="en-US" sz="32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2144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27EE87-3672-BAA6-E245-08EDA7990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90" y="1992299"/>
            <a:ext cx="6720840" cy="179451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8625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8625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25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8625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3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27B0DA-A81D-47C9-A489-642C94038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D1D1FD4-E4F6-4A67-A09A-08626D012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16" y="1765323"/>
            <a:ext cx="4843448" cy="1663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81CB11-AA78-43B8-B7B3-7843F0F25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16" y="3962400"/>
            <a:ext cx="4751012" cy="1838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82FA0D-76DE-440C-88FB-8899899AB225}"/>
              </a:ext>
            </a:extLst>
          </p:cNvPr>
          <p:cNvSpPr txBox="1"/>
          <p:nvPr/>
        </p:nvSpPr>
        <p:spPr>
          <a:xfrm>
            <a:off x="5867400" y="2057400"/>
            <a:ext cx="297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A624DB-981A-468D-96C9-DCD80F51C608}"/>
              </a:ext>
            </a:extLst>
          </p:cNvPr>
          <p:cNvSpPr txBox="1"/>
          <p:nvPr/>
        </p:nvSpPr>
        <p:spPr>
          <a:xfrm>
            <a:off x="914400" y="708703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213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app - Giới thiệu tổng quan về huyện An Lão (Hải Phòng)">
            <a:hlinkClick r:id="" action="ppaction://media"/>
            <a:extLst>
              <a:ext uri="{FF2B5EF4-FFF2-40B4-BE49-F238E27FC236}">
                <a16:creationId xmlns:a16="http://schemas.microsoft.com/office/drawing/2014/main" id="{4E51857C-FE88-4344-8D58-EF816E5397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74" y="0"/>
            <a:ext cx="911542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3B8787-D956-4A15-9C0A-1B7C32F5EB59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9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15613-A968-4CB7-AC29-7A2CED399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6"/>
            <a:ext cx="9144000" cy="6886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B83738-3AEA-4C3E-9C0D-6BE9FD23CBB4}"/>
              </a:ext>
            </a:extLst>
          </p:cNvPr>
          <p:cNvSpPr txBox="1"/>
          <p:nvPr/>
        </p:nvSpPr>
        <p:spPr>
          <a:xfrm>
            <a:off x="1143000" y="1066800"/>
            <a:ext cx="685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7630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662</TotalTime>
  <Words>86</Words>
  <Application>Microsoft Office PowerPoint</Application>
  <PresentationFormat>On-screen Show (4:3)</PresentationFormat>
  <Paragraphs>10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Calibri Light</vt:lpstr>
      <vt:lpstr>Georgia</vt:lpstr>
      <vt:lpstr>华文中宋</vt:lpstr>
      <vt:lpstr>Times New Roman</vt:lpstr>
      <vt:lpstr>Trebuchet MS</vt:lpstr>
      <vt:lpstr>Slipstream</vt:lpstr>
      <vt:lpstr>Office Theme</vt:lpstr>
      <vt:lpstr>2_Office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Admin</cp:lastModifiedBy>
  <cp:revision>95</cp:revision>
  <dcterms:created xsi:type="dcterms:W3CDTF">2020-08-08T13:30:12Z</dcterms:created>
  <dcterms:modified xsi:type="dcterms:W3CDTF">2024-11-28T15:29:43Z</dcterms:modified>
</cp:coreProperties>
</file>