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28"/>
  </p:notesMasterIdLst>
  <p:sldIdLst>
    <p:sldId id="258" r:id="rId5"/>
    <p:sldId id="303" r:id="rId6"/>
    <p:sldId id="304" r:id="rId7"/>
    <p:sldId id="305" r:id="rId8"/>
    <p:sldId id="257" r:id="rId9"/>
    <p:sldId id="302" r:id="rId10"/>
    <p:sldId id="259" r:id="rId11"/>
    <p:sldId id="288" r:id="rId12"/>
    <p:sldId id="306" r:id="rId13"/>
    <p:sldId id="307" r:id="rId14"/>
    <p:sldId id="308" r:id="rId15"/>
    <p:sldId id="299" r:id="rId16"/>
    <p:sldId id="309" r:id="rId17"/>
    <p:sldId id="310" r:id="rId18"/>
    <p:sldId id="311" r:id="rId19"/>
    <p:sldId id="272" r:id="rId20"/>
    <p:sldId id="312" r:id="rId21"/>
    <p:sldId id="325" r:id="rId22"/>
    <p:sldId id="256" r:id="rId23"/>
    <p:sldId id="326" r:id="rId24"/>
    <p:sldId id="327" r:id="rId25"/>
    <p:sldId id="278" r:id="rId26"/>
    <p:sldId id="33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28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42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5252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240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936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920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9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211972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123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189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399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6738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0083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5583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714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74530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0.jpe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6F5E32-9F72-BF1E-16D6-8EB13E8099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368" y="279654"/>
            <a:ext cx="1229106" cy="12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11374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image" Target="../media/image37.gif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3.xml"/><Relationship Id="rId12" Type="http://schemas.microsoft.com/office/2007/relationships/hdphoto" Target="../media/hdphoto5.wdp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46.png"/><Relationship Id="rId1" Type="http://schemas.microsoft.com/office/2007/relationships/media" Target="../media/media2.wav"/><Relationship Id="rId6" Type="http://schemas.openxmlformats.org/officeDocument/2006/relationships/audio" Target="../media/media4.wma"/><Relationship Id="rId11" Type="http://schemas.openxmlformats.org/officeDocument/2006/relationships/image" Target="../media/image43.png"/><Relationship Id="rId5" Type="http://schemas.microsoft.com/office/2007/relationships/media" Target="../media/media4.wma"/><Relationship Id="rId15" Type="http://schemas.openxmlformats.org/officeDocument/2006/relationships/image" Target="../media/image45.png"/><Relationship Id="rId10" Type="http://schemas.microsoft.com/office/2007/relationships/hdphoto" Target="../media/hdphoto4.wdp"/><Relationship Id="rId4" Type="http://schemas.microsoft.com/office/2007/relationships/media" Target="../media/media3.wav"/><Relationship Id="rId9" Type="http://schemas.openxmlformats.org/officeDocument/2006/relationships/image" Target="../media/image42.png"/><Relationship Id="rId1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47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3.png"/><Relationship Id="rId17" Type="http://schemas.openxmlformats.org/officeDocument/2006/relationships/image" Target="../media/image38.png"/><Relationship Id="rId2" Type="http://schemas.openxmlformats.org/officeDocument/2006/relationships/audio" Target="../media/media2.wav"/><Relationship Id="rId16" Type="http://schemas.openxmlformats.org/officeDocument/2006/relationships/image" Target="../media/image46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19" Type="http://schemas.openxmlformats.org/officeDocument/2006/relationships/image" Target="../media/image37.gif"/><Relationship Id="rId4" Type="http://schemas.microsoft.com/office/2007/relationships/media" Target="../media/media3.wav"/><Relationship Id="rId9" Type="http://schemas.openxmlformats.org/officeDocument/2006/relationships/image" Target="../media/image41.png"/><Relationship Id="rId1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38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audio" Target="../media/media2.wav"/><Relationship Id="rId16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37.gif"/><Relationship Id="rId10" Type="http://schemas.openxmlformats.org/officeDocument/2006/relationships/image" Target="../media/image42.png"/><Relationship Id="rId19" Type="http://schemas.openxmlformats.org/officeDocument/2006/relationships/image" Target="../media/image47.png"/><Relationship Id="rId4" Type="http://schemas.microsoft.com/office/2007/relationships/media" Target="../media/media3.wav"/><Relationship Id="rId9" Type="http://schemas.openxmlformats.org/officeDocument/2006/relationships/image" Target="../media/image41.png"/><Relationship Id="rId14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5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4.gif"/><Relationship Id="rId17" Type="http://schemas.openxmlformats.org/officeDocument/2006/relationships/image" Target="../media/image42.png"/><Relationship Id="rId2" Type="http://schemas.openxmlformats.org/officeDocument/2006/relationships/audio" Target="../media/media2.wav"/><Relationship Id="rId16" Type="http://schemas.openxmlformats.org/officeDocument/2006/relationships/image" Target="../media/image47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5.wdp"/><Relationship Id="rId5" Type="http://schemas.microsoft.com/office/2007/relationships/media" Target="../media/media5.wma"/><Relationship Id="rId15" Type="http://schemas.openxmlformats.org/officeDocument/2006/relationships/image" Target="../media/image38.png"/><Relationship Id="rId10" Type="http://schemas.openxmlformats.org/officeDocument/2006/relationships/image" Target="../media/image43.png"/><Relationship Id="rId19" Type="http://schemas.openxmlformats.org/officeDocument/2006/relationships/image" Target="../media/image37.gif"/><Relationship Id="rId4" Type="http://schemas.microsoft.com/office/2007/relationships/media" Target="../media/media3.wav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4CB59-44D6-4E04-83ED-2665F86BD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3" y="-220699"/>
            <a:ext cx="117358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E665-89DD-0070-8FD8-E6F2A3219E57}"/>
              </a:ext>
            </a:extLst>
          </p:cNvPr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C84E07-CAFE-ECDB-69E0-D07B1FE7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6833766-A082-E32E-D82E-9DF635146771}"/>
              </a:ext>
            </a:extLst>
          </p:cNvPr>
          <p:cNvCxnSpPr/>
          <p:nvPr/>
        </p:nvCxnSpPr>
        <p:spPr>
          <a:xfrm flipV="1">
            <a:off x="4531207" y="1848886"/>
            <a:ext cx="2390791" cy="21111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0EFBD-E83E-E374-9EE9-BDD9B646A338}"/>
              </a:ext>
            </a:extLst>
          </p:cNvPr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A4E22-11B3-897C-5BCE-85EF24FE64CD}"/>
              </a:ext>
            </a:extLst>
          </p:cNvPr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53387-FD33-2F90-1FC2-F7A06CD9FB28}"/>
              </a:ext>
            </a:extLst>
          </p:cNvPr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6BF95-E675-96ED-1CEE-F7B5D5331FC3}"/>
              </a:ext>
            </a:extLst>
          </p:cNvPr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8474A-A8DF-BE9B-B0C4-1107549EC0A1}"/>
              </a:ext>
            </a:extLst>
          </p:cNvPr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ACF65-F8A6-38A7-1A3B-54CA6FBBD83D}"/>
              </a:ext>
            </a:extLst>
          </p:cNvPr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FFE61-052B-9B5D-DCAB-6FE3157B6CCB}"/>
              </a:ext>
            </a:extLst>
          </p:cNvPr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2C426-A80F-7970-11E6-9994B71A79B1}"/>
              </a:ext>
            </a:extLst>
          </p:cNvPr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B375A-6320-E727-F75B-2F1285B7EC1C}"/>
              </a:ext>
            </a:extLst>
          </p:cNvPr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3B1E2-0901-4AEE-9D40-A9BF006E727D}"/>
              </a:ext>
            </a:extLst>
          </p:cNvPr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A9356-8836-3547-38B6-92E439B93CCF}"/>
              </a:ext>
            </a:extLst>
          </p:cNvPr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43462-53E7-4E98-AC51-9494548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 SẼ TÌM  ĐƯỢC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455" y="3714750"/>
              <a:ext cx="718450" cy="287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</a:t>
              </a: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8527" y="3714750"/>
              <a:ext cx="526307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4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1985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2456 + 1985 = 1985 + ………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09192" y="523237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4" y="3714750"/>
              <a:ext cx="579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2456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3268 -0.14722 C -0.03945 -0.18032 -0.04948 -0.19814 -0.06042 -0.19814 C -0.07227 -0.19814 -0.08216 -0.18032 -0.08867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FF6699"/>
                </a:solidFill>
                <a:latin typeface="Calibri" panose="020F0502020204030204"/>
              </a:rPr>
              <a:t>Muốn cộng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hạng này dưới số hạng kia sao cho  các chữ số ở cùng một hàng hàng thẳng cột với nhau. Sau đó cộng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1505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574 + 931 = 1505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931 + 574 = …….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574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931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Sai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Đúng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đổi chỗ các số hạng trong một tổng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 tổng không thay đổi. Đúng hay sai?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77E87-2F6C-43E8-857E-631CE8FA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trừ 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trừ dưới số bị trừ sao cho  các chữ số ở cùng một hàng hàng thẳng cột với nhau. Sau đó trừ 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tìm số bị trừ ta làm như thế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8"/>
            <a:ext cx="6587034" cy="1241734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Calibri" panose="020F0502020204030204"/>
              </a:rPr>
              <a:t>Lấy hiệu cộng số trừ.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A78BDB-806A-A1D3-0CFD-A1FFEDB9A1AA}"/>
              </a:ext>
            </a:extLst>
          </p:cNvPr>
          <p:cNvSpPr/>
          <p:nvPr/>
        </p:nvSpPr>
        <p:spPr>
          <a:xfrm>
            <a:off x="1222513" y="2132172"/>
            <a:ext cx="9228547" cy="42487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90718-170C-82BB-A295-4A30ECAE7504}"/>
              </a:ext>
            </a:extLst>
          </p:cNvPr>
          <p:cNvSpPr txBox="1"/>
          <p:nvPr/>
        </p:nvSpPr>
        <p:spPr>
          <a:xfrm>
            <a:off x="3468055" y="2423757"/>
            <a:ext cx="5734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5003C-DEC5-4BA9-A1AE-81E4B42C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718" y="321721"/>
            <a:ext cx="3621338" cy="270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3271C-1CF3-86B8-A4BE-81B4F616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893" y="3281918"/>
            <a:ext cx="78340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11F5A-567E-D0ED-5BF8-F32D0972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86" y="490671"/>
            <a:ext cx="4608975" cy="9327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3DDE7E-1BD5-8372-C0EE-DEF6EFA37C02}"/>
              </a:ext>
            </a:extLst>
          </p:cNvPr>
          <p:cNvGrpSpPr/>
          <p:nvPr/>
        </p:nvGrpSpPr>
        <p:grpSpPr>
          <a:xfrm>
            <a:off x="725581" y="1774359"/>
            <a:ext cx="10927481" cy="1394144"/>
            <a:chOff x="778744" y="1784990"/>
            <a:chExt cx="8377029" cy="160590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2D94BE5-D369-96F7-14D0-D6CE3D89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2C1866-934A-4CB4-12D1-27B996813920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091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 biết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4F86BF-F4F7-2180-CAE9-15A6D5829AA2}"/>
              </a:ext>
            </a:extLst>
          </p:cNvPr>
          <p:cNvGrpSpPr/>
          <p:nvPr/>
        </p:nvGrpSpPr>
        <p:grpSpPr>
          <a:xfrm>
            <a:off x="746846" y="3358610"/>
            <a:ext cx="10927481" cy="1394144"/>
            <a:chOff x="778744" y="1784990"/>
            <a:chExt cx="8377029" cy="160590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4977428-70D6-A895-5ECD-9DA82EB0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735759-FB82-98B8-7561-58A951C4BDC2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25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Áp dụng được tính chất giao hoán để thực hiện phép tính một cách thuận tiện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3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9F76E-8813-5CF2-867F-9E1351C1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id="{9E86D7BD-B555-D61D-AD49-860AC1226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80973D0-889B-D877-91C0-8A99C85BE9AE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2255EB7-3A10-1B1E-F658-131C386B53CC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49DD00F-CAB6-4FCB-B091-8CBF70436689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FE25C1-C2D1-F845-3158-8910AF9212DE}"/>
              </a:ext>
            </a:extLst>
          </p:cNvPr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96F110-B1CA-15BD-2FF8-4724A7BD623B}"/>
              </a:ext>
            </a:extLst>
          </p:cNvPr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4D6E1F-A89B-3344-7006-6064725135F8}"/>
              </a:ext>
            </a:extLst>
          </p:cNvPr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49EA40-2A54-4E72-2F85-4258756FE743}"/>
              </a:ext>
            </a:extLst>
          </p:cNvPr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9946F9-0568-921E-B7FD-5948460CE76A}"/>
              </a:ext>
            </a:extLst>
          </p:cNvPr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5D17EE-9A61-291F-6BB7-0FB8C71A2F83}"/>
              </a:ext>
            </a:extLst>
          </p:cNvPr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790</Words>
  <Application>Microsoft Office PowerPoint</Application>
  <PresentationFormat>Widescreen</PresentationFormat>
  <Paragraphs>94</Paragraphs>
  <Slides>23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inpin heiti</vt:lpstr>
      <vt:lpstr>Open Sans</vt:lpstr>
      <vt:lpstr>Times New Roman</vt:lpstr>
      <vt:lpstr>1_Office Theme</vt:lpstr>
      <vt:lpstr>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2023-09-11T08:43:27Z</dcterms:created>
  <dcterms:modified xsi:type="dcterms:W3CDTF">2024-11-25T02:58:34Z</dcterms:modified>
</cp:coreProperties>
</file>