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0" r:id="rId2"/>
    <p:sldId id="339" r:id="rId3"/>
    <p:sldId id="267" r:id="rId4"/>
    <p:sldId id="316" r:id="rId5"/>
    <p:sldId id="317" r:id="rId6"/>
    <p:sldId id="318" r:id="rId7"/>
    <p:sldId id="352" r:id="rId8"/>
    <p:sldId id="320" r:id="rId9"/>
    <p:sldId id="322" r:id="rId10"/>
    <p:sldId id="325" r:id="rId11"/>
    <p:sldId id="326" r:id="rId12"/>
    <p:sldId id="341" r:id="rId13"/>
    <p:sldId id="34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4650" autoAdjust="0"/>
  </p:normalViewPr>
  <p:slideViewPr>
    <p:cSldViewPr snapToGrid="0" showGuides="1">
      <p:cViewPr varScale="1">
        <p:scale>
          <a:sx n="76" d="100"/>
          <a:sy n="76" d="100"/>
        </p:scale>
        <p:origin x="71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D203-3C9C-46EF-AA54-99B6932380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96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46A842-DAAA-9F5D-8BE1-AEBC7A257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530" y="2968132"/>
            <a:ext cx="7011008" cy="2304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2F780C-F82D-395D-E1C2-AED21BC16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655" y="1161480"/>
            <a:ext cx="318238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F5884BA-E103-41DF-A337-AB1E6E39F27F}"/>
              </a:ext>
            </a:extLst>
          </p:cNvPr>
          <p:cNvSpPr txBox="1">
            <a:spLocks/>
          </p:cNvSpPr>
          <p:nvPr/>
        </p:nvSpPr>
        <p:spPr>
          <a:xfrm>
            <a:off x="5178280" y="2613250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x 3 : 2 = 6 (cm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6 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D235CC-D80D-45D6-8EB2-6FFEF3C4FAB8}"/>
              </a:ext>
            </a:extLst>
          </p:cNvPr>
          <p:cNvGrpSpPr/>
          <p:nvPr/>
        </p:nvGrpSpPr>
        <p:grpSpPr>
          <a:xfrm>
            <a:off x="1207627" y="2442291"/>
            <a:ext cx="3970653" cy="3152052"/>
            <a:chOff x="1827270" y="1756250"/>
            <a:chExt cx="2592525" cy="1724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FCE5328-64E8-4909-B580-1092A100AA05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AE2B0A-7F64-427D-AF75-E5767D0E27D9}"/>
                </a:ext>
              </a:extLst>
            </p:cNvPr>
            <p:cNvSpPr txBox="1"/>
            <p:nvPr/>
          </p:nvSpPr>
          <p:spPr>
            <a:xfrm>
              <a:off x="2705895" y="3194175"/>
              <a:ext cx="1167147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 cm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3B3234-D3C5-4938-BB47-F6EB54A16831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18F0F90-4C35-48FA-9DAA-CFDFC8E3AB46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EA3D8E70-3929-4B8A-8767-D8F3D47739E0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1262349-EAA2-4242-9223-1C359251C027}"/>
                    </a:ext>
                  </a:extLst>
                </p:cNvPr>
                <p:cNvCxnSpPr>
                  <a:stCxn id="11" idx="0"/>
                  <a:endCxn id="11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E1EF6-670F-4DFD-AAB5-9D072CF79D63}"/>
                  </a:ext>
                </a:extLst>
              </p:cNvPr>
              <p:cNvSpPr/>
              <p:nvPr/>
            </p:nvSpPr>
            <p:spPr>
              <a:xfrm>
                <a:off x="2569965" y="2489357"/>
                <a:ext cx="182119" cy="1515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8B9340-B56B-4CA8-8A70-50C20D08FFBA}"/>
                </a:ext>
              </a:extLst>
            </p:cNvPr>
            <p:cNvSpPr txBox="1"/>
            <p:nvPr/>
          </p:nvSpPr>
          <p:spPr>
            <a:xfrm>
              <a:off x="2523778" y="2322342"/>
              <a:ext cx="910916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 cm</a:t>
              </a:r>
            </a:p>
          </p:txBody>
        </p:sp>
      </p:grp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37370" cy="1963248"/>
            <a:chOff x="2752641" y="3846647"/>
            <a:chExt cx="9964197" cy="1963248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9964197" cy="188133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a)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</p:txBody>
        </p:sp>
      </p:grpSp>
      <p:pic>
        <p:nvPicPr>
          <p:cNvPr id="1026" name="Picture 2" descr="Cartoon triangle with legs and arms cute geometric">
            <a:extLst>
              <a:ext uri="{FF2B5EF4-FFF2-40B4-BE49-F238E27FC236}">
                <a16:creationId xmlns:a16="http://schemas.microsoft.com/office/drawing/2014/main" id="{6CDFE31F-A984-4297-A010-96D6A24E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5" b="89907" l="0" r="98300">
                        <a14:foregroundMark x1="42600" y1="49815" x2="54800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75" y="3802636"/>
            <a:ext cx="3441878" cy="3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716312" y="487069"/>
            <a:ext cx="11270203" cy="2554545"/>
            <a:chOff x="2597040" y="3914447"/>
            <a:chExt cx="10037569" cy="2554545"/>
          </a:xfrm>
        </p:grpSpPr>
        <p:sp>
          <p:nvSpPr>
            <p:cNvPr id="18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597040" y="3995123"/>
              <a:ext cx="10005372" cy="189289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615437" y="3914447"/>
              <a:ext cx="90191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marL="742950" indent="-742950" algn="ctr">
                <a:buAutoNum type="alphaLcParenR"/>
              </a:pP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  <a:p>
              <a:pPr marL="742950" indent="-742950" algn="ctr">
                <a:buAutoNum type="alphaLcParenR"/>
              </a:pPr>
              <a:endParaRPr lang="fr-FR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EB99BFC-BA6F-4BC5-8892-CA9A36725449}"/>
              </a:ext>
            </a:extLst>
          </p:cNvPr>
          <p:cNvSpPr txBox="1">
            <a:spLocks/>
          </p:cNvSpPr>
          <p:nvPr/>
        </p:nvSpPr>
        <p:spPr>
          <a:xfrm>
            <a:off x="5675019" y="2371877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x 8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= 20 (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20 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8DC2D-B3DB-4A01-B41F-0B09553E37E6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12C4BBEC-8534-4544-857E-EFC28C698437}"/>
              </a:ext>
            </a:extLst>
          </p:cNvPr>
          <p:cNvGrpSpPr/>
          <p:nvPr/>
        </p:nvGrpSpPr>
        <p:grpSpPr>
          <a:xfrm>
            <a:off x="805543" y="567952"/>
            <a:ext cx="10580914" cy="1437096"/>
            <a:chOff x="2752641" y="3846647"/>
            <a:chExt cx="10005372" cy="1437096"/>
          </a:xfrm>
        </p:grpSpPr>
        <p:sp>
          <p:nvSpPr>
            <p:cNvPr id="5" name="圆角矩形 14">
              <a:extLst>
                <a:ext uri="{FF2B5EF4-FFF2-40B4-BE49-F238E27FC236}">
                  <a16:creationId xmlns:a16="http://schemas.microsoft.com/office/drawing/2014/main" id="{5274C6A4-3567-411B-8B19-4CAE1470EEA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文本框 23">
              <a:extLst>
                <a:ext uri="{FF2B5EF4-FFF2-40B4-BE49-F238E27FC236}">
                  <a16:creationId xmlns:a16="http://schemas.microsoft.com/office/drawing/2014/main" id="{CCB9890F-9915-4AB1-A295-7E39939FF413}"/>
                </a:ext>
              </a:extLst>
            </p:cNvPr>
            <p:cNvSpPr txBox="1"/>
            <p:nvPr/>
          </p:nvSpPr>
          <p:spPr>
            <a:xfrm>
              <a:off x="3186324" y="3903475"/>
              <a:ext cx="9101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36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36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9CC40-2E8C-4311-ADDA-0369A3046A6A}"/>
              </a:ext>
            </a:extLst>
          </p:cNvPr>
          <p:cNvGrpSpPr/>
          <p:nvPr/>
        </p:nvGrpSpPr>
        <p:grpSpPr>
          <a:xfrm>
            <a:off x="1432696" y="2566747"/>
            <a:ext cx="2449756" cy="3822499"/>
            <a:chOff x="1827270" y="1756250"/>
            <a:chExt cx="2592525" cy="163527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24202B-231A-4B2F-B4D3-A3CAB3851450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EA83BF-D35D-4AA8-80E0-D7ECC617521F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5dm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579E1A-D75E-4265-8032-856C989214C4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DD1C2BC-9127-48C0-B61C-44F824925B3D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F45CAED0-D630-4839-BF80-F9D8C5240456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481C5A5-C452-4B73-AF4F-FBD255D501E3}"/>
                    </a:ext>
                  </a:extLst>
                </p:cNvPr>
                <p:cNvCxnSpPr>
                  <a:stCxn id="14" idx="0"/>
                  <a:endCxn id="14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FF406D-DB96-4B84-96AB-047D73BE34F8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1E8D5-61DF-46B5-8952-24EBB041EC91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Nachos Cartoon Television show, object, angle, face, triangle png | PNGWing">
            <a:extLst>
              <a:ext uri="{FF2B5EF4-FFF2-40B4-BE49-F238E27FC236}">
                <a16:creationId xmlns:a16="http://schemas.microsoft.com/office/drawing/2014/main" id="{8854FBB1-2CFE-4733-8BE7-473A864A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7" y="4230666"/>
            <a:ext cx="3210092" cy="25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639AB0-882E-27AD-D7D7-4773AAE95935}"/>
              </a:ext>
            </a:extLst>
          </p:cNvPr>
          <p:cNvSpPr/>
          <p:nvPr/>
        </p:nvSpPr>
        <p:spPr>
          <a:xfrm>
            <a:off x="156117" y="144966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CE343-3AD4-A073-C90B-86E8DCE6AB08}"/>
              </a:ext>
            </a:extLst>
          </p:cNvPr>
          <p:cNvSpPr txBox="1"/>
          <p:nvPr/>
        </p:nvSpPr>
        <p:spPr>
          <a:xfrm>
            <a:off x="1070517" y="223025"/>
            <a:ext cx="10738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80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40 cm                          C. 40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80 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2DF710-F3F9-D3F9-32C1-C0CE62C3378A}"/>
              </a:ext>
            </a:extLst>
          </p:cNvPr>
          <p:cNvGrpSpPr/>
          <p:nvPr/>
        </p:nvGrpSpPr>
        <p:grpSpPr>
          <a:xfrm>
            <a:off x="602166" y="2566747"/>
            <a:ext cx="3280286" cy="3822499"/>
            <a:chOff x="1827270" y="1756250"/>
            <a:chExt cx="2592525" cy="163527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9E89DAA-2B2D-39AA-A804-714A1913DFD3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C280AA-C622-D641-DE5C-5E8D73CB739B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cm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2677BC-A6D3-71C4-A9D2-13C4753E6E99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A24C9B-594A-472B-C547-79FDAC84D5CE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370AAADE-81E7-D5CB-88C5-4307AEE33275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2B643CB-5269-0584-7CC1-0BBFC2BC3DA9}"/>
                    </a:ext>
                  </a:extLst>
                </p:cNvPr>
                <p:cNvCxnSpPr>
                  <a:stCxn id="15" idx="0"/>
                  <a:endCxn id="15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4A58FD5-A53E-703C-BB54-4FD59A45ADA7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014873-0C47-6232-BF5E-6100A5516916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cm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E3D32D1-D918-35D8-B734-397D15097B05}"/>
              </a:ext>
            </a:extLst>
          </p:cNvPr>
          <p:cNvSpPr txBox="1"/>
          <p:nvPr/>
        </p:nvSpPr>
        <p:spPr>
          <a:xfrm>
            <a:off x="3590693" y="3289609"/>
            <a:ext cx="790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(10 × 8) : 2 = 40 (cm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40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61F52F-BC17-F1B1-0AE0-030901436FA0}"/>
              </a:ext>
            </a:extLst>
          </p:cNvPr>
          <p:cNvSpPr/>
          <p:nvPr/>
        </p:nvSpPr>
        <p:spPr>
          <a:xfrm>
            <a:off x="7649737" y="1170878"/>
            <a:ext cx="468351" cy="479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5B47FE-7023-10ED-1938-20A783EBF6C4}"/>
              </a:ext>
            </a:extLst>
          </p:cNvPr>
          <p:cNvSpPr txBox="1"/>
          <p:nvPr/>
        </p:nvSpPr>
        <p:spPr>
          <a:xfrm>
            <a:off x="965199" y="226010"/>
            <a:ext cx="10322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Tính diện tích tấm kính có dạng hình tam giác vuông như hình dưới đây. </a:t>
            </a:r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id="{73E927A6-BCCD-F85F-25EC-40820906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" y="2253638"/>
            <a:ext cx="3820160" cy="2300889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 kính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6 x 6 : 2 = 18 (m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altLang="x-none" sz="28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18m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0D2B5-5A9F-5F9D-8D53-B610475D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2" y="1047834"/>
            <a:ext cx="7136448" cy="3547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BD569-32D2-FBC5-4908-0A3832C32DBA}"/>
              </a:ext>
            </a:extLst>
          </p:cNvPr>
          <p:cNvSpPr txBox="1"/>
          <p:nvPr/>
        </p:nvSpPr>
        <p:spPr>
          <a:xfrm>
            <a:off x="365760" y="4817852"/>
            <a:ext cx="114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Hình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giác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có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đáy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chiều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chính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là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1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2EF06-4478-9FB4-CDED-B63097A0BB6F}"/>
              </a:ext>
            </a:extLst>
          </p:cNvPr>
          <p:cNvSpPr txBox="1"/>
          <p:nvPr/>
        </p:nvSpPr>
        <p:spPr>
          <a:xfrm>
            <a:off x="1574800" y="5399253"/>
            <a:ext cx="781304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Muốn tính diện tích hình tam giác vuông: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Ta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lấy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tích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2.</a:t>
            </a:r>
            <a:endParaRPr lang="vi-VN" sz="2800" b="1" u="none" strike="noStrike" kern="100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C4552-5611-1148-E505-66AA06666D5A}"/>
              </a:ext>
            </a:extLst>
          </p:cNvPr>
          <p:cNvSpPr txBox="1"/>
          <p:nvPr/>
        </p:nvSpPr>
        <p:spPr>
          <a:xfrm>
            <a:off x="4643120" y="3150813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52BF7-0D5D-5B79-7A92-D0835D646A45}"/>
              </a:ext>
            </a:extLst>
          </p:cNvPr>
          <p:cNvSpPr txBox="1"/>
          <p:nvPr/>
        </p:nvSpPr>
        <p:spPr>
          <a:xfrm>
            <a:off x="6253480" y="454788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5FF3-2DAC-9DAB-6880-040C3875F040}"/>
              </a:ext>
            </a:extLst>
          </p:cNvPr>
          <p:cNvSpPr/>
          <p:nvPr/>
        </p:nvSpPr>
        <p:spPr>
          <a:xfrm>
            <a:off x="229689" y="187008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15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47489-6392-65C2-CE49-AF5EA004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16" y="1412603"/>
            <a:ext cx="85915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室内, 物体&#10;&#10;描述已自动生成">
            <a:extLst>
              <a:ext uri="{FF2B5EF4-FFF2-40B4-BE49-F238E27FC236}">
                <a16:creationId xmlns:a16="http://schemas.microsoft.com/office/drawing/2014/main" id="{FAAE5937-13DC-40C9-BF22-ABE86863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>
            <a:off x="1053012" y="1057454"/>
            <a:ext cx="4484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hình tam giác bằng nhau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ECFDCACE-9574-4FBB-97BE-6B56B3B3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83091"/>
            <a:ext cx="3531552" cy="1917455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BE7F8486-5510-445C-BECF-892B058E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97400"/>
            <a:ext cx="3531552" cy="1903146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5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C2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4.44444E-6 L 0.3737 0.00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F099CF63-983A-41FF-9A90-351C96924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2207941" y="443873"/>
            <a:ext cx="7928517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D6C61-D1A6-42B7-B95F-BC3267D238AF}"/>
              </a:ext>
            </a:extLst>
          </p:cNvPr>
          <p:cNvSpPr txBox="1"/>
          <p:nvPr/>
        </p:nvSpPr>
        <p:spPr>
          <a:xfrm>
            <a:off x="2943922" y="1299997"/>
            <a:ext cx="665727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 đường cao lên hình tam giác đó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D14F111-DE50-427E-8115-1F13DFBC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26" y="3753621"/>
            <a:ext cx="3531552" cy="1902942"/>
          </a:xfrm>
          <a:prstGeom prst="triangle">
            <a:avLst>
              <a:gd name="adj" fmla="val 32042"/>
            </a:avLst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DA17F95-8E16-4CEA-A8A7-28A76D5A6F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44204" y="3753621"/>
            <a:ext cx="0" cy="1902942"/>
          </a:xfrm>
          <a:prstGeom prst="line">
            <a:avLst/>
          </a:prstGeom>
          <a:solidFill>
            <a:srgbClr val="FF66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A79C42FB-BEF9-40D8-8882-5B9785FE7625}"/>
              </a:ext>
            </a:extLst>
          </p:cNvPr>
          <p:cNvGrpSpPr>
            <a:grpSpLocks/>
          </p:cNvGrpSpPr>
          <p:nvPr/>
        </p:nvGrpSpPr>
        <p:grpSpPr bwMode="auto">
          <a:xfrm>
            <a:off x="7644204" y="5423953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7" name="Line 31">
              <a:extLst>
                <a:ext uri="{FF2B5EF4-FFF2-40B4-BE49-F238E27FC236}">
                  <a16:creationId xmlns:a16="http://schemas.microsoft.com/office/drawing/2014/main" id="{1B6510E8-C80A-4F58-8852-528199210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32">
              <a:extLst>
                <a:ext uri="{FF2B5EF4-FFF2-40B4-BE49-F238E27FC236}">
                  <a16:creationId xmlns:a16="http://schemas.microsoft.com/office/drawing/2014/main" id="{1E7106F1-E550-4A52-9ED1-E67F07A90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" name="AutoShape 4">
            <a:extLst>
              <a:ext uri="{FF2B5EF4-FFF2-40B4-BE49-F238E27FC236}">
                <a16:creationId xmlns:a16="http://schemas.microsoft.com/office/drawing/2014/main" id="{26C3FE5D-346E-45F9-ABC2-224C9F75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918" y="3751303"/>
            <a:ext cx="3531552" cy="1902942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2A2CBE07-103F-4B5E-80F0-B80CE1A35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93596" y="3751303"/>
            <a:ext cx="0" cy="1902942"/>
          </a:xfrm>
          <a:prstGeom prst="line">
            <a:avLst/>
          </a:prstGeom>
          <a:solidFill>
            <a:srgbClr val="FFC87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338E8841-2C8E-4902-B312-1E7D91B6187C}"/>
              </a:ext>
            </a:extLst>
          </p:cNvPr>
          <p:cNvGrpSpPr>
            <a:grpSpLocks/>
          </p:cNvGrpSpPr>
          <p:nvPr/>
        </p:nvGrpSpPr>
        <p:grpSpPr bwMode="auto">
          <a:xfrm>
            <a:off x="3376704" y="5423953"/>
            <a:ext cx="264040" cy="5281263"/>
            <a:chOff x="1032" y="3828"/>
            <a:chExt cx="192" cy="5281263"/>
          </a:xfrm>
          <a:solidFill>
            <a:srgbClr val="FFC87A"/>
          </a:solidFill>
        </p:grpSpPr>
        <p:sp>
          <p:nvSpPr>
            <p:cNvPr id="12" name="Line 31">
              <a:extLst>
                <a:ext uri="{FF2B5EF4-FFF2-40B4-BE49-F238E27FC236}">
                  <a16:creationId xmlns:a16="http://schemas.microsoft.com/office/drawing/2014/main" id="{22FC0E9A-B25B-4DAE-926C-6B53CFF0A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32">
              <a:extLst>
                <a:ext uri="{FF2B5EF4-FFF2-40B4-BE49-F238E27FC236}">
                  <a16:creationId xmlns:a16="http://schemas.microsoft.com/office/drawing/2014/main" id="{B8030030-66DD-4446-A554-9E9ED2D45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6F9DECD5-59D7-4D14-8003-63DB9F0183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0400354" y="2902474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7BA3DE6A-3030-4153-A5A1-1095A71C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32">
              <a:extLst>
                <a:ext uri="{FF2B5EF4-FFF2-40B4-BE49-F238E27FC236}">
                  <a16:creationId xmlns:a16="http://schemas.microsoft.com/office/drawing/2014/main" id="{1D18DFA2-F97D-4D75-8352-FADE6A90E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374E1FF3-992A-4572-B0AE-3BA2204C780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126780" y="2896359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8" name="Line 31">
              <a:extLst>
                <a:ext uri="{FF2B5EF4-FFF2-40B4-BE49-F238E27FC236}">
                  <a16:creationId xmlns:a16="http://schemas.microsoft.com/office/drawing/2014/main" id="{8122CC1E-7360-45FE-AD84-D2A76497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2">
              <a:extLst>
                <a:ext uri="{FF2B5EF4-FFF2-40B4-BE49-F238E27FC236}">
                  <a16:creationId xmlns:a16="http://schemas.microsoft.com/office/drawing/2014/main" id="{46DC573F-8F61-4DF6-BC1B-E09E6A5BD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9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2BEA5F0E-18B2-4B56-94BF-CCD945A49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E4D2E-3682-47A8-BD63-E2A13C045AE3}"/>
              </a:ext>
            </a:extLst>
          </p:cNvPr>
          <p:cNvSpPr txBox="1"/>
          <p:nvPr/>
        </p:nvSpPr>
        <p:spPr>
          <a:xfrm>
            <a:off x="1053012" y="1045075"/>
            <a:ext cx="448491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37D205-575B-4143-9A0C-DADF60E10C9C}"/>
              </a:ext>
            </a:extLst>
          </p:cNvPr>
          <p:cNvGrpSpPr/>
          <p:nvPr/>
        </p:nvGrpSpPr>
        <p:grpSpPr>
          <a:xfrm>
            <a:off x="6505526" y="3753621"/>
            <a:ext cx="3531552" cy="1902942"/>
            <a:chOff x="7315756" y="3787515"/>
            <a:chExt cx="3531552" cy="1902942"/>
          </a:xfrm>
          <a:solidFill>
            <a:srgbClr val="92D050"/>
          </a:solidFill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922ED55-1E87-468A-96A7-2F0807A98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122E7EF0-A034-4B48-8882-F4F226D0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455F4011-1058-40F9-A33A-83002F94D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5BD54C7A-D304-4A7C-B78A-557E25D6E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616CC569-C011-421D-A8A2-E8F507200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FF9302CA-DF64-4486-9845-F065EA0B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39288-A294-4C13-8CDC-408FC6C1B5EE}"/>
              </a:ext>
            </a:extLst>
          </p:cNvPr>
          <p:cNvGrpSpPr/>
          <p:nvPr/>
        </p:nvGrpSpPr>
        <p:grpSpPr>
          <a:xfrm>
            <a:off x="2254918" y="3751303"/>
            <a:ext cx="3531552" cy="1902942"/>
            <a:chOff x="7315756" y="3787515"/>
            <a:chExt cx="3531552" cy="1902942"/>
          </a:xfrm>
          <a:solidFill>
            <a:schemeClr val="bg1"/>
          </a:solidFill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63325F95-C439-480F-948D-ACC9AD153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id="{2B992057-D196-463F-A72F-9698CE40B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id="{B074AD8B-42CF-45A1-A796-62920BA09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76B334F5-01AE-455B-8239-4C37AA235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14" name="Line 31">
                <a:extLst>
                  <a:ext uri="{FF2B5EF4-FFF2-40B4-BE49-F238E27FC236}">
                    <a16:creationId xmlns:a16="http://schemas.microsoft.com/office/drawing/2014/main" id="{24933C53-79ED-4255-9446-A05F0B2E3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32">
                <a:extLst>
                  <a:ext uri="{FF2B5EF4-FFF2-40B4-BE49-F238E27FC236}">
                    <a16:creationId xmlns:a16="http://schemas.microsoft.com/office/drawing/2014/main" id="{0716CDC2-5ED9-4A5E-AF88-E48B6B84C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Scissors cartoon Royalty Free Vector Image - VectorStock">
            <a:extLst>
              <a:ext uri="{FF2B5EF4-FFF2-40B4-BE49-F238E27FC236}">
                <a16:creationId xmlns:a16="http://schemas.microsoft.com/office/drawing/2014/main" id="{000F75CA-587E-48B2-808A-9A9230DB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 rot="10533045">
            <a:off x="2665596" y="3009402"/>
            <a:ext cx="1417162" cy="13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9C92223-588A-41BE-9BDF-554CE6E1B208}"/>
              </a:ext>
            </a:extLst>
          </p:cNvPr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1AB1101-1E4F-4DD3-88B2-442C684D02EE}"/>
              </a:ext>
            </a:extLst>
          </p:cNvPr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36048AD1-1BCB-4B85-9EE0-936691F0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11F89-FFE0-4E50-8883-26F1D134DC4B}"/>
              </a:ext>
            </a:extLst>
          </p:cNvPr>
          <p:cNvSpPr txBox="1"/>
          <p:nvPr/>
        </p:nvSpPr>
        <p:spPr>
          <a:xfrm>
            <a:off x="1053012" y="1045075"/>
            <a:ext cx="448491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1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Ghép 2 mảnh vào tam giác còn lại</a:t>
            </a:r>
            <a:endParaRPr lang="en-US" sz="1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6BB9218-F41F-48DE-9DCB-75717381EFA8}"/>
              </a:ext>
            </a:extLst>
          </p:cNvPr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761D377-D52C-4117-99F4-1ED8E4C2D49B}"/>
              </a:ext>
            </a:extLst>
          </p:cNvPr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2CFCA0C-9EEB-4645-99A9-8CE3BAA7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46" y="3276212"/>
            <a:ext cx="448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EA253892-316C-45BC-88C7-EE469F17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368" y="3291956"/>
            <a:ext cx="298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23648" y="3276212"/>
            <a:ext cx="4136253" cy="3131986"/>
            <a:chOff x="6323648" y="3276212"/>
            <a:chExt cx="4136253" cy="3131986"/>
          </a:xfrm>
        </p:grpSpPr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4EE7CBDE-5E2E-4373-975B-F914828CF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696" y="5700312"/>
              <a:ext cx="12537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B15F01C-BAAC-47FE-9F26-65D16B2D9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5526" y="3753621"/>
              <a:ext cx="3531552" cy="1902942"/>
              <a:chOff x="2928" y="1812"/>
              <a:chExt cx="2568" cy="1464"/>
            </a:xfrm>
            <a:solidFill>
              <a:srgbClr val="92D05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A4C5CAE0-9336-46CD-A18D-FA7DD64B9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BF2756C7-F33E-42FA-A2A8-24FB71482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0FCF3A92-7CAF-4E55-9681-54E578570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4204" y="5434367"/>
              <a:ext cx="264040" cy="222196"/>
              <a:chOff x="1032" y="3828"/>
              <a:chExt cx="192" cy="168"/>
            </a:xfrm>
            <a:solidFill>
              <a:srgbClr val="FF6600"/>
            </a:solidFill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20D80848-EDD2-4DA0-86CA-7C47FA0E0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8A5BCB0F-42D1-44F6-97F7-A1669496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7C5F83A-922B-4222-AF76-A1045642E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9984" y="3276212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FE7F00FB-59EF-4CDC-B475-745C9012D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648" y="5701316"/>
              <a:ext cx="683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4E0E338-0187-4281-B1C4-1788192B4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1641" y="5616191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id="{46127D64-0460-489E-A8A9-4930E2502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29304" y="4310806"/>
              <a:ext cx="13147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72CFCA0C-9EEB-4645-99A9-8CE3BAA7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022" y="5681890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-0.00209 L 0.10625 -0.03172 C 0.12657 -0.0382 0.1573 -0.04167 0.18946 -0.04167 C 0.22605 -0.04167 0.25547 -0.0382 0.27579 -0.03172 L 0.37396 -0.00209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47 L 0.08255 -0.03495 C 0.10065 -0.0419 0.12799 -0.0456 0.15664 -0.0456 C 0.18906 -0.0456 0.21523 -0.0419 0.23333 -0.03495 L 0.3207 -0.0034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21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B4B50-2D71-BC15-EEA6-F2F6A9B359DA}"/>
              </a:ext>
            </a:extLst>
          </p:cNvPr>
          <p:cNvSpPr txBox="1"/>
          <p:nvPr/>
        </p:nvSpPr>
        <p:spPr>
          <a:xfrm>
            <a:off x="3237186" y="2175641"/>
            <a:ext cx="8818179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ABC,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BC × NB = BC × AH.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59BAD7-2FD3-4964-A627-04182E743A3E}"/>
                  </a:ext>
                </a:extLst>
              </p:cNvPr>
              <p:cNvSpPr/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NMBC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NM</m:t>
                      </m:r>
                      <m: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200" b="0" i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3200" b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𝐵𝑁</m:t>
                      </m:r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i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  <m:r>
                            <a:rPr lang="en-US" sz="3200" b="0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b="0" i="1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59BAD7-2FD3-4964-A627-04182E743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blipFill>
                <a:blip r:embed="rId2"/>
                <a:stretch>
                  <a:fillRect t="-7537" b="-275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hought Bubble: Cloud 1">
            <a:extLst>
              <a:ext uri="{FF2B5EF4-FFF2-40B4-BE49-F238E27FC236}">
                <a16:creationId xmlns:a16="http://schemas.microsoft.com/office/drawing/2014/main" id="{9ACA6C5F-32E5-4F39-A2C9-C733AF364DD3}"/>
              </a:ext>
            </a:extLst>
          </p:cNvPr>
          <p:cNvSpPr/>
          <p:nvPr/>
        </p:nvSpPr>
        <p:spPr>
          <a:xfrm>
            <a:off x="4642516" y="539478"/>
            <a:ext cx="6927322" cy="3159056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C2B62-D391-4CA3-AB0A-1FAB0B02810C}"/>
              </a:ext>
            </a:extLst>
          </p:cNvPr>
          <p:cNvSpPr txBox="1"/>
          <p:nvPr/>
        </p:nvSpPr>
        <p:spPr>
          <a:xfrm>
            <a:off x="5051692" y="1182385"/>
            <a:ext cx="6108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Vậy muốn tính diện tích của hình tam giác chúng ta làm như thế nào?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305F2D3-C2C9-41FC-BD72-B4FB17A3D57D}"/>
              </a:ext>
            </a:extLst>
          </p:cNvPr>
          <p:cNvSpPr/>
          <p:nvPr/>
        </p:nvSpPr>
        <p:spPr>
          <a:xfrm>
            <a:off x="3848178" y="2556680"/>
            <a:ext cx="2514600" cy="1744639"/>
          </a:xfrm>
          <a:prstGeom prst="triangle">
            <a:avLst>
              <a:gd name="adj" fmla="val 27484"/>
            </a:avLst>
          </a:prstGeom>
          <a:solidFill>
            <a:srgbClr val="FFC87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6ACC6-58AE-4B60-83AF-DA61D04D6CD6}"/>
              </a:ext>
            </a:extLst>
          </p:cNvPr>
          <p:cNvCxnSpPr>
            <a:cxnSpLocks/>
          </p:cNvCxnSpPr>
          <p:nvPr/>
        </p:nvCxnSpPr>
        <p:spPr>
          <a:xfrm>
            <a:off x="4533978" y="2556679"/>
            <a:ext cx="0" cy="17446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0463B80-67DD-49A2-AEB6-7D1DC5DD1BF7}"/>
              </a:ext>
            </a:extLst>
          </p:cNvPr>
          <p:cNvSpPr/>
          <p:nvPr/>
        </p:nvSpPr>
        <p:spPr>
          <a:xfrm>
            <a:off x="4533978" y="4170528"/>
            <a:ext cx="152400" cy="1307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57305D-2CCC-4779-AEB9-F699A22F90B0}"/>
              </a:ext>
            </a:extLst>
          </p:cNvPr>
          <p:cNvCxnSpPr>
            <a:cxnSpLocks/>
          </p:cNvCxnSpPr>
          <p:nvPr/>
        </p:nvCxnSpPr>
        <p:spPr>
          <a:xfrm>
            <a:off x="3848178" y="4551528"/>
            <a:ext cx="2514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0F0829-59CB-4620-963D-4FDA23665DE6}"/>
              </a:ext>
            </a:extLst>
          </p:cNvPr>
          <p:cNvCxnSpPr>
            <a:stCxn id="2" idx="2"/>
          </p:cNvCxnSpPr>
          <p:nvPr/>
        </p:nvCxnSpPr>
        <p:spPr>
          <a:xfrm>
            <a:off x="3848178" y="4301319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B37DF0-78D3-41E1-8BD1-0AD38C853BF4}"/>
              </a:ext>
            </a:extLst>
          </p:cNvPr>
          <p:cNvCxnSpPr>
            <a:cxnSpLocks/>
          </p:cNvCxnSpPr>
          <p:nvPr/>
        </p:nvCxnSpPr>
        <p:spPr>
          <a:xfrm>
            <a:off x="6362778" y="4328614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B79D5F-B523-46A8-9E2C-F3E58D62E410}"/>
              </a:ext>
            </a:extLst>
          </p:cNvPr>
          <p:cNvSpPr txBox="1"/>
          <p:nvPr/>
        </p:nvSpPr>
        <p:spPr>
          <a:xfrm>
            <a:off x="4547626" y="3428999"/>
            <a:ext cx="4191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F68D0-6476-45B0-A57F-CFB9DA527EF3}"/>
              </a:ext>
            </a:extLst>
          </p:cNvPr>
          <p:cNvSpPr txBox="1"/>
          <p:nvPr/>
        </p:nvSpPr>
        <p:spPr>
          <a:xfrm>
            <a:off x="4819728" y="4453718"/>
            <a:ext cx="5715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5319C-C1FC-4FB3-972B-DC379F1D0663}"/>
              </a:ext>
            </a:extLst>
          </p:cNvPr>
          <p:cNvSpPr txBox="1"/>
          <p:nvPr/>
        </p:nvSpPr>
        <p:spPr>
          <a:xfrm>
            <a:off x="4041674" y="899340"/>
            <a:ext cx="6945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E7AAC-C001-4CFA-A980-ADCD584C4D38}"/>
              </a:ext>
            </a:extLst>
          </p:cNvPr>
          <p:cNvSpPr txBox="1"/>
          <p:nvPr/>
        </p:nvSpPr>
        <p:spPr>
          <a:xfrm>
            <a:off x="6494619" y="2373882"/>
            <a:ext cx="204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2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096BEC03-681E-4F0D-9C4B-39DCE1C11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89" b="90087" l="49778" r="94420">
                        <a14:foregroundMark x1="62620" y1="32211" x2="65176" y2="39368"/>
                        <a14:foregroundMark x1="70607" y1="33053" x2="73482" y2="3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98" t="877"/>
          <a:stretch/>
        </p:blipFill>
        <p:spPr bwMode="auto">
          <a:xfrm>
            <a:off x="294016" y="1408975"/>
            <a:ext cx="4194741" cy="56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artoon sticker with light bulb in comic style Vector Image">
            <a:extLst>
              <a:ext uri="{FF2B5EF4-FFF2-40B4-BE49-F238E27FC236}">
                <a16:creationId xmlns:a16="http://schemas.microsoft.com/office/drawing/2014/main" id="{8B6591E9-C52A-4563-A86B-8D391167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89537" l="5200" r="97700">
                        <a14:foregroundMark x1="50600" y1="16667" x2="50600" y2="16667"/>
                        <a14:foregroundMark x1="71900" y1="26204" x2="71900" y2="26204"/>
                        <a14:foregroundMark x1="76000" y1="47130" x2="76000" y2="47130"/>
                        <a14:foregroundMark x1="71000" y1="65556" x2="71000" y2="65556"/>
                        <a14:foregroundMark x1="45300" y1="72963" x2="45300" y2="72963"/>
                        <a14:foregroundMark x1="47700" y1="66111" x2="49200" y2="80556"/>
                        <a14:foregroundMark x1="49800" y1="59907" x2="53100" y2="79815"/>
                        <a14:foregroundMark x1="50700" y1="47037" x2="60000" y2="69352"/>
                        <a14:foregroundMark x1="34600" y1="36111" x2="34600" y2="36111"/>
                        <a14:foregroundMark x1="34600" y1="36111" x2="32200" y2="49815"/>
                        <a14:foregroundMark x1="58400" y1="71852" x2="51300" y2="81389"/>
                        <a14:foregroundMark x1="45300" y1="73241" x2="47100" y2="80556"/>
                        <a14:foregroundMark x1="29500" y1="65278" x2="29500" y2="65278"/>
                        <a14:foregroundMark x1="20500" y1="47407" x2="20500" y2="47407"/>
                        <a14:foregroundMark x1="29900" y1="27407" x2="29900" y2="27407"/>
                        <a14:foregroundMark x1="32800" y1="50278" x2="36100" y2="55463"/>
                        <a14:foregroundMark x1="36700" y1="56759" x2="40400" y2="62130"/>
                        <a14:foregroundMark x1="45600" y1="67037" x2="45300" y2="75370"/>
                        <a14:foregroundMark x1="64200" y1="55833" x2="59200" y2="64907"/>
                        <a14:foregroundMark x1="67100" y1="38056" x2="67300" y2="45833"/>
                        <a14:foregroundMark x1="68000" y1="46296" x2="64900" y2="55648"/>
                        <a14:foregroundMark x1="46200" y1="28333" x2="53000" y2="28241"/>
                        <a14:foregroundMark x1="54700" y1="28148" x2="61500" y2="31204"/>
                        <a14:foregroundMark x1="45700" y1="28519" x2="39400" y2="31944"/>
                        <a14:foregroundMark x1="34200" y1="38056" x2="3180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536">
            <a:off x="2122241" y="1430628"/>
            <a:ext cx="1110563" cy="1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E7AAC-C001-4CFA-A980-ADCD584C4D38}"/>
                  </a:ext>
                </a:extLst>
              </p:cNvPr>
              <p:cNvSpPr txBox="1"/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6000" b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E7AAC-C001-4CFA-A980-ADCD584C4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blipFill>
                <a:blip r:embed="rId6"/>
                <a:stretch>
                  <a:fillRect l="-2461" b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AE7AAC-C001-4CFA-A980-ADCD584C4D38}"/>
              </a:ext>
            </a:extLst>
          </p:cNvPr>
          <p:cNvSpPr txBox="1"/>
          <p:nvPr/>
        </p:nvSpPr>
        <p:spPr>
          <a:xfrm>
            <a:off x="4930305" y="2791200"/>
            <a:ext cx="3864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a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543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.VnArial</vt:lpstr>
      <vt:lpstr>Arial</vt:lpstr>
      <vt:lpstr>Calibri</vt:lpstr>
      <vt:lpstr>Cambria</vt:lpstr>
      <vt:lpstr>Cambria Math</vt:lpstr>
      <vt:lpstr>等线</vt:lpstr>
      <vt:lpstr>等线 Light</vt:lpstr>
      <vt:lpstr>inpin heiti</vt:lpstr>
      <vt:lpstr>Times New Roman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Windows User</cp:lastModifiedBy>
  <cp:revision>87</cp:revision>
  <dcterms:created xsi:type="dcterms:W3CDTF">2019-12-30T13:59:27Z</dcterms:created>
  <dcterms:modified xsi:type="dcterms:W3CDTF">2024-11-23T13:18:15Z</dcterms:modified>
</cp:coreProperties>
</file>