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Lst>
  <p:notesMasterIdLst>
    <p:notesMasterId r:id="rId33"/>
  </p:notesMasterIdLst>
  <p:sldIdLst>
    <p:sldId id="257" r:id="rId4"/>
    <p:sldId id="301" r:id="rId5"/>
    <p:sldId id="294" r:id="rId6"/>
    <p:sldId id="295" r:id="rId7"/>
    <p:sldId id="276" r:id="rId8"/>
    <p:sldId id="296" r:id="rId9"/>
    <p:sldId id="279" r:id="rId10"/>
    <p:sldId id="297" r:id="rId11"/>
    <p:sldId id="281" r:id="rId12"/>
    <p:sldId id="298" r:id="rId13"/>
    <p:sldId id="300" r:id="rId14"/>
    <p:sldId id="259" r:id="rId15"/>
    <p:sldId id="302" r:id="rId16"/>
    <p:sldId id="303" r:id="rId17"/>
    <p:sldId id="286" r:id="rId18"/>
    <p:sldId id="287" r:id="rId19"/>
    <p:sldId id="304" r:id="rId20"/>
    <p:sldId id="288" r:id="rId21"/>
    <p:sldId id="258" r:id="rId22"/>
    <p:sldId id="268" r:id="rId23"/>
    <p:sldId id="305" r:id="rId24"/>
    <p:sldId id="289" r:id="rId25"/>
    <p:sldId id="306" r:id="rId26"/>
    <p:sldId id="307" r:id="rId27"/>
    <p:sldId id="308" r:id="rId28"/>
    <p:sldId id="309" r:id="rId29"/>
    <p:sldId id="265" r:id="rId30"/>
    <p:sldId id="274"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2672151"/>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6752215"/>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3865897"/>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1603014"/>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0570987"/>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63582430"/>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9580097"/>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00472030"/>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5084258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0893881"/>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76372714"/>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39641"/>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997215"/>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33486"/>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850892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10/10/2023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52.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B0CDC7EB-4D0C-E134-E008-9E36DFA84DF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49315" y="252937"/>
            <a:ext cx="1278665" cy="1278665"/>
          </a:xfrm>
          <a:prstGeom prst="rect">
            <a:avLst/>
          </a:prstGeom>
        </p:spPr>
      </p:pic>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405973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wdp"/><Relationship Id="rId1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image" Target="../media/image13.pn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19.png"/><Relationship Id="rId5" Type="http://schemas.openxmlformats.org/officeDocument/2006/relationships/image" Target="../media/image58.png"/><Relationship Id="rId15" Type="http://schemas.openxmlformats.org/officeDocument/2006/relationships/image" Target="../media/image49.png"/><Relationship Id="rId10" Type="http://schemas.openxmlformats.org/officeDocument/2006/relationships/image" Target="../media/image18.png"/><Relationship Id="rId19"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png"/><Relationship Id="rId5" Type="http://schemas.microsoft.com/office/2007/relationships/hdphoto" Target="../media/hdphoto3.wdp"/><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6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8.png"/><Relationship Id="rId7" Type="http://schemas.openxmlformats.org/officeDocument/2006/relationships/image" Target="../media/image87.png"/><Relationship Id="rId2" Type="http://schemas.openxmlformats.org/officeDocument/2006/relationships/image" Target="../media/image5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19.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9.png"/><Relationship Id="rId1" Type="http://schemas.openxmlformats.org/officeDocument/2006/relationships/slideLayout" Target="../slideLayouts/slideLayout3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sp>
        <p:nvSpPr>
          <p:cNvPr id="5" name="Subtitle 4">
            <a:extLst>
              <a:ext uri="{FF2B5EF4-FFF2-40B4-BE49-F238E27FC236}">
                <a16:creationId xmlns:a16="http://schemas.microsoft.com/office/drawing/2014/main" id="{A084679D-4F9A-6AD6-12B8-AB253C3E00D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7"/>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8"/>
          <a:stretch>
            <a:fillRect/>
          </a:stretch>
        </p:blipFill>
        <p:spPr>
          <a:xfrm>
            <a:off x="3319170" y="158758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9"/>
          <a:stretch>
            <a:fillRect/>
          </a:stretch>
        </p:blipFill>
        <p:spPr>
          <a:xfrm>
            <a:off x="6657975" y="343769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892</Words>
  <Application>Microsoft Office PowerPoint</Application>
  <PresentationFormat>Widescreen</PresentationFormat>
  <Paragraphs>55</Paragraphs>
  <Slides>29</Slides>
  <Notes>3</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AdamGorry-Lights</vt:lpstr>
      <vt:lpstr>Adobe Garamond Pro Bold</vt:lpstr>
      <vt:lpstr>Alex Brush</vt:lpstr>
      <vt:lpstr>微软雅黑</vt:lpstr>
      <vt:lpstr>UVF TypoSlabserif</vt:lpstr>
      <vt:lpstr>#9Slide03 AmpleSoft Bold</vt:lpstr>
      <vt:lpstr>#9Slide03 Arima Madurai Medium</vt:lpstr>
      <vt:lpstr>#9Slide07 HoneyCream</vt:lpstr>
      <vt:lpstr>Arial</vt:lpstr>
      <vt:lpstr>Calibri</vt:lpstr>
      <vt:lpstr>Calibri Light</vt:lpstr>
      <vt:lpstr>Cambria</vt:lpstr>
      <vt:lpstr>Times New Roman</vt:lpstr>
      <vt:lpstr>UTM Thanh Nhac TL</vt:lpstr>
      <vt:lpstr>Wingdings</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2023-09-13T07:11:13Z</dcterms:created>
  <dcterms:modified xsi:type="dcterms:W3CDTF">2023-10-10T09:47:09Z</dcterms:modified>
</cp:coreProperties>
</file>