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75" r:id="rId2"/>
    <p:sldId id="411" r:id="rId3"/>
    <p:sldId id="401" r:id="rId4"/>
    <p:sldId id="402" r:id="rId5"/>
    <p:sldId id="403" r:id="rId6"/>
    <p:sldId id="336" r:id="rId7"/>
    <p:sldId id="399" r:id="rId8"/>
    <p:sldId id="395" r:id="rId9"/>
    <p:sldId id="396" r:id="rId10"/>
    <p:sldId id="397" r:id="rId11"/>
    <p:sldId id="398" r:id="rId12"/>
    <p:sldId id="371" r:id="rId13"/>
    <p:sldId id="301" r:id="rId14"/>
    <p:sldId id="302" r:id="rId15"/>
    <p:sldId id="304" r:id="rId16"/>
    <p:sldId id="306" r:id="rId17"/>
    <p:sldId id="303" r:id="rId18"/>
    <p:sldId id="37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02E"/>
    <a:srgbClr val="9933FF"/>
    <a:srgbClr val="F5F6D6"/>
    <a:srgbClr val="FF8A32"/>
    <a:srgbClr val="D7E536"/>
    <a:srgbClr val="8BDC0E"/>
    <a:srgbClr val="CC00FF"/>
    <a:srgbClr val="FFFF00"/>
    <a:srgbClr val="BFE9F9"/>
    <a:srgbClr val="007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3474" autoAdjust="0"/>
  </p:normalViewPr>
  <p:slideViewPr>
    <p:cSldViewPr snapToGrid="0">
      <p:cViewPr varScale="1">
        <p:scale>
          <a:sx n="73" d="100"/>
          <a:sy n="73" d="100"/>
        </p:scale>
        <p:origin x="8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5041A-507A-43CC-BBA4-B38C608CEB37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DA208-B971-430F-BBF0-F59F7C9217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78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90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6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853034354b_0_24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853034354b_0_24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38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b0ac4e247a_6_2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b0ac4e247a_6_2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BẤM</a:t>
            </a:r>
            <a:r>
              <a:rPr lang="en-US" baseline="0" dirty="0"/>
              <a:t> VÀO SỐ ĐỂ ĐẾN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BẤM VÀO HOME ĐỂ ĐẾN SLIDE CUỐI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974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9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32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31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8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3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0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8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7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2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2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5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9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3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7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7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1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1855283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1_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29704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9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671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2818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8712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010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45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3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6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7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7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7BB2C1-5469-4508-BAEE-6147E09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720344-F85F-4F4A-B127-A08C6C82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A69BF0-D17E-43AE-9609-093733520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F1A6-F94B-4A0F-83D3-DA33E23476F6}" type="datetimeFigureOut">
              <a:rPr lang="zh-CN" altLang="en-US" smtClean="0"/>
              <a:pPr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860358-C1EE-4EFB-90AD-ABC409A4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BD833A-AD84-4E6C-9D6A-65F6B6960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A602C-7F34-494F-AF6C-63C15C6FADA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3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1" r:id="rId7"/>
    <p:sldLayoutId id="2147483690" r:id="rId8"/>
    <p:sldLayoutId id="2147483685" r:id="rId9"/>
    <p:sldLayoutId id="2147483684" r:id="rId10"/>
    <p:sldLayoutId id="2147483683" r:id="rId11"/>
    <p:sldLayoutId id="2147483682" r:id="rId12"/>
    <p:sldLayoutId id="2147483681" r:id="rId13"/>
    <p:sldLayoutId id="2147483655" r:id="rId14"/>
    <p:sldLayoutId id="2147483692" r:id="rId15"/>
    <p:sldLayoutId id="2147483688" r:id="rId16"/>
    <p:sldLayoutId id="2147483686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5" r:id="rId31"/>
    <p:sldLayoutId id="2147483664" r:id="rId32"/>
    <p:sldLayoutId id="2147483663" r:id="rId33"/>
    <p:sldLayoutId id="2147483656" r:id="rId34"/>
    <p:sldLayoutId id="2147483657" r:id="rId35"/>
    <p:sldLayoutId id="2147483658" r:id="rId36"/>
    <p:sldLayoutId id="2147483659" r:id="rId37"/>
    <p:sldLayoutId id="2147483661" r:id="rId38"/>
    <p:sldLayoutId id="2147483679" r:id="rId39"/>
    <p:sldLayoutId id="2147483662" r:id="rId40"/>
    <p:sldLayoutId id="2147483689" r:id="rId41"/>
    <p:sldLayoutId id="2147483687" r:id="rId42"/>
    <p:sldLayoutId id="2147483680" r:id="rId43"/>
    <p:sldLayoutId id="2147483693" r:id="rId4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slide" Target="slide15.xml"/><Relationship Id="rId3" Type="http://schemas.openxmlformats.org/officeDocument/2006/relationships/image" Target="../media/image46.jpeg"/><Relationship Id="rId7" Type="http://schemas.microsoft.com/office/2007/relationships/hdphoto" Target="../media/hdphoto8.wdp"/><Relationship Id="rId12" Type="http://schemas.openxmlformats.org/officeDocument/2006/relationships/slide" Target="slide17.xml"/><Relationship Id="rId17" Type="http://schemas.microsoft.com/office/2007/relationships/hdphoto" Target="../media/hdphoto1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11" Type="http://schemas.microsoft.com/office/2007/relationships/hdphoto" Target="../media/hdphoto9.wdp"/><Relationship Id="rId5" Type="http://schemas.openxmlformats.org/officeDocument/2006/relationships/slide" Target="slide18.xml"/><Relationship Id="rId15" Type="http://schemas.openxmlformats.org/officeDocument/2006/relationships/slide" Target="slide4.xml"/><Relationship Id="rId10" Type="http://schemas.openxmlformats.org/officeDocument/2006/relationships/image" Target="../media/image50.png"/><Relationship Id="rId4" Type="http://schemas.openxmlformats.org/officeDocument/2006/relationships/slide" Target="slide16.xml"/><Relationship Id="rId9" Type="http://schemas.openxmlformats.org/officeDocument/2006/relationships/image" Target="../media/image49.gif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45" y="213555"/>
            <a:ext cx="3658778" cy="67884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1523999" y="1545269"/>
            <a:ext cx="589556" cy="2011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60" y="4246322"/>
            <a:ext cx="9144000" cy="23566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939774" y="2859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35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67" y="4367363"/>
            <a:ext cx="5488219" cy="150763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31" y="810842"/>
            <a:ext cx="1759996" cy="734428"/>
          </a:xfrm>
          <a:prstGeom prst="rect">
            <a:avLst/>
          </a:prstGeom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 rot="278469">
            <a:off x="4312104" y="1356456"/>
            <a:ext cx="4245043" cy="925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NhungBongHoaNhungBaiCa-V.A-40475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445066" y="5411975"/>
            <a:ext cx="609600" cy="609600"/>
          </a:xfrm>
          <a:prstGeom prst="rect">
            <a:avLst/>
          </a:prstGeom>
        </p:spPr>
      </p:pic>
      <p:sp>
        <p:nvSpPr>
          <p:cNvPr id="19" name="矩形 259">
            <a:extLst>
              <a:ext uri="{FF2B5EF4-FFF2-40B4-BE49-F238E27FC236}">
                <a16:creationId xmlns:a16="http://schemas.microsoft.com/office/drawing/2014/main" id="{BD9875C6-48BE-48A2-AC52-672EA4D3F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555" y="2896983"/>
            <a:ext cx="87590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BÀI 30: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Mi</a:t>
            </a:r>
            <a:r>
              <a:rPr lang="en-US" altLang="zh-C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 – li-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mét</a:t>
            </a:r>
            <a:r>
              <a:rPr lang="en-US" altLang="zh-C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(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Tiết</a:t>
            </a:r>
            <a:r>
              <a:rPr lang="en-US" altLang="zh-C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 1)</a:t>
            </a:r>
            <a:endParaRPr lang="zh-CN" altLang="en-US" sz="3600" b="1" dirty="0">
              <a:solidFill>
                <a:srgbClr val="FF0000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Arial" panose="020B0604020202020204" pitchFamily="34" charset="0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6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2">
                <p:cTn id="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40"/>
            <a:ext cx="12191999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5311309"/>
            <a:ext cx="1291858" cy="12918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844555" y="2302443"/>
            <a:ext cx="3609358" cy="835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hơn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?</a:t>
            </a:r>
            <a:endParaRPr lang="zh-CN" altLang="en-US" sz="2600" dirty="0">
              <a:solidFill>
                <a:schemeClr val="tx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5" name="Terminator 4">
            <a:extLst>
              <a:ext uri="{FF2B5EF4-FFF2-40B4-BE49-F238E27FC236}">
                <a16:creationId xmlns:a16="http://schemas.microsoft.com/office/drawing/2014/main" id="{3CB59B3D-BB11-FB4E-920B-0E87A019D7BF}"/>
              </a:ext>
            </a:extLst>
          </p:cNvPr>
          <p:cNvSpPr/>
          <p:nvPr/>
        </p:nvSpPr>
        <p:spPr>
          <a:xfrm>
            <a:off x="5254038" y="4256571"/>
            <a:ext cx="4065032" cy="1115809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ve sầu</a:t>
            </a:r>
            <a:r>
              <a:rPr lang="x-none" sz="2800">
                <a:latin typeface="Cambria" panose="02040503050406030204" pitchFamily="18" charset="0"/>
              </a:rPr>
              <a:t>. 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1141" y="2082038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4139056D-79EE-6142-85B6-494DD6D5925C}"/>
              </a:ext>
            </a:extLst>
          </p:cNvPr>
          <p:cNvSpPr/>
          <p:nvPr/>
        </p:nvSpPr>
        <p:spPr>
          <a:xfrm>
            <a:off x="6096000" y="2082038"/>
            <a:ext cx="4399416" cy="1264131"/>
          </a:xfrm>
          <a:prstGeom prst="wedgeEllipseCallout">
            <a:avLst>
              <a:gd name="adj1" fmla="val 33207"/>
              <a:gd name="adj2" fmla="val 714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kiến</a:t>
            </a:r>
            <a:r>
              <a:rPr lang="x-none" sz="2800">
                <a:latin typeface="Cambria" panose="02040503050406030204" pitchFamily="18" charset="0"/>
              </a:rPr>
              <a:t>. </a:t>
            </a:r>
            <a:endParaRPr lang="x-none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07" y="3138159"/>
            <a:ext cx="1561470" cy="952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082" y1="76316" x2="0" y2="9013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820">
            <a:off x="1824510" y="3688591"/>
            <a:ext cx="3471998" cy="2154056"/>
          </a:xfrm>
          <a:prstGeom prst="rect">
            <a:avLst/>
          </a:prstGeom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4139056D-79EE-6142-85B6-494DD6D5925C}"/>
              </a:ext>
            </a:extLst>
          </p:cNvPr>
          <p:cNvSpPr/>
          <p:nvPr/>
        </p:nvSpPr>
        <p:spPr>
          <a:xfrm>
            <a:off x="6067425" y="2072513"/>
            <a:ext cx="4399416" cy="1264131"/>
          </a:xfrm>
          <a:prstGeom prst="wedgeEllipseCallout">
            <a:avLst>
              <a:gd name="adj1" fmla="val 33207"/>
              <a:gd name="adj2" fmla="val 714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kiến. Tớ có chiều dài là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cm</a:t>
            </a:r>
          </a:p>
        </p:txBody>
      </p:sp>
      <p:sp>
        <p:nvSpPr>
          <p:cNvPr id="22" name="Terminator 4">
            <a:extLst>
              <a:ext uri="{FF2B5EF4-FFF2-40B4-BE49-F238E27FC236}">
                <a16:creationId xmlns:a16="http://schemas.microsoft.com/office/drawing/2014/main" id="{3CB59B3D-BB11-FB4E-920B-0E87A019D7BF}"/>
              </a:ext>
            </a:extLst>
          </p:cNvPr>
          <p:cNvSpPr/>
          <p:nvPr/>
        </p:nvSpPr>
        <p:spPr>
          <a:xfrm>
            <a:off x="5263563" y="4256571"/>
            <a:ext cx="4065032" cy="1115809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Chào ve sầu. Tớ có chiều dài là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x-none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2569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3" grpId="0" animBg="1"/>
      <p:bldP spid="3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40"/>
            <a:ext cx="12191999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4640405"/>
            <a:ext cx="1962762" cy="196276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844555" y="2302443"/>
            <a:ext cx="3609358" cy="8353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nào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hơn</a:t>
            </a:r>
            <a:r>
              <a:rPr lang="en-US" altLang="zh-CN" sz="2600" dirty="0">
                <a:solidFill>
                  <a:schemeClr val="tx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?</a:t>
            </a:r>
            <a:endParaRPr lang="zh-CN" altLang="en-US" sz="2600" dirty="0">
              <a:solidFill>
                <a:schemeClr val="tx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1141" y="2082038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BA994-DBD1-0146-A2C2-D95D7F225A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66" y="3514817"/>
            <a:ext cx="1125588" cy="1125588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47F196E4-C135-B74B-99F6-9D2563140C30}"/>
              </a:ext>
            </a:extLst>
          </p:cNvPr>
          <p:cNvSpPr/>
          <p:nvPr/>
        </p:nvSpPr>
        <p:spPr>
          <a:xfrm>
            <a:off x="3220979" y="5127565"/>
            <a:ext cx="2632993" cy="12292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 mm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02F29E6-DC6F-B247-88F6-69E1C879B25F}"/>
              </a:ext>
            </a:extLst>
          </p:cNvPr>
          <p:cNvSpPr/>
          <p:nvPr/>
        </p:nvSpPr>
        <p:spPr>
          <a:xfrm>
            <a:off x="7556254" y="5105513"/>
            <a:ext cx="2632993" cy="125131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B6AC0-ACFF-CF41-A73E-1A00D0F31FF8}"/>
              </a:ext>
            </a:extLst>
          </p:cNvPr>
          <p:cNvSpPr txBox="1"/>
          <p:nvPr/>
        </p:nvSpPr>
        <p:spPr>
          <a:xfrm>
            <a:off x="5954453" y="4513623"/>
            <a:ext cx="14670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3800" dirty="0">
                <a:solidFill>
                  <a:srgbClr val="FFFF00"/>
                </a:solidFill>
              </a:rPr>
              <a:t>&lt;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DEC1E65-B13D-9C4A-B5CA-92F371E18A21}"/>
              </a:ext>
            </a:extLst>
          </p:cNvPr>
          <p:cNvSpPr/>
          <p:nvPr/>
        </p:nvSpPr>
        <p:spPr>
          <a:xfrm>
            <a:off x="7355496" y="5105513"/>
            <a:ext cx="2833751" cy="12292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Cambria" panose="02040503050406030204" pitchFamily="18" charset="0"/>
              </a:rPr>
              <a:t>30mm</a:t>
            </a:r>
          </a:p>
        </p:txBody>
      </p:sp>
      <p:sp>
        <p:nvSpPr>
          <p:cNvPr id="23" name="Oval 22"/>
          <p:cNvSpPr/>
          <p:nvPr/>
        </p:nvSpPr>
        <p:spPr>
          <a:xfrm>
            <a:off x="7556254" y="2756552"/>
            <a:ext cx="2208992" cy="224591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0" y="3184732"/>
            <a:ext cx="1894419" cy="11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0" grpId="2" animBg="1"/>
      <p:bldP spid="20" grpId="3" animBg="1"/>
      <p:bldP spid="21" grpId="0"/>
      <p:bldP spid="22" grpId="0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F2F857-84CB-4001-8BBC-A582FC26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7" y="-20468"/>
            <a:ext cx="12191999" cy="6858000"/>
          </a:xfrm>
          <a:prstGeom prst="rect">
            <a:avLst/>
          </a:prstGeom>
        </p:spPr>
      </p:pic>
      <p:sp>
        <p:nvSpPr>
          <p:cNvPr id="4" name="标题 2049">
            <a:extLst>
              <a:ext uri="{FF2B5EF4-FFF2-40B4-BE49-F238E27FC236}">
                <a16:creationId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1844538" y="988996"/>
            <a:ext cx="6061407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chemeClr val="bg1"/>
                </a:solidFill>
                <a:latin typeface="#9Slide05 SVNKitten" pitchFamily="2" charset="77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TRÒ CHƠI</a:t>
            </a:r>
            <a:endParaRPr lang="zh-CN" altLang="en-US" sz="5400" dirty="0">
              <a:solidFill>
                <a:srgbClr val="FD6D2E"/>
              </a:solidFill>
              <a:latin typeface="#9Slide05 SVNKitten" pitchFamily="2" charset="77"/>
              <a:ea typeface="字魂131号-酷乐潮玩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112" y="583845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15" name="Picture 2" descr="C:\Users\HP\Downloads\21479290.jpg">
            <a:extLst>
              <a:ext uri="{FF2B5EF4-FFF2-40B4-BE49-F238E27FC236}">
                <a16:creationId xmlns:a16="http://schemas.microsoft.com/office/drawing/2014/main" id="{6138E1D0-06E1-AD42-B828-DD2AA7BDC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43" y="2821126"/>
            <a:ext cx="3200400" cy="42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7367" y="1686413"/>
            <a:ext cx="4618342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rốt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79865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87231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-5400000">
            <a:off x="9447000" y="654531"/>
            <a:ext cx="2715800" cy="1080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52"/>
          <p:cNvGrpSpPr/>
          <p:nvPr/>
        </p:nvGrpSpPr>
        <p:grpSpPr>
          <a:xfrm>
            <a:off x="9866879" y="388370"/>
            <a:ext cx="376091" cy="365973"/>
            <a:chOff x="7400159" y="291277"/>
            <a:chExt cx="282068" cy="274480"/>
          </a:xfrm>
        </p:grpSpPr>
        <p:sp>
          <p:nvSpPr>
            <p:cNvPr id="549" name="Google Shape;549;p52"/>
            <p:cNvSpPr/>
            <p:nvPr/>
          </p:nvSpPr>
          <p:spPr>
            <a:xfrm>
              <a:off x="7613904" y="322889"/>
              <a:ext cx="37563" cy="33951"/>
            </a:xfrm>
            <a:custGeom>
              <a:avLst/>
              <a:gdLst/>
              <a:ahLst/>
              <a:cxnLst/>
              <a:rect l="l" t="t" r="r" b="b"/>
              <a:pathLst>
                <a:path w="10118" h="9145" extrusionOk="0">
                  <a:moveTo>
                    <a:pt x="4732" y="2689"/>
                  </a:moveTo>
                  <a:cubicBezTo>
                    <a:pt x="5672" y="2689"/>
                    <a:pt x="6415" y="3023"/>
                    <a:pt x="6839" y="3655"/>
                  </a:cubicBezTo>
                  <a:cubicBezTo>
                    <a:pt x="7264" y="4290"/>
                    <a:pt x="7264" y="5087"/>
                    <a:pt x="6844" y="5689"/>
                  </a:cubicBezTo>
                  <a:cubicBezTo>
                    <a:pt x="6470" y="6224"/>
                    <a:pt x="5776" y="6456"/>
                    <a:pt x="5101" y="6456"/>
                  </a:cubicBezTo>
                  <a:cubicBezTo>
                    <a:pt x="4845" y="6456"/>
                    <a:pt x="4592" y="6422"/>
                    <a:pt x="4360" y="6360"/>
                  </a:cubicBezTo>
                  <a:cubicBezTo>
                    <a:pt x="3875" y="6230"/>
                    <a:pt x="3050" y="5864"/>
                    <a:pt x="2967" y="4881"/>
                  </a:cubicBezTo>
                  <a:cubicBezTo>
                    <a:pt x="2822" y="3159"/>
                    <a:pt x="3572" y="2847"/>
                    <a:pt x="3691" y="2811"/>
                  </a:cubicBezTo>
                  <a:cubicBezTo>
                    <a:pt x="4033" y="2733"/>
                    <a:pt x="4381" y="2692"/>
                    <a:pt x="4732" y="2689"/>
                  </a:cubicBezTo>
                  <a:close/>
                  <a:moveTo>
                    <a:pt x="4732" y="0"/>
                  </a:moveTo>
                  <a:cubicBezTo>
                    <a:pt x="4218" y="0"/>
                    <a:pt x="3682" y="59"/>
                    <a:pt x="3132" y="180"/>
                  </a:cubicBezTo>
                  <a:cubicBezTo>
                    <a:pt x="2023" y="407"/>
                    <a:pt x="1" y="1730"/>
                    <a:pt x="286" y="5108"/>
                  </a:cubicBezTo>
                  <a:cubicBezTo>
                    <a:pt x="445" y="6966"/>
                    <a:pt x="1737" y="8441"/>
                    <a:pt x="3662" y="8956"/>
                  </a:cubicBezTo>
                  <a:cubicBezTo>
                    <a:pt x="4126" y="9082"/>
                    <a:pt x="4604" y="9145"/>
                    <a:pt x="5085" y="9145"/>
                  </a:cubicBezTo>
                  <a:cubicBezTo>
                    <a:pt x="6686" y="9145"/>
                    <a:pt x="8199" y="8443"/>
                    <a:pt x="9050" y="7226"/>
                  </a:cubicBezTo>
                  <a:cubicBezTo>
                    <a:pt x="10107" y="5710"/>
                    <a:pt x="10118" y="3722"/>
                    <a:pt x="9076" y="2163"/>
                  </a:cubicBezTo>
                  <a:cubicBezTo>
                    <a:pt x="8138" y="758"/>
                    <a:pt x="6574" y="0"/>
                    <a:pt x="47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7454520" y="344442"/>
              <a:ext cx="180320" cy="168978"/>
            </a:xfrm>
            <a:custGeom>
              <a:avLst/>
              <a:gdLst/>
              <a:ahLst/>
              <a:cxnLst/>
              <a:rect l="l" t="t" r="r" b="b"/>
              <a:pathLst>
                <a:path w="48571" h="45516" extrusionOk="0">
                  <a:moveTo>
                    <a:pt x="23895" y="2651"/>
                  </a:moveTo>
                  <a:cubicBezTo>
                    <a:pt x="25170" y="2651"/>
                    <a:pt x="26002" y="2785"/>
                    <a:pt x="26138" y="2811"/>
                  </a:cubicBezTo>
                  <a:cubicBezTo>
                    <a:pt x="26199" y="2822"/>
                    <a:pt x="26260" y="2829"/>
                    <a:pt x="26322" y="2831"/>
                  </a:cubicBezTo>
                  <a:cubicBezTo>
                    <a:pt x="31983" y="3067"/>
                    <a:pt x="36907" y="6166"/>
                    <a:pt x="41377" y="12305"/>
                  </a:cubicBezTo>
                  <a:cubicBezTo>
                    <a:pt x="44043" y="15967"/>
                    <a:pt x="45712" y="23481"/>
                    <a:pt x="43562" y="30198"/>
                  </a:cubicBezTo>
                  <a:cubicBezTo>
                    <a:pt x="42330" y="34042"/>
                    <a:pt x="39326" y="39138"/>
                    <a:pt x="32011" y="41576"/>
                  </a:cubicBezTo>
                  <a:cubicBezTo>
                    <a:pt x="29553" y="42395"/>
                    <a:pt x="26996" y="42791"/>
                    <a:pt x="24471" y="42791"/>
                  </a:cubicBezTo>
                  <a:cubicBezTo>
                    <a:pt x="18646" y="42791"/>
                    <a:pt x="12991" y="40683"/>
                    <a:pt x="9109" y="36799"/>
                  </a:cubicBezTo>
                  <a:cubicBezTo>
                    <a:pt x="4202" y="31892"/>
                    <a:pt x="2850" y="25142"/>
                    <a:pt x="5302" y="17790"/>
                  </a:cubicBezTo>
                  <a:cubicBezTo>
                    <a:pt x="9804" y="4277"/>
                    <a:pt x="19492" y="2651"/>
                    <a:pt x="23895" y="2651"/>
                  </a:cubicBezTo>
                  <a:close/>
                  <a:moveTo>
                    <a:pt x="24154" y="0"/>
                  </a:moveTo>
                  <a:cubicBezTo>
                    <a:pt x="19138" y="0"/>
                    <a:pt x="7804" y="1774"/>
                    <a:pt x="2751" y="16939"/>
                  </a:cubicBezTo>
                  <a:cubicBezTo>
                    <a:pt x="1" y="25187"/>
                    <a:pt x="1625" y="33120"/>
                    <a:pt x="7205" y="38700"/>
                  </a:cubicBezTo>
                  <a:cubicBezTo>
                    <a:pt x="11640" y="43135"/>
                    <a:pt x="17868" y="45515"/>
                    <a:pt x="24352" y="45515"/>
                  </a:cubicBezTo>
                  <a:cubicBezTo>
                    <a:pt x="27245" y="45511"/>
                    <a:pt x="30119" y="45043"/>
                    <a:pt x="32862" y="44127"/>
                  </a:cubicBezTo>
                  <a:cubicBezTo>
                    <a:pt x="41247" y="41331"/>
                    <a:pt x="44701" y="35456"/>
                    <a:pt x="46124" y="31017"/>
                  </a:cubicBezTo>
                  <a:cubicBezTo>
                    <a:pt x="48571" y="23377"/>
                    <a:pt x="46683" y="15025"/>
                    <a:pt x="43551" y="10724"/>
                  </a:cubicBezTo>
                  <a:cubicBezTo>
                    <a:pt x="38657" y="3998"/>
                    <a:pt x="32923" y="440"/>
                    <a:pt x="26509" y="148"/>
                  </a:cubicBezTo>
                  <a:cubicBezTo>
                    <a:pt x="26217" y="105"/>
                    <a:pt x="25371" y="0"/>
                    <a:pt x="24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7400159" y="291277"/>
              <a:ext cx="282068" cy="274480"/>
            </a:xfrm>
            <a:custGeom>
              <a:avLst/>
              <a:gdLst/>
              <a:ahLst/>
              <a:cxnLst/>
              <a:rect l="l" t="t" r="r" b="b"/>
              <a:pathLst>
                <a:path w="75978" h="73934" extrusionOk="0">
                  <a:moveTo>
                    <a:pt x="51311" y="2690"/>
                  </a:moveTo>
                  <a:cubicBezTo>
                    <a:pt x="58159" y="2690"/>
                    <a:pt x="63248" y="2796"/>
                    <a:pt x="64173" y="3076"/>
                  </a:cubicBezTo>
                  <a:lnTo>
                    <a:pt x="64440" y="3172"/>
                  </a:lnTo>
                  <a:cubicBezTo>
                    <a:pt x="67188" y="4144"/>
                    <a:pt x="71341" y="5612"/>
                    <a:pt x="72270" y="15103"/>
                  </a:cubicBezTo>
                  <a:cubicBezTo>
                    <a:pt x="73297" y="25545"/>
                    <a:pt x="72277" y="55362"/>
                    <a:pt x="72266" y="55661"/>
                  </a:cubicBezTo>
                  <a:cubicBezTo>
                    <a:pt x="72266" y="55697"/>
                    <a:pt x="72266" y="55731"/>
                    <a:pt x="72266" y="55767"/>
                  </a:cubicBezTo>
                  <a:lnTo>
                    <a:pt x="72266" y="55767"/>
                  </a:lnTo>
                  <a:cubicBezTo>
                    <a:pt x="72272" y="55893"/>
                    <a:pt x="72716" y="68241"/>
                    <a:pt x="64340" y="70062"/>
                  </a:cubicBezTo>
                  <a:cubicBezTo>
                    <a:pt x="60094" y="70985"/>
                    <a:pt x="49624" y="71238"/>
                    <a:pt x="39431" y="71238"/>
                  </a:cubicBezTo>
                  <a:cubicBezTo>
                    <a:pt x="27873" y="71238"/>
                    <a:pt x="16671" y="70913"/>
                    <a:pt x="15296" y="70872"/>
                  </a:cubicBezTo>
                  <a:cubicBezTo>
                    <a:pt x="14232" y="70601"/>
                    <a:pt x="5741" y="68167"/>
                    <a:pt x="4325" y="59665"/>
                  </a:cubicBezTo>
                  <a:cubicBezTo>
                    <a:pt x="2701" y="49914"/>
                    <a:pt x="5564" y="12942"/>
                    <a:pt x="5592" y="12570"/>
                  </a:cubicBezTo>
                  <a:cubicBezTo>
                    <a:pt x="5594" y="12535"/>
                    <a:pt x="5596" y="12500"/>
                    <a:pt x="5596" y="12464"/>
                  </a:cubicBezTo>
                  <a:cubicBezTo>
                    <a:pt x="5596" y="12093"/>
                    <a:pt x="5733" y="3384"/>
                    <a:pt x="17444" y="3154"/>
                  </a:cubicBezTo>
                  <a:cubicBezTo>
                    <a:pt x="27462" y="2917"/>
                    <a:pt x="41275" y="2690"/>
                    <a:pt x="51311" y="2690"/>
                  </a:cubicBezTo>
                  <a:close/>
                  <a:moveTo>
                    <a:pt x="50310" y="1"/>
                  </a:moveTo>
                  <a:cubicBezTo>
                    <a:pt x="38047" y="1"/>
                    <a:pt x="21993" y="358"/>
                    <a:pt x="17388" y="467"/>
                  </a:cubicBezTo>
                  <a:cubicBezTo>
                    <a:pt x="3702" y="735"/>
                    <a:pt x="2950" y="11351"/>
                    <a:pt x="2909" y="12384"/>
                  </a:cubicBezTo>
                  <a:cubicBezTo>
                    <a:pt x="2764" y="14246"/>
                    <a:pt x="1" y="50083"/>
                    <a:pt x="1672" y="60107"/>
                  </a:cubicBezTo>
                  <a:cubicBezTo>
                    <a:pt x="3472" y="70906"/>
                    <a:pt x="14362" y="73423"/>
                    <a:pt x="14826" y="73524"/>
                  </a:cubicBezTo>
                  <a:cubicBezTo>
                    <a:pt x="14908" y="73542"/>
                    <a:pt x="14990" y="73552"/>
                    <a:pt x="15073" y="73555"/>
                  </a:cubicBezTo>
                  <a:cubicBezTo>
                    <a:pt x="15947" y="73583"/>
                    <a:pt x="27362" y="73934"/>
                    <a:pt x="39277" y="73934"/>
                  </a:cubicBezTo>
                  <a:cubicBezTo>
                    <a:pt x="49654" y="73934"/>
                    <a:pt x="60414" y="73667"/>
                    <a:pt x="64912" y="72691"/>
                  </a:cubicBezTo>
                  <a:cubicBezTo>
                    <a:pt x="75278" y="70436"/>
                    <a:pt x="74997" y="56852"/>
                    <a:pt x="74953" y="55704"/>
                  </a:cubicBezTo>
                  <a:cubicBezTo>
                    <a:pt x="75018" y="53883"/>
                    <a:pt x="75978" y="25344"/>
                    <a:pt x="74949" y="14839"/>
                  </a:cubicBezTo>
                  <a:cubicBezTo>
                    <a:pt x="73849" y="3648"/>
                    <a:pt x="68314" y="1688"/>
                    <a:pt x="65338" y="636"/>
                  </a:cubicBezTo>
                  <a:lnTo>
                    <a:pt x="65081" y="545"/>
                  </a:lnTo>
                  <a:cubicBezTo>
                    <a:pt x="63935" y="135"/>
                    <a:pt x="57837" y="1"/>
                    <a:pt x="50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2" name="Google Shape;552;p52"/>
          <p:cNvGrpSpPr/>
          <p:nvPr/>
        </p:nvGrpSpPr>
        <p:grpSpPr>
          <a:xfrm>
            <a:off x="10605066" y="378469"/>
            <a:ext cx="399669" cy="385761"/>
            <a:chOff x="4958324" y="-1574249"/>
            <a:chExt cx="299752" cy="289321"/>
          </a:xfrm>
        </p:grpSpPr>
        <p:sp>
          <p:nvSpPr>
            <p:cNvPr id="553" name="Google Shape;553;p52"/>
            <p:cNvSpPr/>
            <p:nvPr/>
          </p:nvSpPr>
          <p:spPr>
            <a:xfrm>
              <a:off x="4958324" y="-1485711"/>
              <a:ext cx="78260" cy="196774"/>
            </a:xfrm>
            <a:custGeom>
              <a:avLst/>
              <a:gdLst/>
              <a:ahLst/>
              <a:cxnLst/>
              <a:rect l="l" t="t" r="r" b="b"/>
              <a:pathLst>
                <a:path w="21080" h="53003" extrusionOk="0">
                  <a:moveTo>
                    <a:pt x="10803" y="2702"/>
                  </a:moveTo>
                  <a:cubicBezTo>
                    <a:pt x="13638" y="2702"/>
                    <a:pt x="16471" y="2813"/>
                    <a:pt x="17822" y="2968"/>
                  </a:cubicBezTo>
                  <a:cubicBezTo>
                    <a:pt x="18570" y="8401"/>
                    <a:pt x="17918" y="43933"/>
                    <a:pt x="17543" y="49230"/>
                  </a:cubicBezTo>
                  <a:cubicBezTo>
                    <a:pt x="16166" y="49949"/>
                    <a:pt x="10952" y="50301"/>
                    <a:pt x="7064" y="50301"/>
                  </a:cubicBezTo>
                  <a:cubicBezTo>
                    <a:pt x="5412" y="50301"/>
                    <a:pt x="3999" y="50237"/>
                    <a:pt x="3223" y="50111"/>
                  </a:cubicBezTo>
                  <a:cubicBezTo>
                    <a:pt x="2631" y="45726"/>
                    <a:pt x="3039" y="19747"/>
                    <a:pt x="3467" y="3176"/>
                  </a:cubicBezTo>
                  <a:cubicBezTo>
                    <a:pt x="4671" y="2832"/>
                    <a:pt x="7739" y="2702"/>
                    <a:pt x="10803" y="2702"/>
                  </a:cubicBezTo>
                  <a:close/>
                  <a:moveTo>
                    <a:pt x="10587" y="0"/>
                  </a:moveTo>
                  <a:cubicBezTo>
                    <a:pt x="6701" y="0"/>
                    <a:pt x="2739" y="267"/>
                    <a:pt x="1553" y="1121"/>
                  </a:cubicBezTo>
                  <a:cubicBezTo>
                    <a:pt x="910" y="1582"/>
                    <a:pt x="802" y="2174"/>
                    <a:pt x="793" y="2483"/>
                  </a:cubicBezTo>
                  <a:cubicBezTo>
                    <a:pt x="789" y="2676"/>
                    <a:pt x="477" y="14625"/>
                    <a:pt x="323" y="26522"/>
                  </a:cubicBezTo>
                  <a:cubicBezTo>
                    <a:pt x="0" y="51382"/>
                    <a:pt x="553" y="51751"/>
                    <a:pt x="1393" y="52311"/>
                  </a:cubicBezTo>
                  <a:cubicBezTo>
                    <a:pt x="2088" y="52775"/>
                    <a:pt x="4600" y="53002"/>
                    <a:pt x="7543" y="53002"/>
                  </a:cubicBezTo>
                  <a:cubicBezTo>
                    <a:pt x="11735" y="53002"/>
                    <a:pt x="16803" y="52539"/>
                    <a:pt x="18721" y="51631"/>
                  </a:cubicBezTo>
                  <a:cubicBezTo>
                    <a:pt x="19841" y="51101"/>
                    <a:pt x="20137" y="50378"/>
                    <a:pt x="20189" y="49862"/>
                  </a:cubicBezTo>
                  <a:cubicBezTo>
                    <a:pt x="20300" y="48745"/>
                    <a:pt x="20638" y="36863"/>
                    <a:pt x="20785" y="25147"/>
                  </a:cubicBezTo>
                  <a:cubicBezTo>
                    <a:pt x="21079" y="1065"/>
                    <a:pt x="20506" y="887"/>
                    <a:pt x="19245" y="500"/>
                  </a:cubicBezTo>
                  <a:cubicBezTo>
                    <a:pt x="18551" y="286"/>
                    <a:pt x="14610" y="0"/>
                    <a:pt x="10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4958643" y="-1574249"/>
              <a:ext cx="75995" cy="74573"/>
            </a:xfrm>
            <a:custGeom>
              <a:avLst/>
              <a:gdLst/>
              <a:ahLst/>
              <a:cxnLst/>
              <a:rect l="l" t="t" r="r" b="b"/>
              <a:pathLst>
                <a:path w="20470" h="20087" extrusionOk="0">
                  <a:moveTo>
                    <a:pt x="10338" y="2694"/>
                  </a:moveTo>
                  <a:cubicBezTo>
                    <a:pt x="11722" y="2694"/>
                    <a:pt x="13985" y="2941"/>
                    <a:pt x="15612" y="4358"/>
                  </a:cubicBezTo>
                  <a:cubicBezTo>
                    <a:pt x="16844" y="5432"/>
                    <a:pt x="17516" y="7039"/>
                    <a:pt x="17609" y="9135"/>
                  </a:cubicBezTo>
                  <a:cubicBezTo>
                    <a:pt x="17739" y="12050"/>
                    <a:pt x="16316" y="14796"/>
                    <a:pt x="13895" y="16296"/>
                  </a:cubicBezTo>
                  <a:cubicBezTo>
                    <a:pt x="12720" y="17026"/>
                    <a:pt x="11421" y="17392"/>
                    <a:pt x="10126" y="17392"/>
                  </a:cubicBezTo>
                  <a:cubicBezTo>
                    <a:pt x="8969" y="17392"/>
                    <a:pt x="7815" y="17100"/>
                    <a:pt x="6755" y="16515"/>
                  </a:cubicBezTo>
                  <a:cubicBezTo>
                    <a:pt x="2054" y="13917"/>
                    <a:pt x="3416" y="8016"/>
                    <a:pt x="3617" y="7247"/>
                  </a:cubicBezTo>
                  <a:cubicBezTo>
                    <a:pt x="4258" y="5800"/>
                    <a:pt x="6601" y="2994"/>
                    <a:pt x="9362" y="2736"/>
                  </a:cubicBezTo>
                  <a:cubicBezTo>
                    <a:pt x="9579" y="2716"/>
                    <a:pt x="9918" y="2694"/>
                    <a:pt x="10338" y="2694"/>
                  </a:cubicBezTo>
                  <a:close/>
                  <a:moveTo>
                    <a:pt x="10378" y="1"/>
                  </a:moveTo>
                  <a:cubicBezTo>
                    <a:pt x="9872" y="1"/>
                    <a:pt x="9440" y="28"/>
                    <a:pt x="9113" y="59"/>
                  </a:cubicBezTo>
                  <a:cubicBezTo>
                    <a:pt x="5226" y="421"/>
                    <a:pt x="2088" y="3918"/>
                    <a:pt x="1101" y="6285"/>
                  </a:cubicBezTo>
                  <a:cubicBezTo>
                    <a:pt x="1082" y="6333"/>
                    <a:pt x="1064" y="6381"/>
                    <a:pt x="1051" y="6430"/>
                  </a:cubicBezTo>
                  <a:cubicBezTo>
                    <a:pt x="189" y="9417"/>
                    <a:pt x="1" y="15857"/>
                    <a:pt x="5454" y="18869"/>
                  </a:cubicBezTo>
                  <a:cubicBezTo>
                    <a:pt x="6926" y="19681"/>
                    <a:pt x="8524" y="20086"/>
                    <a:pt x="10125" y="20086"/>
                  </a:cubicBezTo>
                  <a:cubicBezTo>
                    <a:pt x="11909" y="20086"/>
                    <a:pt x="13698" y="19584"/>
                    <a:pt x="15311" y="18581"/>
                  </a:cubicBezTo>
                  <a:cubicBezTo>
                    <a:pt x="18559" y="16567"/>
                    <a:pt x="20469" y="12901"/>
                    <a:pt x="20296" y="9014"/>
                  </a:cubicBezTo>
                  <a:cubicBezTo>
                    <a:pt x="20168" y="6155"/>
                    <a:pt x="19185" y="3905"/>
                    <a:pt x="17379" y="2331"/>
                  </a:cubicBezTo>
                  <a:cubicBezTo>
                    <a:pt x="15138" y="378"/>
                    <a:pt x="12253" y="1"/>
                    <a:pt x="10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5065913" y="-1485244"/>
              <a:ext cx="192163" cy="200315"/>
            </a:xfrm>
            <a:custGeom>
              <a:avLst/>
              <a:gdLst/>
              <a:ahLst/>
              <a:cxnLst/>
              <a:rect l="l" t="t" r="r" b="b"/>
              <a:pathLst>
                <a:path w="51761" h="53957" extrusionOk="0">
                  <a:moveTo>
                    <a:pt x="31818" y="2691"/>
                  </a:moveTo>
                  <a:cubicBezTo>
                    <a:pt x="32135" y="2691"/>
                    <a:pt x="32436" y="2707"/>
                    <a:pt x="32723" y="2740"/>
                  </a:cubicBezTo>
                  <a:cubicBezTo>
                    <a:pt x="39473" y="3507"/>
                    <a:pt x="45937" y="6151"/>
                    <a:pt x="47520" y="20194"/>
                  </a:cubicBezTo>
                  <a:cubicBezTo>
                    <a:pt x="48960" y="32928"/>
                    <a:pt x="47715" y="48370"/>
                    <a:pt x="47548" y="50343"/>
                  </a:cubicBezTo>
                  <a:lnTo>
                    <a:pt x="47546" y="50343"/>
                  </a:lnTo>
                  <a:cubicBezTo>
                    <a:pt x="47281" y="50567"/>
                    <a:pt x="46160" y="51267"/>
                    <a:pt x="42466" y="51267"/>
                  </a:cubicBezTo>
                  <a:cubicBezTo>
                    <a:pt x="42138" y="51267"/>
                    <a:pt x="41791" y="51262"/>
                    <a:pt x="41422" y="51250"/>
                  </a:cubicBezTo>
                  <a:cubicBezTo>
                    <a:pt x="36855" y="51098"/>
                    <a:pt x="35584" y="50784"/>
                    <a:pt x="35339" y="50568"/>
                  </a:cubicBezTo>
                  <a:cubicBezTo>
                    <a:pt x="35302" y="50503"/>
                    <a:pt x="35257" y="50260"/>
                    <a:pt x="35226" y="50106"/>
                  </a:cubicBezTo>
                  <a:cubicBezTo>
                    <a:pt x="35203" y="49775"/>
                    <a:pt x="35326" y="48166"/>
                    <a:pt x="35458" y="46464"/>
                  </a:cubicBezTo>
                  <a:cubicBezTo>
                    <a:pt x="36595" y="31656"/>
                    <a:pt x="37011" y="17570"/>
                    <a:pt x="32407" y="14778"/>
                  </a:cubicBezTo>
                  <a:cubicBezTo>
                    <a:pt x="30085" y="13371"/>
                    <a:pt x="27937" y="12676"/>
                    <a:pt x="25893" y="12676"/>
                  </a:cubicBezTo>
                  <a:cubicBezTo>
                    <a:pt x="25178" y="12676"/>
                    <a:pt x="24468" y="12762"/>
                    <a:pt x="23775" y="12933"/>
                  </a:cubicBezTo>
                  <a:cubicBezTo>
                    <a:pt x="20772" y="13676"/>
                    <a:pt x="18147" y="15976"/>
                    <a:pt x="15748" y="19967"/>
                  </a:cubicBezTo>
                  <a:cubicBezTo>
                    <a:pt x="15620" y="20179"/>
                    <a:pt x="15553" y="20424"/>
                    <a:pt x="15557" y="20673"/>
                  </a:cubicBezTo>
                  <a:cubicBezTo>
                    <a:pt x="15702" y="34201"/>
                    <a:pt x="15345" y="48134"/>
                    <a:pt x="15035" y="50416"/>
                  </a:cubicBezTo>
                  <a:cubicBezTo>
                    <a:pt x="14700" y="50546"/>
                    <a:pt x="14059" y="50592"/>
                    <a:pt x="13296" y="50592"/>
                  </a:cubicBezTo>
                  <a:cubicBezTo>
                    <a:pt x="12073" y="50592"/>
                    <a:pt x="10534" y="50473"/>
                    <a:pt x="9429" y="50388"/>
                  </a:cubicBezTo>
                  <a:cubicBezTo>
                    <a:pt x="8068" y="50285"/>
                    <a:pt x="6653" y="50177"/>
                    <a:pt x="5454" y="50177"/>
                  </a:cubicBezTo>
                  <a:cubicBezTo>
                    <a:pt x="5397" y="50177"/>
                    <a:pt x="5341" y="50177"/>
                    <a:pt x="5286" y="50178"/>
                  </a:cubicBezTo>
                  <a:cubicBezTo>
                    <a:pt x="5246" y="50179"/>
                    <a:pt x="5206" y="50179"/>
                    <a:pt x="5166" y="50179"/>
                  </a:cubicBezTo>
                  <a:cubicBezTo>
                    <a:pt x="3507" y="50179"/>
                    <a:pt x="2899" y="49562"/>
                    <a:pt x="2884" y="48970"/>
                  </a:cubicBezTo>
                  <a:cubicBezTo>
                    <a:pt x="2811" y="31944"/>
                    <a:pt x="2746" y="6337"/>
                    <a:pt x="2863" y="3860"/>
                  </a:cubicBezTo>
                  <a:cubicBezTo>
                    <a:pt x="2919" y="3791"/>
                    <a:pt x="3090" y="3628"/>
                    <a:pt x="3538" y="3444"/>
                  </a:cubicBezTo>
                  <a:cubicBezTo>
                    <a:pt x="4779" y="2934"/>
                    <a:pt x="6793" y="2753"/>
                    <a:pt x="8805" y="2753"/>
                  </a:cubicBezTo>
                  <a:cubicBezTo>
                    <a:pt x="11218" y="2753"/>
                    <a:pt x="13627" y="3014"/>
                    <a:pt x="14689" y="3280"/>
                  </a:cubicBezTo>
                  <a:cubicBezTo>
                    <a:pt x="14795" y="3743"/>
                    <a:pt x="14972" y="4819"/>
                    <a:pt x="15137" y="7260"/>
                  </a:cubicBezTo>
                  <a:cubicBezTo>
                    <a:pt x="15188" y="8007"/>
                    <a:pt x="15813" y="8517"/>
                    <a:pt x="16483" y="8517"/>
                  </a:cubicBezTo>
                  <a:cubicBezTo>
                    <a:pt x="16719" y="8517"/>
                    <a:pt x="16959" y="8454"/>
                    <a:pt x="17183" y="8317"/>
                  </a:cubicBezTo>
                  <a:cubicBezTo>
                    <a:pt x="23064" y="4706"/>
                    <a:pt x="28319" y="2691"/>
                    <a:pt x="31818" y="2691"/>
                  </a:cubicBezTo>
                  <a:close/>
                  <a:moveTo>
                    <a:pt x="31791" y="0"/>
                  </a:moveTo>
                  <a:cubicBezTo>
                    <a:pt x="27361" y="0"/>
                    <a:pt x="21985" y="2431"/>
                    <a:pt x="17645" y="4917"/>
                  </a:cubicBezTo>
                  <a:cubicBezTo>
                    <a:pt x="17326" y="1814"/>
                    <a:pt x="16917" y="1274"/>
                    <a:pt x="16187" y="954"/>
                  </a:cubicBezTo>
                  <a:cubicBezTo>
                    <a:pt x="15128" y="482"/>
                    <a:pt x="12064" y="60"/>
                    <a:pt x="8934" y="60"/>
                  </a:cubicBezTo>
                  <a:cubicBezTo>
                    <a:pt x="6394" y="60"/>
                    <a:pt x="3810" y="338"/>
                    <a:pt x="2217" y="1090"/>
                  </a:cubicBezTo>
                  <a:cubicBezTo>
                    <a:pt x="1152" y="1593"/>
                    <a:pt x="487" y="2299"/>
                    <a:pt x="245" y="3182"/>
                  </a:cubicBezTo>
                  <a:cubicBezTo>
                    <a:pt x="184" y="3401"/>
                    <a:pt x="0" y="4064"/>
                    <a:pt x="197" y="48922"/>
                  </a:cubicBezTo>
                  <a:cubicBezTo>
                    <a:pt x="191" y="49067"/>
                    <a:pt x="169" y="50379"/>
                    <a:pt x="1239" y="51477"/>
                  </a:cubicBezTo>
                  <a:cubicBezTo>
                    <a:pt x="2128" y="52397"/>
                    <a:pt x="3468" y="52868"/>
                    <a:pt x="5187" y="52868"/>
                  </a:cubicBezTo>
                  <a:cubicBezTo>
                    <a:pt x="5229" y="52868"/>
                    <a:pt x="5271" y="52868"/>
                    <a:pt x="5314" y="52867"/>
                  </a:cubicBezTo>
                  <a:cubicBezTo>
                    <a:pt x="5391" y="52866"/>
                    <a:pt x="5469" y="52866"/>
                    <a:pt x="5549" y="52866"/>
                  </a:cubicBezTo>
                  <a:cubicBezTo>
                    <a:pt x="6636" y="52866"/>
                    <a:pt x="7947" y="52972"/>
                    <a:pt x="9221" y="53069"/>
                  </a:cubicBezTo>
                  <a:cubicBezTo>
                    <a:pt x="10665" y="53180"/>
                    <a:pt x="12004" y="53283"/>
                    <a:pt x="13171" y="53283"/>
                  </a:cubicBezTo>
                  <a:cubicBezTo>
                    <a:pt x="15342" y="53283"/>
                    <a:pt x="16922" y="52927"/>
                    <a:pt x="17500" y="51605"/>
                  </a:cubicBezTo>
                  <a:cubicBezTo>
                    <a:pt x="18173" y="50070"/>
                    <a:pt x="18346" y="30851"/>
                    <a:pt x="18249" y="21030"/>
                  </a:cubicBezTo>
                  <a:cubicBezTo>
                    <a:pt x="20178" y="17925"/>
                    <a:pt x="22253" y="16082"/>
                    <a:pt x="24420" y="15545"/>
                  </a:cubicBezTo>
                  <a:cubicBezTo>
                    <a:pt x="24893" y="15428"/>
                    <a:pt x="25378" y="15369"/>
                    <a:pt x="25877" y="15369"/>
                  </a:cubicBezTo>
                  <a:cubicBezTo>
                    <a:pt x="27431" y="15369"/>
                    <a:pt x="29127" y="15937"/>
                    <a:pt x="31014" y="17080"/>
                  </a:cubicBezTo>
                  <a:cubicBezTo>
                    <a:pt x="33552" y="18618"/>
                    <a:pt x="34146" y="28434"/>
                    <a:pt x="32777" y="46258"/>
                  </a:cubicBezTo>
                  <a:cubicBezTo>
                    <a:pt x="32539" y="49381"/>
                    <a:pt x="32494" y="50091"/>
                    <a:pt x="32582" y="50568"/>
                  </a:cubicBezTo>
                  <a:cubicBezTo>
                    <a:pt x="33067" y="53205"/>
                    <a:pt x="34375" y="53708"/>
                    <a:pt x="41333" y="53937"/>
                  </a:cubicBezTo>
                  <a:cubicBezTo>
                    <a:pt x="41721" y="53950"/>
                    <a:pt x="42093" y="53957"/>
                    <a:pt x="42448" y="53957"/>
                  </a:cubicBezTo>
                  <a:cubicBezTo>
                    <a:pt x="48999" y="53957"/>
                    <a:pt x="50049" y="51878"/>
                    <a:pt x="50199" y="50877"/>
                  </a:cubicBezTo>
                  <a:cubicBezTo>
                    <a:pt x="50214" y="50708"/>
                    <a:pt x="51760" y="33761"/>
                    <a:pt x="50194" y="19891"/>
                  </a:cubicBezTo>
                  <a:cubicBezTo>
                    <a:pt x="48763" y="7201"/>
                    <a:pt x="43629" y="1272"/>
                    <a:pt x="33028" y="68"/>
                  </a:cubicBezTo>
                  <a:cubicBezTo>
                    <a:pt x="32626" y="22"/>
                    <a:pt x="32212" y="0"/>
                    <a:pt x="31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6" name="Google Shape;556;p52"/>
          <p:cNvSpPr/>
          <p:nvPr/>
        </p:nvSpPr>
        <p:spPr>
          <a:xfrm>
            <a:off x="9171831" y="352107"/>
            <a:ext cx="237308" cy="438516"/>
          </a:xfrm>
          <a:custGeom>
            <a:avLst/>
            <a:gdLst/>
            <a:ahLst/>
            <a:cxnLst/>
            <a:rect l="l" t="t" r="r" b="b"/>
            <a:pathLst>
              <a:path w="47941" h="88589" extrusionOk="0">
                <a:moveTo>
                  <a:pt x="38141" y="2691"/>
                </a:moveTo>
                <a:cubicBezTo>
                  <a:pt x="43569" y="2691"/>
                  <a:pt x="44491" y="4019"/>
                  <a:pt x="44606" y="4701"/>
                </a:cubicBezTo>
                <a:lnTo>
                  <a:pt x="44660" y="5022"/>
                </a:lnTo>
                <a:cubicBezTo>
                  <a:pt x="44844" y="6092"/>
                  <a:pt x="45229" y="8318"/>
                  <a:pt x="45056" y="10271"/>
                </a:cubicBezTo>
                <a:cubicBezTo>
                  <a:pt x="44798" y="13194"/>
                  <a:pt x="43521" y="13415"/>
                  <a:pt x="43038" y="13498"/>
                </a:cubicBezTo>
                <a:cubicBezTo>
                  <a:pt x="42397" y="13608"/>
                  <a:pt x="41671" y="13710"/>
                  <a:pt x="40898" y="13816"/>
                </a:cubicBezTo>
                <a:cubicBezTo>
                  <a:pt x="36035" y="14494"/>
                  <a:pt x="28681" y="15518"/>
                  <a:pt x="28722" y="21257"/>
                </a:cubicBezTo>
                <a:cubicBezTo>
                  <a:pt x="28732" y="22476"/>
                  <a:pt x="28810" y="26265"/>
                  <a:pt x="28921" y="31564"/>
                </a:cubicBezTo>
                <a:cubicBezTo>
                  <a:pt x="28936" y="32294"/>
                  <a:pt x="29534" y="32881"/>
                  <a:pt x="30266" y="32881"/>
                </a:cubicBezTo>
                <a:lnTo>
                  <a:pt x="30417" y="32881"/>
                </a:lnTo>
                <a:cubicBezTo>
                  <a:pt x="39181" y="32881"/>
                  <a:pt x="41522" y="33182"/>
                  <a:pt x="42139" y="33331"/>
                </a:cubicBezTo>
                <a:cubicBezTo>
                  <a:pt x="43239" y="35122"/>
                  <a:pt x="43363" y="44174"/>
                  <a:pt x="42297" y="45744"/>
                </a:cubicBezTo>
                <a:cubicBezTo>
                  <a:pt x="41373" y="45989"/>
                  <a:pt x="37330" y="46511"/>
                  <a:pt x="30504" y="47017"/>
                </a:cubicBezTo>
                <a:cubicBezTo>
                  <a:pt x="29791" y="47069"/>
                  <a:pt x="29246" y="47669"/>
                  <a:pt x="29259" y="48384"/>
                </a:cubicBezTo>
                <a:cubicBezTo>
                  <a:pt x="29778" y="75929"/>
                  <a:pt x="29655" y="83246"/>
                  <a:pt x="29460" y="84394"/>
                </a:cubicBezTo>
                <a:cubicBezTo>
                  <a:pt x="28902" y="85003"/>
                  <a:pt x="26053" y="85926"/>
                  <a:pt x="22979" y="85926"/>
                </a:cubicBezTo>
                <a:cubicBezTo>
                  <a:pt x="21770" y="85926"/>
                  <a:pt x="20526" y="85783"/>
                  <a:pt x="19373" y="85423"/>
                </a:cubicBezTo>
                <a:cubicBezTo>
                  <a:pt x="17132" y="84719"/>
                  <a:pt x="16008" y="83391"/>
                  <a:pt x="15936" y="81358"/>
                </a:cubicBezTo>
                <a:cubicBezTo>
                  <a:pt x="15930" y="81195"/>
                  <a:pt x="15308" y="65021"/>
                  <a:pt x="15101" y="49066"/>
                </a:cubicBezTo>
                <a:cubicBezTo>
                  <a:pt x="15090" y="48330"/>
                  <a:pt x="14490" y="47738"/>
                  <a:pt x="13756" y="47738"/>
                </a:cubicBezTo>
                <a:lnTo>
                  <a:pt x="13667" y="47738"/>
                </a:lnTo>
                <a:cubicBezTo>
                  <a:pt x="6436" y="47738"/>
                  <a:pt x="5230" y="47085"/>
                  <a:pt x="5146" y="47035"/>
                </a:cubicBezTo>
                <a:cubicBezTo>
                  <a:pt x="3043" y="45166"/>
                  <a:pt x="2508" y="35417"/>
                  <a:pt x="3476" y="33500"/>
                </a:cubicBezTo>
                <a:cubicBezTo>
                  <a:pt x="4680" y="33420"/>
                  <a:pt x="8379" y="33271"/>
                  <a:pt x="13786" y="33126"/>
                </a:cubicBezTo>
                <a:cubicBezTo>
                  <a:pt x="14505" y="33108"/>
                  <a:pt x="15083" y="32526"/>
                  <a:pt x="15096" y="31807"/>
                </a:cubicBezTo>
                <a:cubicBezTo>
                  <a:pt x="15211" y="25371"/>
                  <a:pt x="15488" y="21010"/>
                  <a:pt x="15915" y="18842"/>
                </a:cubicBezTo>
                <a:cubicBezTo>
                  <a:pt x="17875" y="8892"/>
                  <a:pt x="23115" y="4008"/>
                  <a:pt x="32908" y="2997"/>
                </a:cubicBezTo>
                <a:cubicBezTo>
                  <a:pt x="35003" y="2781"/>
                  <a:pt x="36725" y="2691"/>
                  <a:pt x="38141" y="2691"/>
                </a:cubicBezTo>
                <a:close/>
                <a:moveTo>
                  <a:pt x="38089" y="1"/>
                </a:moveTo>
                <a:cubicBezTo>
                  <a:pt x="36249" y="1"/>
                  <a:pt x="34354" y="148"/>
                  <a:pt x="32633" y="325"/>
                </a:cubicBezTo>
                <a:cubicBezTo>
                  <a:pt x="21621" y="1460"/>
                  <a:pt x="15471" y="7179"/>
                  <a:pt x="13275" y="18324"/>
                </a:cubicBezTo>
                <a:cubicBezTo>
                  <a:pt x="12842" y="20525"/>
                  <a:pt x="12565" y="24507"/>
                  <a:pt x="12433" y="30475"/>
                </a:cubicBezTo>
                <a:cubicBezTo>
                  <a:pt x="2742" y="30739"/>
                  <a:pt x="2493" y="30878"/>
                  <a:pt x="2207" y="31032"/>
                </a:cubicBezTo>
                <a:cubicBezTo>
                  <a:pt x="1250" y="31545"/>
                  <a:pt x="687" y="32781"/>
                  <a:pt x="438" y="34917"/>
                </a:cubicBezTo>
                <a:cubicBezTo>
                  <a:pt x="0" y="38663"/>
                  <a:pt x="600" y="46591"/>
                  <a:pt x="3361" y="49044"/>
                </a:cubicBezTo>
                <a:cubicBezTo>
                  <a:pt x="4089" y="49690"/>
                  <a:pt x="5759" y="50350"/>
                  <a:pt x="12433" y="50422"/>
                </a:cubicBezTo>
                <a:cubicBezTo>
                  <a:pt x="12656" y="65972"/>
                  <a:pt x="13245" y="81306"/>
                  <a:pt x="13251" y="81458"/>
                </a:cubicBezTo>
                <a:cubicBezTo>
                  <a:pt x="13383" y="85282"/>
                  <a:pt x="16103" y="87833"/>
                  <a:pt x="20716" y="88456"/>
                </a:cubicBezTo>
                <a:cubicBezTo>
                  <a:pt x="21393" y="88543"/>
                  <a:pt x="22074" y="88589"/>
                  <a:pt x="22758" y="88589"/>
                </a:cubicBezTo>
                <a:cubicBezTo>
                  <a:pt x="22789" y="88589"/>
                  <a:pt x="22820" y="88589"/>
                  <a:pt x="22851" y="88589"/>
                </a:cubicBezTo>
                <a:cubicBezTo>
                  <a:pt x="26682" y="88589"/>
                  <a:pt x="31331" y="87456"/>
                  <a:pt x="32018" y="85260"/>
                </a:cubicBezTo>
                <a:cubicBezTo>
                  <a:pt x="32206" y="84654"/>
                  <a:pt x="32598" y="83400"/>
                  <a:pt x="31972" y="49603"/>
                </a:cubicBezTo>
                <a:cubicBezTo>
                  <a:pt x="35448" y="49328"/>
                  <a:pt x="42291" y="48730"/>
                  <a:pt x="43516" y="48163"/>
                </a:cubicBezTo>
                <a:cubicBezTo>
                  <a:pt x="44573" y="47676"/>
                  <a:pt x="45186" y="46348"/>
                  <a:pt x="45502" y="43867"/>
                </a:cubicBezTo>
                <a:cubicBezTo>
                  <a:pt x="45873" y="40952"/>
                  <a:pt x="45914" y="32896"/>
                  <a:pt x="43807" y="31175"/>
                </a:cubicBezTo>
                <a:cubicBezTo>
                  <a:pt x="43289" y="30750"/>
                  <a:pt x="42650" y="30226"/>
                  <a:pt x="31582" y="30194"/>
                </a:cubicBezTo>
                <a:cubicBezTo>
                  <a:pt x="31487" y="25616"/>
                  <a:pt x="31420" y="22339"/>
                  <a:pt x="31411" y="21237"/>
                </a:cubicBezTo>
                <a:cubicBezTo>
                  <a:pt x="31390" y="18114"/>
                  <a:pt x="36063" y="17205"/>
                  <a:pt x="41269" y="16479"/>
                </a:cubicBezTo>
                <a:cubicBezTo>
                  <a:pt x="42074" y="16369"/>
                  <a:pt x="42828" y="16263"/>
                  <a:pt x="43497" y="16148"/>
                </a:cubicBezTo>
                <a:cubicBezTo>
                  <a:pt x="45229" y="15849"/>
                  <a:pt x="47371" y="14628"/>
                  <a:pt x="47737" y="10507"/>
                </a:cubicBezTo>
                <a:cubicBezTo>
                  <a:pt x="47941" y="8205"/>
                  <a:pt x="47514" y="5747"/>
                  <a:pt x="47310" y="4565"/>
                </a:cubicBezTo>
                <a:lnTo>
                  <a:pt x="47256" y="4260"/>
                </a:lnTo>
                <a:cubicBezTo>
                  <a:pt x="46692" y="865"/>
                  <a:pt x="42552" y="1"/>
                  <a:pt x="380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7" name="Google Shape;557;p52"/>
          <p:cNvSpPr txBox="1"/>
          <p:nvPr/>
        </p:nvSpPr>
        <p:spPr>
          <a:xfrm rot="-417866">
            <a:off x="9405523" y="4887228"/>
            <a:ext cx="1451509" cy="106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400"/>
              </a:spcBef>
            </a:pPr>
            <a:r>
              <a:rPr lang="en" sz="16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rPr>
              <a:t>Please keep this slide for attribution.</a:t>
            </a:r>
            <a:endParaRPr sz="1600">
              <a:solidFill>
                <a:schemeClr val="accent2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pic>
        <p:nvPicPr>
          <p:cNvPr id="18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49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05240">
            <a:off x="6175908" y="-430956"/>
            <a:ext cx="5660273" cy="62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17625">
            <a:off x="616658" y="524465"/>
            <a:ext cx="4496127" cy="437291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543;p52"/>
          <p:cNvSpPr txBox="1">
            <a:spLocks/>
          </p:cNvSpPr>
          <p:nvPr/>
        </p:nvSpPr>
        <p:spPr>
          <a:xfrm rot="364692">
            <a:off x="581378" y="1919573"/>
            <a:ext cx="4566687" cy="216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ncert One"/>
              <a:buNone/>
              <a:defRPr sz="4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latin typeface="Cooper" pitchFamily="18" charset="0"/>
                <a:ea typeface="Cooper" pitchFamily="18" charset="0"/>
                <a:cs typeface="Cooper" pitchFamily="18" charset="0"/>
              </a:rPr>
              <a:t>THƯỚC ĐO CHÍNH XÁC</a:t>
            </a:r>
          </a:p>
        </p:txBody>
      </p:sp>
      <p:sp>
        <p:nvSpPr>
          <p:cNvPr id="23" name="Google Shape;204;p31"/>
          <p:cNvSpPr txBox="1">
            <a:spLocks noGrp="1"/>
          </p:cNvSpPr>
          <p:nvPr>
            <p:ph type="subTitle" idx="4294967295"/>
          </p:nvPr>
        </p:nvSpPr>
        <p:spPr>
          <a:xfrm rot="21050280">
            <a:off x="6952598" y="1773766"/>
            <a:ext cx="4438465" cy="32332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Các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em hãy cùng Thỏ con tham gia trò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chơi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này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,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trả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lời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thật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nhanh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các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câu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</a:t>
            </a:r>
            <a:r>
              <a:rPr lang="nl-NL" sz="3200" b="1" dirty="0" err="1">
                <a:latin typeface="PostAntiqua" pitchFamily="18" charset="0"/>
                <a:ea typeface="PostAntiqua" pitchFamily="18" charset="0"/>
                <a:cs typeface="PostAntiqua" pitchFamily="18" charset="0"/>
              </a:rPr>
              <a:t>hỏi</a:t>
            </a:r>
            <a:r>
              <a:rPr lang="nl-NL" sz="3200" b="1" dirty="0">
                <a:latin typeface="PostAntiqua" pitchFamily="18" charset="0"/>
                <a:ea typeface="PostAntiqua" pitchFamily="18" charset="0"/>
                <a:cs typeface="PostAntiqua" pitchFamily="18" charset="0"/>
              </a:rPr>
              <a:t> để cậu ấy mang được nhiều cà rốt về nhà nhé !</a:t>
            </a:r>
            <a:endParaRPr sz="3200" b="1" dirty="0">
              <a:latin typeface="PostAntiqua" pitchFamily="18" charset="0"/>
              <a:ea typeface="PostAntiqua" pitchFamily="18" charset="0"/>
              <a:cs typeface="PostAntiqua" pitchFamily="18" charset="0"/>
            </a:endParaRPr>
          </a:p>
        </p:txBody>
      </p:sp>
      <p:pic>
        <p:nvPicPr>
          <p:cNvPr id="2050" name="Picture 2" descr="C:\Users\HP\Downloads\214792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04505"/>
            <a:ext cx="3200400" cy="423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32"/>
          <p:cNvSpPr/>
          <p:nvPr/>
        </p:nvSpPr>
        <p:spPr>
          <a:xfrm>
            <a:off x="8969991" y="5686481"/>
            <a:ext cx="39716" cy="41491"/>
          </a:xfrm>
          <a:custGeom>
            <a:avLst/>
            <a:gdLst/>
            <a:ahLst/>
            <a:cxnLst/>
            <a:rect l="l" t="t" r="r" b="b"/>
            <a:pathLst>
              <a:path w="1930" h="1906" fill="none" extrusionOk="0">
                <a:moveTo>
                  <a:pt x="1929" y="0"/>
                </a:moveTo>
                <a:cubicBezTo>
                  <a:pt x="1906" y="334"/>
                  <a:pt x="1906" y="667"/>
                  <a:pt x="1834" y="977"/>
                </a:cubicBezTo>
                <a:cubicBezTo>
                  <a:pt x="1739" y="1286"/>
                  <a:pt x="1572" y="1572"/>
                  <a:pt x="1286" y="1739"/>
                </a:cubicBezTo>
                <a:cubicBezTo>
                  <a:pt x="1001" y="1905"/>
                  <a:pt x="620" y="1882"/>
                  <a:pt x="382" y="1667"/>
                </a:cubicBezTo>
                <a:cubicBezTo>
                  <a:pt x="310" y="1596"/>
                  <a:pt x="262" y="1524"/>
                  <a:pt x="215" y="1429"/>
                </a:cubicBezTo>
                <a:cubicBezTo>
                  <a:pt x="72" y="1143"/>
                  <a:pt x="1" y="810"/>
                  <a:pt x="1" y="500"/>
                </a:cubicBezTo>
              </a:path>
            </a:pathLst>
          </a:custGeom>
          <a:noFill/>
          <a:ln w="10125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18" name="Google Shape;2718;p32"/>
          <p:cNvSpPr/>
          <p:nvPr/>
        </p:nvSpPr>
        <p:spPr>
          <a:xfrm>
            <a:off x="2507526" y="981075"/>
            <a:ext cx="4017099" cy="1869216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latin typeface="Cooper" pitchFamily="18" charset="0"/>
                <a:ea typeface="Cooper" pitchFamily="18" charset="0"/>
                <a:cs typeface="Cooper" pitchFamily="18" charset="0"/>
                <a:sym typeface="Quicksand Medium"/>
              </a:rPr>
              <a:t>Các bạn hãy giúp mình thu hoạch được càng nhiều cà rốt càng tốt nha!</a:t>
            </a:r>
            <a:endParaRPr sz="2133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2724" name="Google Shape;2724;p32"/>
          <p:cNvSpPr/>
          <p:nvPr/>
        </p:nvSpPr>
        <p:spPr>
          <a:xfrm>
            <a:off x="6985756" y="1825224"/>
            <a:ext cx="81229" cy="62497"/>
          </a:xfrm>
          <a:custGeom>
            <a:avLst/>
            <a:gdLst/>
            <a:ahLst/>
            <a:cxnLst/>
            <a:rect l="l" t="t" r="r" b="b"/>
            <a:pathLst>
              <a:path w="2621" h="1906" fill="none" extrusionOk="0">
                <a:moveTo>
                  <a:pt x="1" y="0"/>
                </a:moveTo>
                <a:cubicBezTo>
                  <a:pt x="1072" y="262"/>
                  <a:pt x="2049" y="953"/>
                  <a:pt x="2620" y="1905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5" name="Google Shape;2725;p32"/>
          <p:cNvSpPr/>
          <p:nvPr/>
        </p:nvSpPr>
        <p:spPr>
          <a:xfrm>
            <a:off x="6981325" y="1900180"/>
            <a:ext cx="82716" cy="75777"/>
          </a:xfrm>
          <a:custGeom>
            <a:avLst/>
            <a:gdLst/>
            <a:ahLst/>
            <a:cxnLst/>
            <a:rect l="l" t="t" r="r" b="b"/>
            <a:pathLst>
              <a:path w="2669" h="2311" fill="none" extrusionOk="0">
                <a:moveTo>
                  <a:pt x="1" y="1"/>
                </a:moveTo>
                <a:cubicBezTo>
                  <a:pt x="620" y="48"/>
                  <a:pt x="1168" y="382"/>
                  <a:pt x="1596" y="834"/>
                </a:cubicBezTo>
                <a:cubicBezTo>
                  <a:pt x="2025" y="1263"/>
                  <a:pt x="2358" y="1787"/>
                  <a:pt x="2668" y="2311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8" name="Google Shape;2728;p32"/>
          <p:cNvSpPr/>
          <p:nvPr/>
        </p:nvSpPr>
        <p:spPr>
          <a:xfrm>
            <a:off x="6849954" y="2143799"/>
            <a:ext cx="76053" cy="69547"/>
          </a:xfrm>
          <a:custGeom>
            <a:avLst/>
            <a:gdLst/>
            <a:ahLst/>
            <a:cxnLst/>
            <a:rect l="l" t="t" r="r" b="b"/>
            <a:pathLst>
              <a:path w="2454" h="2121" fill="none" extrusionOk="0">
                <a:moveTo>
                  <a:pt x="1" y="1"/>
                </a:moveTo>
                <a:cubicBezTo>
                  <a:pt x="1025" y="405"/>
                  <a:pt x="1906" y="1168"/>
                  <a:pt x="2454" y="212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29" name="Google Shape;2729;p32"/>
          <p:cNvSpPr/>
          <p:nvPr/>
        </p:nvSpPr>
        <p:spPr>
          <a:xfrm>
            <a:off x="6841834" y="2197672"/>
            <a:ext cx="33997" cy="29707"/>
          </a:xfrm>
          <a:custGeom>
            <a:avLst/>
            <a:gdLst/>
            <a:ahLst/>
            <a:cxnLst/>
            <a:rect l="l" t="t" r="r" b="b"/>
            <a:pathLst>
              <a:path w="1097" h="906" fill="none" extrusionOk="0">
                <a:moveTo>
                  <a:pt x="1" y="1"/>
                </a:moveTo>
                <a:cubicBezTo>
                  <a:pt x="430" y="215"/>
                  <a:pt x="787" y="525"/>
                  <a:pt x="1096" y="9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0" name="Google Shape;2730;p32"/>
          <p:cNvSpPr/>
          <p:nvPr/>
        </p:nvSpPr>
        <p:spPr>
          <a:xfrm>
            <a:off x="7062520" y="1815057"/>
            <a:ext cx="94493" cy="106240"/>
          </a:xfrm>
          <a:custGeom>
            <a:avLst/>
            <a:gdLst/>
            <a:ahLst/>
            <a:cxnLst/>
            <a:rect l="l" t="t" r="r" b="b"/>
            <a:pathLst>
              <a:path w="3049" h="3240" fill="none" extrusionOk="0">
                <a:moveTo>
                  <a:pt x="0" y="1"/>
                </a:moveTo>
                <a:cubicBezTo>
                  <a:pt x="310" y="215"/>
                  <a:pt x="596" y="429"/>
                  <a:pt x="882" y="644"/>
                </a:cubicBezTo>
                <a:cubicBezTo>
                  <a:pt x="1167" y="834"/>
                  <a:pt x="1453" y="1049"/>
                  <a:pt x="1715" y="1263"/>
                </a:cubicBezTo>
                <a:cubicBezTo>
                  <a:pt x="2310" y="1811"/>
                  <a:pt x="2763" y="2477"/>
                  <a:pt x="3049" y="324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4" name="Google Shape;2734;p32"/>
          <p:cNvSpPr/>
          <p:nvPr/>
        </p:nvSpPr>
        <p:spPr>
          <a:xfrm>
            <a:off x="6091267" y="5604508"/>
            <a:ext cx="81941" cy="62529"/>
          </a:xfrm>
          <a:custGeom>
            <a:avLst/>
            <a:gdLst/>
            <a:ahLst/>
            <a:cxnLst/>
            <a:rect l="l" t="t" r="r" b="b"/>
            <a:pathLst>
              <a:path w="2644" h="1907" fill="none" extrusionOk="0">
                <a:moveTo>
                  <a:pt x="1" y="1"/>
                </a:moveTo>
                <a:cubicBezTo>
                  <a:pt x="1096" y="263"/>
                  <a:pt x="2049" y="954"/>
                  <a:pt x="2644" y="19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5" name="Google Shape;2735;p32"/>
          <p:cNvSpPr/>
          <p:nvPr/>
        </p:nvSpPr>
        <p:spPr>
          <a:xfrm>
            <a:off x="6087578" y="5679496"/>
            <a:ext cx="81941" cy="75777"/>
          </a:xfrm>
          <a:custGeom>
            <a:avLst/>
            <a:gdLst/>
            <a:ahLst/>
            <a:cxnLst/>
            <a:rect l="l" t="t" r="r" b="b"/>
            <a:pathLst>
              <a:path w="2644" h="2311" fill="none" extrusionOk="0">
                <a:moveTo>
                  <a:pt x="1" y="0"/>
                </a:moveTo>
                <a:cubicBezTo>
                  <a:pt x="596" y="48"/>
                  <a:pt x="1167" y="381"/>
                  <a:pt x="1596" y="834"/>
                </a:cubicBezTo>
                <a:cubicBezTo>
                  <a:pt x="2025" y="1262"/>
                  <a:pt x="2334" y="1786"/>
                  <a:pt x="2644" y="231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7" name="Google Shape;2737;p32"/>
          <p:cNvSpPr/>
          <p:nvPr/>
        </p:nvSpPr>
        <p:spPr>
          <a:xfrm>
            <a:off x="5948833" y="5843473"/>
            <a:ext cx="124772" cy="111683"/>
          </a:xfrm>
          <a:custGeom>
            <a:avLst/>
            <a:gdLst/>
            <a:ahLst/>
            <a:cxnLst/>
            <a:rect l="l" t="t" r="r" b="b"/>
            <a:pathLst>
              <a:path w="4026" h="3406" fill="none" extrusionOk="0">
                <a:moveTo>
                  <a:pt x="0" y="0"/>
                </a:moveTo>
                <a:cubicBezTo>
                  <a:pt x="1739" y="500"/>
                  <a:pt x="3239" y="1762"/>
                  <a:pt x="4025" y="3406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8" name="Google Shape;2738;p32"/>
          <p:cNvSpPr/>
          <p:nvPr/>
        </p:nvSpPr>
        <p:spPr>
          <a:xfrm>
            <a:off x="5956207" y="5923117"/>
            <a:ext cx="75311" cy="69513"/>
          </a:xfrm>
          <a:custGeom>
            <a:avLst/>
            <a:gdLst/>
            <a:ahLst/>
            <a:cxnLst/>
            <a:rect l="l" t="t" r="r" b="b"/>
            <a:pathLst>
              <a:path w="2430" h="2120" fill="none" extrusionOk="0">
                <a:moveTo>
                  <a:pt x="1" y="0"/>
                </a:moveTo>
                <a:cubicBezTo>
                  <a:pt x="1025" y="405"/>
                  <a:pt x="1906" y="1167"/>
                  <a:pt x="2430" y="2120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39" name="Google Shape;2739;p32"/>
          <p:cNvSpPr/>
          <p:nvPr/>
        </p:nvSpPr>
        <p:spPr>
          <a:xfrm>
            <a:off x="5948087" y="5976989"/>
            <a:ext cx="33253" cy="29707"/>
          </a:xfrm>
          <a:custGeom>
            <a:avLst/>
            <a:gdLst/>
            <a:ahLst/>
            <a:cxnLst/>
            <a:rect l="l" t="t" r="r" b="b"/>
            <a:pathLst>
              <a:path w="1073" h="906" fill="none" extrusionOk="0">
                <a:moveTo>
                  <a:pt x="1" y="0"/>
                </a:moveTo>
                <a:cubicBezTo>
                  <a:pt x="405" y="239"/>
                  <a:pt x="786" y="548"/>
                  <a:pt x="1072" y="905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0" name="Google Shape;2740;p32"/>
          <p:cNvSpPr/>
          <p:nvPr/>
        </p:nvSpPr>
        <p:spPr>
          <a:xfrm>
            <a:off x="6168774" y="5594375"/>
            <a:ext cx="94493" cy="106240"/>
          </a:xfrm>
          <a:custGeom>
            <a:avLst/>
            <a:gdLst/>
            <a:ahLst/>
            <a:cxnLst/>
            <a:rect l="l" t="t" r="r" b="b"/>
            <a:pathLst>
              <a:path w="3049" h="3240" fill="none" extrusionOk="0">
                <a:moveTo>
                  <a:pt x="0" y="0"/>
                </a:moveTo>
                <a:cubicBezTo>
                  <a:pt x="286" y="215"/>
                  <a:pt x="595" y="429"/>
                  <a:pt x="881" y="643"/>
                </a:cubicBezTo>
                <a:cubicBezTo>
                  <a:pt x="1167" y="834"/>
                  <a:pt x="1429" y="1048"/>
                  <a:pt x="1691" y="1263"/>
                </a:cubicBezTo>
                <a:cubicBezTo>
                  <a:pt x="2286" y="1810"/>
                  <a:pt x="2763" y="2477"/>
                  <a:pt x="3048" y="3239"/>
                </a:cubicBezTo>
              </a:path>
            </a:pathLst>
          </a:custGeom>
          <a:noFill/>
          <a:ln w="10125" cap="rnd" cmpd="sng">
            <a:solidFill>
              <a:srgbClr val="D36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4" name="Google Shape;2744;p32"/>
          <p:cNvSpPr/>
          <p:nvPr/>
        </p:nvSpPr>
        <p:spPr>
          <a:xfrm>
            <a:off x="9184374" y="3146977"/>
            <a:ext cx="95949" cy="181263"/>
          </a:xfrm>
          <a:custGeom>
            <a:avLst/>
            <a:gdLst/>
            <a:ahLst/>
            <a:cxnLst/>
            <a:rect l="l" t="t" r="r" b="b"/>
            <a:pathLst>
              <a:path w="3096" h="5528" extrusionOk="0">
                <a:moveTo>
                  <a:pt x="1698" y="1"/>
                </a:moveTo>
                <a:cubicBezTo>
                  <a:pt x="1680" y="1"/>
                  <a:pt x="1661" y="3"/>
                  <a:pt x="1643" y="7"/>
                </a:cubicBezTo>
                <a:cubicBezTo>
                  <a:pt x="1429" y="31"/>
                  <a:pt x="1238" y="293"/>
                  <a:pt x="1096" y="507"/>
                </a:cubicBezTo>
                <a:cubicBezTo>
                  <a:pt x="905" y="817"/>
                  <a:pt x="691" y="1150"/>
                  <a:pt x="548" y="1531"/>
                </a:cubicBezTo>
                <a:cubicBezTo>
                  <a:pt x="357" y="2008"/>
                  <a:pt x="286" y="2579"/>
                  <a:pt x="262" y="3127"/>
                </a:cubicBezTo>
                <a:cubicBezTo>
                  <a:pt x="214" y="3627"/>
                  <a:pt x="0" y="4865"/>
                  <a:pt x="238" y="5294"/>
                </a:cubicBezTo>
                <a:cubicBezTo>
                  <a:pt x="327" y="5449"/>
                  <a:pt x="494" y="5527"/>
                  <a:pt x="661" y="5527"/>
                </a:cubicBezTo>
                <a:cubicBezTo>
                  <a:pt x="852" y="5527"/>
                  <a:pt x="1043" y="5426"/>
                  <a:pt x="1119" y="5222"/>
                </a:cubicBezTo>
                <a:cubicBezTo>
                  <a:pt x="1191" y="5103"/>
                  <a:pt x="1191" y="4937"/>
                  <a:pt x="1191" y="4770"/>
                </a:cubicBezTo>
                <a:cubicBezTo>
                  <a:pt x="1191" y="3865"/>
                  <a:pt x="1262" y="2936"/>
                  <a:pt x="1619" y="2198"/>
                </a:cubicBezTo>
                <a:cubicBezTo>
                  <a:pt x="1953" y="1412"/>
                  <a:pt x="2548" y="888"/>
                  <a:pt x="3096" y="412"/>
                </a:cubicBezTo>
                <a:cubicBezTo>
                  <a:pt x="2715" y="293"/>
                  <a:pt x="2310" y="174"/>
                  <a:pt x="1929" y="55"/>
                </a:cubicBezTo>
                <a:cubicBezTo>
                  <a:pt x="1852" y="35"/>
                  <a:pt x="1775" y="1"/>
                  <a:pt x="1698" y="1"/>
                </a:cubicBezTo>
                <a:close/>
              </a:path>
            </a:pathLst>
          </a:custGeom>
          <a:solidFill>
            <a:srgbClr val="5944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5" name="Google Shape;2745;p32"/>
          <p:cNvSpPr/>
          <p:nvPr/>
        </p:nvSpPr>
        <p:spPr>
          <a:xfrm>
            <a:off x="8947450" y="3361941"/>
            <a:ext cx="163884" cy="228087"/>
          </a:xfrm>
          <a:custGeom>
            <a:avLst/>
            <a:gdLst/>
            <a:ahLst/>
            <a:cxnLst/>
            <a:rect l="l" t="t" r="r" b="b"/>
            <a:pathLst>
              <a:path w="5288" h="6956" extrusionOk="0">
                <a:moveTo>
                  <a:pt x="2526" y="1"/>
                </a:moveTo>
                <a:cubicBezTo>
                  <a:pt x="2419" y="1"/>
                  <a:pt x="2300" y="37"/>
                  <a:pt x="2168" y="119"/>
                </a:cubicBezTo>
                <a:cubicBezTo>
                  <a:pt x="1" y="1477"/>
                  <a:pt x="2334" y="5382"/>
                  <a:pt x="3597" y="6644"/>
                </a:cubicBezTo>
                <a:cubicBezTo>
                  <a:pt x="3692" y="6740"/>
                  <a:pt x="3787" y="6835"/>
                  <a:pt x="3906" y="6882"/>
                </a:cubicBezTo>
                <a:cubicBezTo>
                  <a:pt x="4011" y="6935"/>
                  <a:pt x="4120" y="6955"/>
                  <a:pt x="4230" y="6955"/>
                </a:cubicBezTo>
                <a:cubicBezTo>
                  <a:pt x="4420" y="6955"/>
                  <a:pt x="4615" y="6895"/>
                  <a:pt x="4811" y="6835"/>
                </a:cubicBezTo>
                <a:cubicBezTo>
                  <a:pt x="5026" y="6763"/>
                  <a:pt x="5287" y="6620"/>
                  <a:pt x="5264" y="6406"/>
                </a:cubicBezTo>
                <a:cubicBezTo>
                  <a:pt x="5264" y="6311"/>
                  <a:pt x="5216" y="6216"/>
                  <a:pt x="5145" y="6144"/>
                </a:cubicBezTo>
                <a:cubicBezTo>
                  <a:pt x="4311" y="4977"/>
                  <a:pt x="3692" y="3644"/>
                  <a:pt x="3501" y="2215"/>
                </a:cubicBezTo>
                <a:cubicBezTo>
                  <a:pt x="3419" y="1574"/>
                  <a:pt x="3228" y="1"/>
                  <a:pt x="2526" y="1"/>
                </a:cubicBezTo>
                <a:close/>
              </a:path>
            </a:pathLst>
          </a:custGeom>
          <a:solidFill>
            <a:srgbClr val="C6DD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48" name="Google Shape;2748;p32"/>
          <p:cNvSpPr/>
          <p:nvPr/>
        </p:nvSpPr>
        <p:spPr>
          <a:xfrm>
            <a:off x="1905885" y="5430627"/>
            <a:ext cx="168316" cy="45021"/>
          </a:xfrm>
          <a:custGeom>
            <a:avLst/>
            <a:gdLst/>
            <a:ahLst/>
            <a:cxnLst/>
            <a:rect l="l" t="t" r="r" b="b"/>
            <a:pathLst>
              <a:path w="5431" h="1373" extrusionOk="0">
                <a:moveTo>
                  <a:pt x="2333" y="0"/>
                </a:moveTo>
                <a:cubicBezTo>
                  <a:pt x="2007" y="0"/>
                  <a:pt x="1759" y="13"/>
                  <a:pt x="1668" y="41"/>
                </a:cubicBezTo>
                <a:cubicBezTo>
                  <a:pt x="1" y="565"/>
                  <a:pt x="2596" y="1136"/>
                  <a:pt x="3097" y="1208"/>
                </a:cubicBezTo>
                <a:cubicBezTo>
                  <a:pt x="3444" y="1277"/>
                  <a:pt x="3804" y="1372"/>
                  <a:pt x="4158" y="1372"/>
                </a:cubicBezTo>
                <a:cubicBezTo>
                  <a:pt x="4290" y="1372"/>
                  <a:pt x="4420" y="1359"/>
                  <a:pt x="4549" y="1327"/>
                </a:cubicBezTo>
                <a:cubicBezTo>
                  <a:pt x="5002" y="1208"/>
                  <a:pt x="5430" y="684"/>
                  <a:pt x="5240" y="232"/>
                </a:cubicBezTo>
                <a:cubicBezTo>
                  <a:pt x="5185" y="123"/>
                  <a:pt x="3368" y="0"/>
                  <a:pt x="2333" y="0"/>
                </a:cubicBezTo>
                <a:close/>
              </a:path>
            </a:pathLst>
          </a:custGeom>
          <a:solidFill>
            <a:srgbClr val="7BA0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0" name="Google Shape;2750;p32"/>
          <p:cNvSpPr/>
          <p:nvPr/>
        </p:nvSpPr>
        <p:spPr>
          <a:xfrm>
            <a:off x="1745010" y="5489779"/>
            <a:ext cx="164596" cy="228053"/>
          </a:xfrm>
          <a:custGeom>
            <a:avLst/>
            <a:gdLst/>
            <a:ahLst/>
            <a:cxnLst/>
            <a:rect l="l" t="t" r="r" b="b"/>
            <a:pathLst>
              <a:path w="5311" h="6955" extrusionOk="0">
                <a:moveTo>
                  <a:pt x="2549" y="0"/>
                </a:moveTo>
                <a:cubicBezTo>
                  <a:pt x="2442" y="0"/>
                  <a:pt x="2323" y="37"/>
                  <a:pt x="2191" y="118"/>
                </a:cubicBezTo>
                <a:cubicBezTo>
                  <a:pt x="0" y="1476"/>
                  <a:pt x="2334" y="5381"/>
                  <a:pt x="3620" y="6643"/>
                </a:cubicBezTo>
                <a:cubicBezTo>
                  <a:pt x="3715" y="6739"/>
                  <a:pt x="3810" y="6834"/>
                  <a:pt x="3906" y="6882"/>
                </a:cubicBezTo>
                <a:cubicBezTo>
                  <a:pt x="4011" y="6934"/>
                  <a:pt x="4122" y="6954"/>
                  <a:pt x="4235" y="6954"/>
                </a:cubicBezTo>
                <a:cubicBezTo>
                  <a:pt x="4430" y="6954"/>
                  <a:pt x="4630" y="6894"/>
                  <a:pt x="4811" y="6834"/>
                </a:cubicBezTo>
                <a:cubicBezTo>
                  <a:pt x="5025" y="6763"/>
                  <a:pt x="5311" y="6620"/>
                  <a:pt x="5287" y="6405"/>
                </a:cubicBezTo>
                <a:cubicBezTo>
                  <a:pt x="5287" y="6310"/>
                  <a:pt x="5215" y="6215"/>
                  <a:pt x="5168" y="6143"/>
                </a:cubicBezTo>
                <a:cubicBezTo>
                  <a:pt x="4311" y="4976"/>
                  <a:pt x="3715" y="3643"/>
                  <a:pt x="3525" y="2214"/>
                </a:cubicBezTo>
                <a:cubicBezTo>
                  <a:pt x="3442" y="1573"/>
                  <a:pt x="3252" y="0"/>
                  <a:pt x="2549" y="0"/>
                </a:cubicBezTo>
                <a:close/>
              </a:path>
            </a:pathLst>
          </a:custGeom>
          <a:solidFill>
            <a:srgbClr val="FFFFFF">
              <a:alpha val="40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5" name="Google Shape;2755;p32"/>
          <p:cNvSpPr/>
          <p:nvPr/>
        </p:nvSpPr>
        <p:spPr>
          <a:xfrm>
            <a:off x="7130422" y="3346662"/>
            <a:ext cx="64245" cy="179295"/>
          </a:xfrm>
          <a:custGeom>
            <a:avLst/>
            <a:gdLst/>
            <a:ahLst/>
            <a:cxnLst/>
            <a:rect l="l" t="t" r="r" b="b"/>
            <a:pathLst>
              <a:path w="2073" h="5468" extrusionOk="0">
                <a:moveTo>
                  <a:pt x="1092" y="1"/>
                </a:moveTo>
                <a:cubicBezTo>
                  <a:pt x="884" y="1"/>
                  <a:pt x="686" y="24"/>
                  <a:pt x="548" y="109"/>
                </a:cubicBezTo>
                <a:cubicBezTo>
                  <a:pt x="286" y="252"/>
                  <a:pt x="143" y="776"/>
                  <a:pt x="96" y="1061"/>
                </a:cubicBezTo>
                <a:cubicBezTo>
                  <a:pt x="24" y="1395"/>
                  <a:pt x="0" y="1728"/>
                  <a:pt x="24" y="2062"/>
                </a:cubicBezTo>
                <a:cubicBezTo>
                  <a:pt x="24" y="3109"/>
                  <a:pt x="72" y="4181"/>
                  <a:pt x="167" y="5253"/>
                </a:cubicBezTo>
                <a:cubicBezTo>
                  <a:pt x="167" y="5324"/>
                  <a:pt x="191" y="5372"/>
                  <a:pt x="215" y="5419"/>
                </a:cubicBezTo>
                <a:cubicBezTo>
                  <a:pt x="262" y="5467"/>
                  <a:pt x="334" y="5467"/>
                  <a:pt x="405" y="5467"/>
                </a:cubicBezTo>
                <a:lnTo>
                  <a:pt x="977" y="5467"/>
                </a:lnTo>
                <a:cubicBezTo>
                  <a:pt x="1024" y="5467"/>
                  <a:pt x="1096" y="5467"/>
                  <a:pt x="1120" y="5419"/>
                </a:cubicBezTo>
                <a:cubicBezTo>
                  <a:pt x="1167" y="5396"/>
                  <a:pt x="1167" y="5348"/>
                  <a:pt x="1167" y="5277"/>
                </a:cubicBezTo>
                <a:cubicBezTo>
                  <a:pt x="1239" y="4300"/>
                  <a:pt x="1405" y="3348"/>
                  <a:pt x="1644" y="2395"/>
                </a:cubicBezTo>
                <a:cubicBezTo>
                  <a:pt x="1834" y="1657"/>
                  <a:pt x="2072" y="919"/>
                  <a:pt x="1977" y="180"/>
                </a:cubicBezTo>
                <a:cubicBezTo>
                  <a:pt x="1977" y="133"/>
                  <a:pt x="1953" y="85"/>
                  <a:pt x="1929" y="61"/>
                </a:cubicBezTo>
                <a:cubicBezTo>
                  <a:pt x="1906" y="37"/>
                  <a:pt x="1858" y="37"/>
                  <a:pt x="1810" y="37"/>
                </a:cubicBezTo>
                <a:cubicBezTo>
                  <a:pt x="1625" y="37"/>
                  <a:pt x="1352" y="1"/>
                  <a:pt x="10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0" name="Google Shape;2760;p32"/>
          <p:cNvSpPr/>
          <p:nvPr/>
        </p:nvSpPr>
        <p:spPr>
          <a:xfrm>
            <a:off x="8907595" y="3885876"/>
            <a:ext cx="135836" cy="224939"/>
          </a:xfrm>
          <a:custGeom>
            <a:avLst/>
            <a:gdLst/>
            <a:ahLst/>
            <a:cxnLst/>
            <a:rect l="l" t="t" r="r" b="b"/>
            <a:pathLst>
              <a:path w="4383" h="6860" extrusionOk="0">
                <a:moveTo>
                  <a:pt x="2620" y="1"/>
                </a:moveTo>
                <a:cubicBezTo>
                  <a:pt x="2001" y="477"/>
                  <a:pt x="1691" y="1263"/>
                  <a:pt x="1430" y="2001"/>
                </a:cubicBezTo>
                <a:cubicBezTo>
                  <a:pt x="1239" y="2453"/>
                  <a:pt x="1072" y="2930"/>
                  <a:pt x="906" y="3382"/>
                </a:cubicBezTo>
                <a:cubicBezTo>
                  <a:pt x="477" y="4501"/>
                  <a:pt x="1" y="5287"/>
                  <a:pt x="1382" y="5692"/>
                </a:cubicBezTo>
                <a:cubicBezTo>
                  <a:pt x="1834" y="5811"/>
                  <a:pt x="4287" y="6288"/>
                  <a:pt x="4383" y="6859"/>
                </a:cubicBezTo>
                <a:cubicBezTo>
                  <a:pt x="4025" y="4525"/>
                  <a:pt x="3430" y="2215"/>
                  <a:pt x="26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3" name="Google Shape;2763;p32"/>
          <p:cNvSpPr/>
          <p:nvPr/>
        </p:nvSpPr>
        <p:spPr>
          <a:xfrm>
            <a:off x="8870684" y="4143203"/>
            <a:ext cx="256889" cy="89287"/>
          </a:xfrm>
          <a:custGeom>
            <a:avLst/>
            <a:gdLst/>
            <a:ahLst/>
            <a:cxnLst/>
            <a:rect l="l" t="t" r="r" b="b"/>
            <a:pathLst>
              <a:path w="8289" h="2723" extrusionOk="0">
                <a:moveTo>
                  <a:pt x="1189" y="1"/>
                </a:moveTo>
                <a:cubicBezTo>
                  <a:pt x="660" y="1"/>
                  <a:pt x="25" y="11"/>
                  <a:pt x="25" y="11"/>
                </a:cubicBezTo>
                <a:cubicBezTo>
                  <a:pt x="1" y="440"/>
                  <a:pt x="1120" y="1250"/>
                  <a:pt x="1406" y="1488"/>
                </a:cubicBezTo>
                <a:cubicBezTo>
                  <a:pt x="1858" y="1845"/>
                  <a:pt x="2359" y="2083"/>
                  <a:pt x="2906" y="2297"/>
                </a:cubicBezTo>
                <a:cubicBezTo>
                  <a:pt x="3533" y="2530"/>
                  <a:pt x="4201" y="2723"/>
                  <a:pt x="4858" y="2723"/>
                </a:cubicBezTo>
                <a:cubicBezTo>
                  <a:pt x="5074" y="2723"/>
                  <a:pt x="5290" y="2702"/>
                  <a:pt x="5502" y="2655"/>
                </a:cubicBezTo>
                <a:cubicBezTo>
                  <a:pt x="5764" y="2607"/>
                  <a:pt x="6002" y="2512"/>
                  <a:pt x="6193" y="2345"/>
                </a:cubicBezTo>
                <a:cubicBezTo>
                  <a:pt x="6336" y="2250"/>
                  <a:pt x="8026" y="845"/>
                  <a:pt x="8288" y="202"/>
                </a:cubicBezTo>
                <a:cubicBezTo>
                  <a:pt x="7574" y="202"/>
                  <a:pt x="3025" y="59"/>
                  <a:pt x="1811" y="11"/>
                </a:cubicBezTo>
                <a:cubicBezTo>
                  <a:pt x="1692" y="3"/>
                  <a:pt x="1454" y="1"/>
                  <a:pt x="118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4" name="Google Shape;2764;p32"/>
          <p:cNvSpPr/>
          <p:nvPr/>
        </p:nvSpPr>
        <p:spPr>
          <a:xfrm>
            <a:off x="8953369" y="4153696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3" y="1"/>
                </a:moveTo>
                <a:cubicBezTo>
                  <a:pt x="214" y="1"/>
                  <a:pt x="0" y="191"/>
                  <a:pt x="0" y="430"/>
                </a:cubicBezTo>
                <a:cubicBezTo>
                  <a:pt x="0" y="691"/>
                  <a:pt x="214" y="882"/>
                  <a:pt x="453" y="882"/>
                </a:cubicBezTo>
                <a:cubicBezTo>
                  <a:pt x="691" y="882"/>
                  <a:pt x="881" y="691"/>
                  <a:pt x="881" y="430"/>
                </a:cubicBezTo>
                <a:cubicBezTo>
                  <a:pt x="881" y="191"/>
                  <a:pt x="691" y="1"/>
                  <a:pt x="453" y="1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6" name="Google Shape;2766;p32"/>
          <p:cNvSpPr/>
          <p:nvPr/>
        </p:nvSpPr>
        <p:spPr>
          <a:xfrm>
            <a:off x="9106122" y="3921779"/>
            <a:ext cx="131404" cy="231956"/>
          </a:xfrm>
          <a:custGeom>
            <a:avLst/>
            <a:gdLst/>
            <a:ahLst/>
            <a:cxnLst/>
            <a:rect l="l" t="t" r="r" b="b"/>
            <a:pathLst>
              <a:path w="4240" h="7074" extrusionOk="0">
                <a:moveTo>
                  <a:pt x="4168" y="1"/>
                </a:moveTo>
                <a:lnTo>
                  <a:pt x="4168" y="1"/>
                </a:lnTo>
                <a:cubicBezTo>
                  <a:pt x="3430" y="287"/>
                  <a:pt x="2906" y="906"/>
                  <a:pt x="2406" y="1525"/>
                </a:cubicBezTo>
                <a:cubicBezTo>
                  <a:pt x="2096" y="1906"/>
                  <a:pt x="1763" y="2287"/>
                  <a:pt x="1453" y="2668"/>
                </a:cubicBezTo>
                <a:cubicBezTo>
                  <a:pt x="715" y="3597"/>
                  <a:pt x="1" y="4192"/>
                  <a:pt x="1168" y="5002"/>
                </a:cubicBezTo>
                <a:cubicBezTo>
                  <a:pt x="1573" y="5264"/>
                  <a:pt x="3740" y="6526"/>
                  <a:pt x="3644" y="7074"/>
                </a:cubicBezTo>
                <a:cubicBezTo>
                  <a:pt x="4049" y="4740"/>
                  <a:pt x="4240" y="2382"/>
                  <a:pt x="41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3" name="Google Shape;2773;p32"/>
          <p:cNvSpPr/>
          <p:nvPr/>
        </p:nvSpPr>
        <p:spPr>
          <a:xfrm>
            <a:off x="5221136" y="3969421"/>
            <a:ext cx="256857" cy="89387"/>
          </a:xfrm>
          <a:custGeom>
            <a:avLst/>
            <a:gdLst/>
            <a:ahLst/>
            <a:cxnLst/>
            <a:rect l="l" t="t" r="r" b="b"/>
            <a:pathLst>
              <a:path w="8288" h="2726" extrusionOk="0">
                <a:moveTo>
                  <a:pt x="6478" y="1"/>
                </a:moveTo>
                <a:cubicBezTo>
                  <a:pt x="5263" y="72"/>
                  <a:pt x="715" y="215"/>
                  <a:pt x="0" y="215"/>
                </a:cubicBezTo>
                <a:cubicBezTo>
                  <a:pt x="262" y="858"/>
                  <a:pt x="1953" y="2239"/>
                  <a:pt x="2096" y="2358"/>
                </a:cubicBezTo>
                <a:cubicBezTo>
                  <a:pt x="2310" y="2501"/>
                  <a:pt x="2548" y="2596"/>
                  <a:pt x="2787" y="2644"/>
                </a:cubicBezTo>
                <a:cubicBezTo>
                  <a:pt x="3013" y="2701"/>
                  <a:pt x="3245" y="2726"/>
                  <a:pt x="3479" y="2726"/>
                </a:cubicBezTo>
                <a:cubicBezTo>
                  <a:pt x="4128" y="2726"/>
                  <a:pt x="4793" y="2532"/>
                  <a:pt x="5406" y="2287"/>
                </a:cubicBezTo>
                <a:cubicBezTo>
                  <a:pt x="5930" y="2096"/>
                  <a:pt x="6430" y="1858"/>
                  <a:pt x="6883" y="1501"/>
                </a:cubicBezTo>
                <a:cubicBezTo>
                  <a:pt x="7168" y="1263"/>
                  <a:pt x="8288" y="429"/>
                  <a:pt x="8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4" name="Google Shape;2774;p32"/>
          <p:cNvSpPr/>
          <p:nvPr/>
        </p:nvSpPr>
        <p:spPr>
          <a:xfrm>
            <a:off x="5368001" y="398037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7" name="Google Shape;2777;p32"/>
          <p:cNvSpPr/>
          <p:nvPr/>
        </p:nvSpPr>
        <p:spPr>
          <a:xfrm>
            <a:off x="6500129" y="5377313"/>
            <a:ext cx="38431" cy="93713"/>
          </a:xfrm>
          <a:custGeom>
            <a:avLst/>
            <a:gdLst/>
            <a:ahLst/>
            <a:cxnLst/>
            <a:rect l="l" t="t" r="r" b="b"/>
            <a:pathLst>
              <a:path w="1240" h="2858" fill="none" extrusionOk="0">
                <a:moveTo>
                  <a:pt x="1" y="0"/>
                </a:moveTo>
                <a:cubicBezTo>
                  <a:pt x="358" y="976"/>
                  <a:pt x="763" y="1929"/>
                  <a:pt x="1239" y="285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8" name="Google Shape;2778;p32"/>
          <p:cNvSpPr/>
          <p:nvPr/>
        </p:nvSpPr>
        <p:spPr>
          <a:xfrm>
            <a:off x="6579094" y="5414790"/>
            <a:ext cx="6695" cy="84369"/>
          </a:xfrm>
          <a:custGeom>
            <a:avLst/>
            <a:gdLst/>
            <a:ahLst/>
            <a:cxnLst/>
            <a:rect l="l" t="t" r="r" b="b"/>
            <a:pathLst>
              <a:path w="216" h="2573" fill="none" extrusionOk="0">
                <a:moveTo>
                  <a:pt x="1" y="0"/>
                </a:moveTo>
                <a:cubicBezTo>
                  <a:pt x="1" y="857"/>
                  <a:pt x="72" y="1715"/>
                  <a:pt x="215" y="25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9" name="Google Shape;2779;p32"/>
          <p:cNvSpPr/>
          <p:nvPr/>
        </p:nvSpPr>
        <p:spPr>
          <a:xfrm>
            <a:off x="6644795" y="5321081"/>
            <a:ext cx="2231" cy="78105"/>
          </a:xfrm>
          <a:custGeom>
            <a:avLst/>
            <a:gdLst/>
            <a:ahLst/>
            <a:cxnLst/>
            <a:rect l="l" t="t" r="r" b="b"/>
            <a:pathLst>
              <a:path w="72" h="2382" fill="none" extrusionOk="0">
                <a:moveTo>
                  <a:pt x="0" y="0"/>
                </a:moveTo>
                <a:cubicBezTo>
                  <a:pt x="24" y="810"/>
                  <a:pt x="48" y="1596"/>
                  <a:pt x="72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0" name="Google Shape;2780;p32"/>
          <p:cNvSpPr/>
          <p:nvPr/>
        </p:nvSpPr>
        <p:spPr>
          <a:xfrm>
            <a:off x="6739255" y="5386658"/>
            <a:ext cx="8152" cy="86729"/>
          </a:xfrm>
          <a:custGeom>
            <a:avLst/>
            <a:gdLst/>
            <a:ahLst/>
            <a:cxnLst/>
            <a:rect l="l" t="t" r="r" b="b"/>
            <a:pathLst>
              <a:path w="263" h="2645" fill="none" extrusionOk="0">
                <a:moveTo>
                  <a:pt x="263" y="1"/>
                </a:moveTo>
                <a:cubicBezTo>
                  <a:pt x="239" y="882"/>
                  <a:pt x="144" y="1763"/>
                  <a:pt x="1" y="264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1" name="Google Shape;2781;p32"/>
          <p:cNvSpPr/>
          <p:nvPr/>
        </p:nvSpPr>
        <p:spPr>
          <a:xfrm>
            <a:off x="6810843" y="5423380"/>
            <a:ext cx="32" cy="67187"/>
          </a:xfrm>
          <a:custGeom>
            <a:avLst/>
            <a:gdLst/>
            <a:ahLst/>
            <a:cxnLst/>
            <a:rect l="l" t="t" r="r" b="b"/>
            <a:pathLst>
              <a:path w="1" h="2049" fill="none" extrusionOk="0">
                <a:moveTo>
                  <a:pt x="1" y="0"/>
                </a:moveTo>
                <a:lnTo>
                  <a:pt x="1" y="204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2" name="Google Shape;2782;p32"/>
          <p:cNvSpPr/>
          <p:nvPr/>
        </p:nvSpPr>
        <p:spPr>
          <a:xfrm>
            <a:off x="6876544" y="5449121"/>
            <a:ext cx="32" cy="24265"/>
          </a:xfrm>
          <a:custGeom>
            <a:avLst/>
            <a:gdLst/>
            <a:ahLst/>
            <a:cxnLst/>
            <a:rect l="l" t="t" r="r" b="b"/>
            <a:pathLst>
              <a:path w="1" h="740" fill="none" extrusionOk="0">
                <a:moveTo>
                  <a:pt x="0" y="1"/>
                </a:moveTo>
                <a:lnTo>
                  <a:pt x="0" y="73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3" name="Google Shape;2783;p32"/>
          <p:cNvSpPr/>
          <p:nvPr/>
        </p:nvSpPr>
        <p:spPr>
          <a:xfrm>
            <a:off x="7444081" y="5998072"/>
            <a:ext cx="17015" cy="64859"/>
          </a:xfrm>
          <a:custGeom>
            <a:avLst/>
            <a:gdLst/>
            <a:ahLst/>
            <a:cxnLst/>
            <a:rect l="l" t="t" r="r" b="b"/>
            <a:pathLst>
              <a:path w="549" h="1978" fill="none" extrusionOk="0">
                <a:moveTo>
                  <a:pt x="1" y="0"/>
                </a:moveTo>
                <a:cubicBezTo>
                  <a:pt x="143" y="667"/>
                  <a:pt x="334" y="1334"/>
                  <a:pt x="548" y="197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4" name="Google Shape;2784;p32"/>
          <p:cNvSpPr/>
          <p:nvPr/>
        </p:nvSpPr>
        <p:spPr>
          <a:xfrm>
            <a:off x="7511981" y="5937150"/>
            <a:ext cx="8895" cy="41447"/>
          </a:xfrm>
          <a:custGeom>
            <a:avLst/>
            <a:gdLst/>
            <a:ahLst/>
            <a:cxnLst/>
            <a:rect l="l" t="t" r="r" b="b"/>
            <a:pathLst>
              <a:path w="287" h="1264" fill="none" extrusionOk="0">
                <a:moveTo>
                  <a:pt x="0" y="1"/>
                </a:moveTo>
                <a:cubicBezTo>
                  <a:pt x="24" y="430"/>
                  <a:pt x="120" y="858"/>
                  <a:pt x="286" y="126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5" name="Google Shape;2785;p32"/>
          <p:cNvSpPr/>
          <p:nvPr/>
        </p:nvSpPr>
        <p:spPr>
          <a:xfrm>
            <a:off x="7579883" y="5965283"/>
            <a:ext cx="32" cy="63285"/>
          </a:xfrm>
          <a:custGeom>
            <a:avLst/>
            <a:gdLst/>
            <a:ahLst/>
            <a:cxnLst/>
            <a:rect l="l" t="t" r="r" b="b"/>
            <a:pathLst>
              <a:path w="1" h="1930" fill="none" extrusionOk="0">
                <a:moveTo>
                  <a:pt x="0" y="0"/>
                </a:moveTo>
                <a:lnTo>
                  <a:pt x="0" y="192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6" name="Google Shape;2786;p32"/>
          <p:cNvSpPr/>
          <p:nvPr/>
        </p:nvSpPr>
        <p:spPr>
          <a:xfrm>
            <a:off x="7638920" y="5989482"/>
            <a:ext cx="32" cy="45316"/>
          </a:xfrm>
          <a:custGeom>
            <a:avLst/>
            <a:gdLst/>
            <a:ahLst/>
            <a:cxnLst/>
            <a:rect l="l" t="t" r="r" b="b"/>
            <a:pathLst>
              <a:path w="1" h="1382" fill="none" extrusionOk="0">
                <a:moveTo>
                  <a:pt x="1" y="0"/>
                </a:moveTo>
                <a:lnTo>
                  <a:pt x="1" y="1382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7" name="Google Shape;2787;p32"/>
          <p:cNvSpPr/>
          <p:nvPr/>
        </p:nvSpPr>
        <p:spPr>
          <a:xfrm>
            <a:off x="7712741" y="5983219"/>
            <a:ext cx="0" cy="53939"/>
          </a:xfrm>
          <a:custGeom>
            <a:avLst/>
            <a:gdLst/>
            <a:ahLst/>
            <a:cxnLst/>
            <a:rect l="l" t="t" r="r" b="b"/>
            <a:pathLst>
              <a:path h="1645" fill="none" extrusionOk="0">
                <a:moveTo>
                  <a:pt x="0" y="1"/>
                </a:moveTo>
                <a:lnTo>
                  <a:pt x="0" y="1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8" name="Google Shape;2788;p32"/>
          <p:cNvSpPr/>
          <p:nvPr/>
        </p:nvSpPr>
        <p:spPr>
          <a:xfrm>
            <a:off x="8311267" y="5156317"/>
            <a:ext cx="32" cy="32823"/>
          </a:xfrm>
          <a:custGeom>
            <a:avLst/>
            <a:gdLst/>
            <a:ahLst/>
            <a:cxnLst/>
            <a:rect l="l" t="t" r="r" b="b"/>
            <a:pathLst>
              <a:path w="1" h="1001" fill="none" extrusionOk="0">
                <a:moveTo>
                  <a:pt x="1" y="1"/>
                </a:moveTo>
                <a:lnTo>
                  <a:pt x="1" y="1001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9" name="Google Shape;2789;p32"/>
          <p:cNvSpPr/>
          <p:nvPr/>
        </p:nvSpPr>
        <p:spPr>
          <a:xfrm>
            <a:off x="8352610" y="5163331"/>
            <a:ext cx="5919" cy="56267"/>
          </a:xfrm>
          <a:custGeom>
            <a:avLst/>
            <a:gdLst/>
            <a:ahLst/>
            <a:cxnLst/>
            <a:rect l="l" t="t" r="r" b="b"/>
            <a:pathLst>
              <a:path w="191" h="1716" fill="none" extrusionOk="0">
                <a:moveTo>
                  <a:pt x="191" y="1"/>
                </a:moveTo>
                <a:cubicBezTo>
                  <a:pt x="167" y="572"/>
                  <a:pt x="119" y="1144"/>
                  <a:pt x="0" y="1715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0" name="Google Shape;2790;p32"/>
          <p:cNvSpPr/>
          <p:nvPr/>
        </p:nvSpPr>
        <p:spPr>
          <a:xfrm>
            <a:off x="8260348" y="5206286"/>
            <a:ext cx="32" cy="36725"/>
          </a:xfrm>
          <a:custGeom>
            <a:avLst/>
            <a:gdLst/>
            <a:ahLst/>
            <a:cxnLst/>
            <a:rect l="l" t="t" r="r" b="b"/>
            <a:pathLst>
              <a:path w="1" h="1120" fill="none" extrusionOk="0">
                <a:moveTo>
                  <a:pt x="0" y="1"/>
                </a:moveTo>
                <a:lnTo>
                  <a:pt x="0" y="1120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1" name="Google Shape;2791;p32"/>
          <p:cNvSpPr/>
          <p:nvPr/>
        </p:nvSpPr>
        <p:spPr>
          <a:xfrm>
            <a:off x="8423454" y="5481942"/>
            <a:ext cx="5207" cy="36725"/>
          </a:xfrm>
          <a:custGeom>
            <a:avLst/>
            <a:gdLst/>
            <a:ahLst/>
            <a:cxnLst/>
            <a:rect l="l" t="t" r="r" b="b"/>
            <a:pathLst>
              <a:path w="168" h="1120" fill="none" extrusionOk="0">
                <a:moveTo>
                  <a:pt x="0" y="0"/>
                </a:moveTo>
                <a:cubicBezTo>
                  <a:pt x="72" y="381"/>
                  <a:pt x="119" y="738"/>
                  <a:pt x="167" y="1119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2" name="Google Shape;2792;p32"/>
          <p:cNvSpPr/>
          <p:nvPr/>
        </p:nvSpPr>
        <p:spPr>
          <a:xfrm>
            <a:off x="8473629" y="5470989"/>
            <a:ext cx="32" cy="53907"/>
          </a:xfrm>
          <a:custGeom>
            <a:avLst/>
            <a:gdLst/>
            <a:ahLst/>
            <a:cxnLst/>
            <a:rect l="l" t="t" r="r" b="b"/>
            <a:pathLst>
              <a:path w="1" h="1644" fill="none" extrusionOk="0">
                <a:moveTo>
                  <a:pt x="1" y="1"/>
                </a:moveTo>
                <a:lnTo>
                  <a:pt x="1" y="1644"/>
                </a:ln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3" name="Google Shape;2793;p32"/>
          <p:cNvSpPr/>
          <p:nvPr/>
        </p:nvSpPr>
        <p:spPr>
          <a:xfrm>
            <a:off x="8528977" y="5464761"/>
            <a:ext cx="4464" cy="58596"/>
          </a:xfrm>
          <a:custGeom>
            <a:avLst/>
            <a:gdLst/>
            <a:ahLst/>
            <a:cxnLst/>
            <a:rect l="l" t="t" r="r" b="b"/>
            <a:pathLst>
              <a:path w="144" h="1787" fill="none" extrusionOk="0">
                <a:moveTo>
                  <a:pt x="144" y="0"/>
                </a:moveTo>
                <a:cubicBezTo>
                  <a:pt x="96" y="596"/>
                  <a:pt x="48" y="1191"/>
                  <a:pt x="1" y="1786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4" name="Google Shape;2794;p32"/>
          <p:cNvSpPr/>
          <p:nvPr/>
        </p:nvSpPr>
        <p:spPr>
          <a:xfrm>
            <a:off x="8364417" y="5516272"/>
            <a:ext cx="4464" cy="43773"/>
          </a:xfrm>
          <a:custGeom>
            <a:avLst/>
            <a:gdLst/>
            <a:ahLst/>
            <a:cxnLst/>
            <a:rect l="l" t="t" r="r" b="b"/>
            <a:pathLst>
              <a:path w="144" h="1335" fill="none" extrusionOk="0">
                <a:moveTo>
                  <a:pt x="0" y="1"/>
                </a:moveTo>
                <a:cubicBezTo>
                  <a:pt x="48" y="453"/>
                  <a:pt x="95" y="882"/>
                  <a:pt x="143" y="1335"/>
                </a:cubicBezTo>
              </a:path>
            </a:pathLst>
          </a:custGeom>
          <a:solidFill>
            <a:srgbClr val="ABD164"/>
          </a:solidFill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5" name="Google Shape;2795;p32"/>
          <p:cNvSpPr/>
          <p:nvPr/>
        </p:nvSpPr>
        <p:spPr>
          <a:xfrm>
            <a:off x="7728950" y="3853087"/>
            <a:ext cx="40629" cy="77319"/>
          </a:xfrm>
          <a:custGeom>
            <a:avLst/>
            <a:gdLst/>
            <a:ahLst/>
            <a:cxnLst/>
            <a:rect l="l" t="t" r="r" b="b"/>
            <a:pathLst>
              <a:path w="1311" h="2358" fill="none" extrusionOk="0">
                <a:moveTo>
                  <a:pt x="1" y="0"/>
                </a:moveTo>
                <a:cubicBezTo>
                  <a:pt x="477" y="762"/>
                  <a:pt x="930" y="1548"/>
                  <a:pt x="1311" y="235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6" name="Google Shape;2796;p32"/>
          <p:cNvSpPr/>
          <p:nvPr/>
        </p:nvSpPr>
        <p:spPr>
          <a:xfrm>
            <a:off x="7793162" y="3824200"/>
            <a:ext cx="17759" cy="65613"/>
          </a:xfrm>
          <a:custGeom>
            <a:avLst/>
            <a:gdLst/>
            <a:ahLst/>
            <a:cxnLst/>
            <a:rect l="l" t="t" r="r" b="b"/>
            <a:pathLst>
              <a:path w="573" h="2001" fill="none" extrusionOk="0">
                <a:moveTo>
                  <a:pt x="1" y="0"/>
                </a:moveTo>
                <a:cubicBezTo>
                  <a:pt x="239" y="667"/>
                  <a:pt x="429" y="1334"/>
                  <a:pt x="572" y="20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7" name="Google Shape;2797;p32"/>
          <p:cNvSpPr/>
          <p:nvPr/>
        </p:nvSpPr>
        <p:spPr>
          <a:xfrm>
            <a:off x="7855175" y="3828889"/>
            <a:ext cx="5176" cy="96073"/>
          </a:xfrm>
          <a:custGeom>
            <a:avLst/>
            <a:gdLst/>
            <a:ahLst/>
            <a:cxnLst/>
            <a:rect l="l" t="t" r="r" b="b"/>
            <a:pathLst>
              <a:path w="167" h="2930" fill="none" extrusionOk="0">
                <a:moveTo>
                  <a:pt x="0" y="0"/>
                </a:moveTo>
                <a:cubicBezTo>
                  <a:pt x="24" y="881"/>
                  <a:pt x="48" y="1739"/>
                  <a:pt x="48" y="2620"/>
                </a:cubicBezTo>
                <a:cubicBezTo>
                  <a:pt x="48" y="2739"/>
                  <a:pt x="72" y="2882"/>
                  <a:pt x="167" y="292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8" name="Google Shape;2798;p32"/>
          <p:cNvSpPr/>
          <p:nvPr/>
        </p:nvSpPr>
        <p:spPr>
          <a:xfrm>
            <a:off x="7921589" y="3859316"/>
            <a:ext cx="6663" cy="67187"/>
          </a:xfrm>
          <a:custGeom>
            <a:avLst/>
            <a:gdLst/>
            <a:ahLst/>
            <a:cxnLst/>
            <a:rect l="l" t="t" r="r" b="b"/>
            <a:pathLst>
              <a:path w="215" h="2049" fill="none" extrusionOk="0">
                <a:moveTo>
                  <a:pt x="1" y="1"/>
                </a:moveTo>
                <a:cubicBezTo>
                  <a:pt x="143" y="668"/>
                  <a:pt x="215" y="1358"/>
                  <a:pt x="215" y="204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9" name="Google Shape;2799;p32"/>
          <p:cNvSpPr/>
          <p:nvPr/>
        </p:nvSpPr>
        <p:spPr>
          <a:xfrm>
            <a:off x="8002041" y="3835904"/>
            <a:ext cx="5919" cy="38299"/>
          </a:xfrm>
          <a:custGeom>
            <a:avLst/>
            <a:gdLst/>
            <a:ahLst/>
            <a:cxnLst/>
            <a:rect l="l" t="t" r="r" b="b"/>
            <a:pathLst>
              <a:path w="191" h="1168" fill="none" extrusionOk="0">
                <a:moveTo>
                  <a:pt x="0" y="0"/>
                </a:moveTo>
                <a:cubicBezTo>
                  <a:pt x="24" y="381"/>
                  <a:pt x="96" y="786"/>
                  <a:pt x="191" y="116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0" name="Google Shape;2800;p32"/>
          <p:cNvSpPr/>
          <p:nvPr/>
        </p:nvSpPr>
        <p:spPr>
          <a:xfrm>
            <a:off x="8518659" y="2616223"/>
            <a:ext cx="16269" cy="67187"/>
          </a:xfrm>
          <a:custGeom>
            <a:avLst/>
            <a:gdLst/>
            <a:ahLst/>
            <a:cxnLst/>
            <a:rect l="l" t="t" r="r" b="b"/>
            <a:pathLst>
              <a:path w="525" h="2049" fill="none" extrusionOk="0">
                <a:moveTo>
                  <a:pt x="0" y="0"/>
                </a:moveTo>
                <a:cubicBezTo>
                  <a:pt x="119" y="715"/>
                  <a:pt x="286" y="1405"/>
                  <a:pt x="524" y="2048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1" name="Google Shape;2801;p32"/>
          <p:cNvSpPr/>
          <p:nvPr/>
        </p:nvSpPr>
        <p:spPr>
          <a:xfrm>
            <a:off x="8608687" y="2612321"/>
            <a:ext cx="6695" cy="78105"/>
          </a:xfrm>
          <a:custGeom>
            <a:avLst/>
            <a:gdLst/>
            <a:ahLst/>
            <a:cxnLst/>
            <a:rect l="l" t="t" r="r" b="b"/>
            <a:pathLst>
              <a:path w="216" h="2382" fill="none" extrusionOk="0">
                <a:moveTo>
                  <a:pt x="1" y="0"/>
                </a:moveTo>
                <a:cubicBezTo>
                  <a:pt x="144" y="786"/>
                  <a:pt x="215" y="1572"/>
                  <a:pt x="215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2" name="Google Shape;2802;p32"/>
          <p:cNvSpPr/>
          <p:nvPr/>
        </p:nvSpPr>
        <p:spPr>
          <a:xfrm>
            <a:off x="8674388" y="2601370"/>
            <a:ext cx="32" cy="84369"/>
          </a:xfrm>
          <a:custGeom>
            <a:avLst/>
            <a:gdLst/>
            <a:ahLst/>
            <a:cxnLst/>
            <a:rect l="l" t="t" r="r" b="b"/>
            <a:pathLst>
              <a:path w="1" h="2573" fill="none" extrusionOk="0">
                <a:moveTo>
                  <a:pt x="0" y="1"/>
                </a:moveTo>
                <a:lnTo>
                  <a:pt x="0" y="2573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3" name="Google Shape;2803;p32"/>
          <p:cNvSpPr/>
          <p:nvPr/>
        </p:nvSpPr>
        <p:spPr>
          <a:xfrm>
            <a:off x="8715697" y="2586549"/>
            <a:ext cx="32" cy="49217"/>
          </a:xfrm>
          <a:custGeom>
            <a:avLst/>
            <a:gdLst/>
            <a:ahLst/>
            <a:cxnLst/>
            <a:rect l="l" t="t" r="r" b="b"/>
            <a:pathLst>
              <a:path w="1" h="1501" fill="none" extrusionOk="0">
                <a:moveTo>
                  <a:pt x="1" y="0"/>
                </a:moveTo>
                <a:lnTo>
                  <a:pt x="1" y="1501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4" name="Google Shape;2804;p32"/>
          <p:cNvSpPr/>
          <p:nvPr/>
        </p:nvSpPr>
        <p:spPr>
          <a:xfrm>
            <a:off x="8740058" y="2634190"/>
            <a:ext cx="31023" cy="71089"/>
          </a:xfrm>
          <a:custGeom>
            <a:avLst/>
            <a:gdLst/>
            <a:ahLst/>
            <a:cxnLst/>
            <a:rect l="l" t="t" r="r" b="b"/>
            <a:pathLst>
              <a:path w="1001" h="2168" fill="none" extrusionOk="0">
                <a:moveTo>
                  <a:pt x="1001" y="0"/>
                </a:moveTo>
                <a:cubicBezTo>
                  <a:pt x="810" y="786"/>
                  <a:pt x="477" y="1524"/>
                  <a:pt x="1" y="216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5" name="Google Shape;2805;p32"/>
          <p:cNvSpPr/>
          <p:nvPr/>
        </p:nvSpPr>
        <p:spPr>
          <a:xfrm>
            <a:off x="8441150" y="2681800"/>
            <a:ext cx="26623" cy="82040"/>
          </a:xfrm>
          <a:custGeom>
            <a:avLst/>
            <a:gdLst/>
            <a:ahLst/>
            <a:cxnLst/>
            <a:rect l="l" t="t" r="r" b="b"/>
            <a:pathLst>
              <a:path w="859" h="2502" fill="none" extrusionOk="0">
                <a:moveTo>
                  <a:pt x="1" y="1"/>
                </a:moveTo>
                <a:cubicBezTo>
                  <a:pt x="334" y="810"/>
                  <a:pt x="620" y="1644"/>
                  <a:pt x="858" y="25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6" name="Google Shape;2806;p32"/>
          <p:cNvSpPr/>
          <p:nvPr/>
        </p:nvSpPr>
        <p:spPr>
          <a:xfrm>
            <a:off x="6497185" y="3454078"/>
            <a:ext cx="18471" cy="117159"/>
          </a:xfrm>
          <a:custGeom>
            <a:avLst/>
            <a:gdLst/>
            <a:ahLst/>
            <a:cxnLst/>
            <a:rect l="l" t="t" r="r" b="b"/>
            <a:pathLst>
              <a:path w="596" h="3573" fill="none" extrusionOk="0">
                <a:moveTo>
                  <a:pt x="1" y="0"/>
                </a:moveTo>
                <a:cubicBezTo>
                  <a:pt x="96" y="1191"/>
                  <a:pt x="286" y="2405"/>
                  <a:pt x="596" y="35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7" name="Google Shape;2807;p32"/>
          <p:cNvSpPr/>
          <p:nvPr/>
        </p:nvSpPr>
        <p:spPr>
          <a:xfrm>
            <a:off x="6583526" y="3510278"/>
            <a:ext cx="5207" cy="73449"/>
          </a:xfrm>
          <a:custGeom>
            <a:avLst/>
            <a:gdLst/>
            <a:ahLst/>
            <a:cxnLst/>
            <a:rect l="l" t="t" r="r" b="b"/>
            <a:pathLst>
              <a:path w="168" h="2240" fill="none" extrusionOk="0">
                <a:moveTo>
                  <a:pt x="1" y="1"/>
                </a:moveTo>
                <a:cubicBezTo>
                  <a:pt x="144" y="739"/>
                  <a:pt x="168" y="1501"/>
                  <a:pt x="120" y="223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8" name="Google Shape;2808;p32"/>
          <p:cNvSpPr/>
          <p:nvPr/>
        </p:nvSpPr>
        <p:spPr>
          <a:xfrm>
            <a:off x="6665464" y="3440799"/>
            <a:ext cx="32" cy="60924"/>
          </a:xfrm>
          <a:custGeom>
            <a:avLst/>
            <a:gdLst/>
            <a:ahLst/>
            <a:cxnLst/>
            <a:rect l="l" t="t" r="r" b="b"/>
            <a:pathLst>
              <a:path w="1" h="1858" fill="none" extrusionOk="0">
                <a:moveTo>
                  <a:pt x="0" y="0"/>
                </a:moveTo>
                <a:lnTo>
                  <a:pt x="0" y="185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09" name="Google Shape;2809;p32"/>
          <p:cNvSpPr/>
          <p:nvPr/>
        </p:nvSpPr>
        <p:spPr>
          <a:xfrm>
            <a:off x="6714183" y="3501689"/>
            <a:ext cx="0" cy="60956"/>
          </a:xfrm>
          <a:custGeom>
            <a:avLst/>
            <a:gdLst/>
            <a:ahLst/>
            <a:cxnLst/>
            <a:rect l="l" t="t" r="r" b="b"/>
            <a:pathLst>
              <a:path h="1859" fill="none" extrusionOk="0">
                <a:moveTo>
                  <a:pt x="0" y="1"/>
                </a:moveTo>
                <a:lnTo>
                  <a:pt x="0" y="185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0" name="Google Shape;2810;p32"/>
          <p:cNvSpPr/>
          <p:nvPr/>
        </p:nvSpPr>
        <p:spPr>
          <a:xfrm>
            <a:off x="9186575" y="1722922"/>
            <a:ext cx="24389" cy="117159"/>
          </a:xfrm>
          <a:custGeom>
            <a:avLst/>
            <a:gdLst/>
            <a:ahLst/>
            <a:cxnLst/>
            <a:rect l="l" t="t" r="r" b="b"/>
            <a:pathLst>
              <a:path w="787" h="3573" fill="none" extrusionOk="0">
                <a:moveTo>
                  <a:pt x="1" y="1"/>
                </a:moveTo>
                <a:cubicBezTo>
                  <a:pt x="72" y="1215"/>
                  <a:pt x="334" y="2430"/>
                  <a:pt x="786" y="357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1" name="Google Shape;2811;p32"/>
          <p:cNvSpPr/>
          <p:nvPr/>
        </p:nvSpPr>
        <p:spPr>
          <a:xfrm>
            <a:off x="9301705" y="1753382"/>
            <a:ext cx="32" cy="91385"/>
          </a:xfrm>
          <a:custGeom>
            <a:avLst/>
            <a:gdLst/>
            <a:ahLst/>
            <a:cxnLst/>
            <a:rect l="l" t="t" r="r" b="b"/>
            <a:pathLst>
              <a:path w="1" h="2787" fill="none" extrusionOk="0">
                <a:moveTo>
                  <a:pt x="1" y="0"/>
                </a:moveTo>
                <a:lnTo>
                  <a:pt x="1" y="2787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2" name="Google Shape;2812;p32"/>
          <p:cNvSpPr/>
          <p:nvPr/>
        </p:nvSpPr>
        <p:spPr>
          <a:xfrm>
            <a:off x="9371093" y="1753382"/>
            <a:ext cx="32" cy="82007"/>
          </a:xfrm>
          <a:custGeom>
            <a:avLst/>
            <a:gdLst/>
            <a:ahLst/>
            <a:cxnLst/>
            <a:rect l="l" t="t" r="r" b="b"/>
            <a:pathLst>
              <a:path w="1" h="2501" fill="none" extrusionOk="0">
                <a:moveTo>
                  <a:pt x="0" y="0"/>
                </a:moveTo>
                <a:lnTo>
                  <a:pt x="0" y="2501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3" name="Google Shape;2813;p32"/>
          <p:cNvSpPr/>
          <p:nvPr/>
        </p:nvSpPr>
        <p:spPr>
          <a:xfrm>
            <a:off x="9095802" y="1787745"/>
            <a:ext cx="5207" cy="82793"/>
          </a:xfrm>
          <a:custGeom>
            <a:avLst/>
            <a:gdLst/>
            <a:ahLst/>
            <a:cxnLst/>
            <a:rect l="l" t="t" r="r" b="b"/>
            <a:pathLst>
              <a:path w="168" h="2525" fill="none" extrusionOk="0">
                <a:moveTo>
                  <a:pt x="24" y="0"/>
                </a:moveTo>
                <a:cubicBezTo>
                  <a:pt x="0" y="858"/>
                  <a:pt x="48" y="1691"/>
                  <a:pt x="167" y="25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4" name="Google Shape;2814;p32"/>
          <p:cNvSpPr/>
          <p:nvPr/>
        </p:nvSpPr>
        <p:spPr>
          <a:xfrm>
            <a:off x="8973295" y="1761973"/>
            <a:ext cx="4464" cy="43743"/>
          </a:xfrm>
          <a:custGeom>
            <a:avLst/>
            <a:gdLst/>
            <a:ahLst/>
            <a:cxnLst/>
            <a:rect l="l" t="t" r="r" b="b"/>
            <a:pathLst>
              <a:path w="144" h="1334" fill="none" extrusionOk="0">
                <a:moveTo>
                  <a:pt x="0" y="0"/>
                </a:moveTo>
                <a:cubicBezTo>
                  <a:pt x="48" y="453"/>
                  <a:pt x="95" y="882"/>
                  <a:pt x="143" y="133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5" name="Google Shape;2815;p32"/>
          <p:cNvSpPr/>
          <p:nvPr/>
        </p:nvSpPr>
        <p:spPr>
          <a:xfrm>
            <a:off x="8878803" y="1848633"/>
            <a:ext cx="22935" cy="64072"/>
          </a:xfrm>
          <a:custGeom>
            <a:avLst/>
            <a:gdLst/>
            <a:ahLst/>
            <a:cxnLst/>
            <a:rect l="l" t="t" r="r" b="b"/>
            <a:pathLst>
              <a:path w="740" h="1954" fill="none" extrusionOk="0">
                <a:moveTo>
                  <a:pt x="1" y="1"/>
                </a:moveTo>
                <a:cubicBezTo>
                  <a:pt x="1" y="715"/>
                  <a:pt x="263" y="1406"/>
                  <a:pt x="739" y="195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6" name="Google Shape;2816;p32"/>
          <p:cNvSpPr/>
          <p:nvPr/>
        </p:nvSpPr>
        <p:spPr>
          <a:xfrm>
            <a:off x="3130271" y="463392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7" name="Google Shape;2817;p32"/>
          <p:cNvSpPr/>
          <p:nvPr/>
        </p:nvSpPr>
        <p:spPr>
          <a:xfrm>
            <a:off x="3214413" y="458162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8" name="Google Shape;2818;p32"/>
          <p:cNvSpPr/>
          <p:nvPr/>
        </p:nvSpPr>
        <p:spPr>
          <a:xfrm>
            <a:off x="3294864" y="461674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19" name="Google Shape;2819;p32"/>
          <p:cNvSpPr/>
          <p:nvPr/>
        </p:nvSpPr>
        <p:spPr>
          <a:xfrm>
            <a:off x="3356134" y="461595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0" name="Google Shape;2820;p32"/>
          <p:cNvSpPr/>
          <p:nvPr/>
        </p:nvSpPr>
        <p:spPr>
          <a:xfrm>
            <a:off x="3438787" y="457303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1" name="Google Shape;2821;p32"/>
          <p:cNvSpPr/>
          <p:nvPr/>
        </p:nvSpPr>
        <p:spPr>
          <a:xfrm>
            <a:off x="3479384" y="463392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2" name="Google Shape;2822;p32"/>
          <p:cNvSpPr/>
          <p:nvPr/>
        </p:nvSpPr>
        <p:spPr>
          <a:xfrm>
            <a:off x="1168581" y="4972042"/>
            <a:ext cx="22935" cy="94500"/>
          </a:xfrm>
          <a:custGeom>
            <a:avLst/>
            <a:gdLst/>
            <a:ahLst/>
            <a:cxnLst/>
            <a:rect l="l" t="t" r="r" b="b"/>
            <a:pathLst>
              <a:path w="740" h="2882" fill="none" extrusionOk="0">
                <a:moveTo>
                  <a:pt x="1" y="0"/>
                </a:moveTo>
                <a:cubicBezTo>
                  <a:pt x="144" y="834"/>
                  <a:pt x="287" y="1667"/>
                  <a:pt x="453" y="2501"/>
                </a:cubicBezTo>
                <a:cubicBezTo>
                  <a:pt x="477" y="2668"/>
                  <a:pt x="620" y="2882"/>
                  <a:pt x="739" y="2763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3" name="Google Shape;2823;p32"/>
          <p:cNvSpPr/>
          <p:nvPr/>
        </p:nvSpPr>
        <p:spPr>
          <a:xfrm>
            <a:off x="1229849" y="4932989"/>
            <a:ext cx="5951" cy="69547"/>
          </a:xfrm>
          <a:custGeom>
            <a:avLst/>
            <a:gdLst/>
            <a:ahLst/>
            <a:cxnLst/>
            <a:rect l="l" t="t" r="r" b="b"/>
            <a:pathLst>
              <a:path w="192" h="2121" fill="none" extrusionOk="0">
                <a:moveTo>
                  <a:pt x="1" y="1"/>
                </a:moveTo>
                <a:cubicBezTo>
                  <a:pt x="72" y="715"/>
                  <a:pt x="120" y="1406"/>
                  <a:pt x="191" y="2120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4" name="Google Shape;2824;p32"/>
          <p:cNvSpPr/>
          <p:nvPr/>
        </p:nvSpPr>
        <p:spPr>
          <a:xfrm>
            <a:off x="1306613" y="4898627"/>
            <a:ext cx="32" cy="142931"/>
          </a:xfrm>
          <a:custGeom>
            <a:avLst/>
            <a:gdLst/>
            <a:ahLst/>
            <a:cxnLst/>
            <a:rect l="l" t="t" r="r" b="b"/>
            <a:pathLst>
              <a:path w="1" h="4359" fill="none" extrusionOk="0">
                <a:moveTo>
                  <a:pt x="0" y="1"/>
                </a:moveTo>
                <a:lnTo>
                  <a:pt x="0" y="4359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5" name="Google Shape;2825;p32"/>
          <p:cNvSpPr/>
          <p:nvPr/>
        </p:nvSpPr>
        <p:spPr>
          <a:xfrm>
            <a:off x="1367137" y="4963449"/>
            <a:ext cx="8152" cy="100763"/>
          </a:xfrm>
          <a:custGeom>
            <a:avLst/>
            <a:gdLst/>
            <a:ahLst/>
            <a:cxnLst/>
            <a:rect l="l" t="t" r="r" b="b"/>
            <a:pathLst>
              <a:path w="263" h="3073" fill="none" extrusionOk="0">
                <a:moveTo>
                  <a:pt x="119" y="0"/>
                </a:moveTo>
                <a:cubicBezTo>
                  <a:pt x="262" y="1024"/>
                  <a:pt x="238" y="2072"/>
                  <a:pt x="0" y="307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6" name="Google Shape;2826;p32"/>
          <p:cNvSpPr/>
          <p:nvPr/>
        </p:nvSpPr>
        <p:spPr>
          <a:xfrm>
            <a:off x="1470462" y="4924399"/>
            <a:ext cx="22903" cy="95320"/>
          </a:xfrm>
          <a:custGeom>
            <a:avLst/>
            <a:gdLst/>
            <a:ahLst/>
            <a:cxnLst/>
            <a:rect l="l" t="t" r="r" b="b"/>
            <a:pathLst>
              <a:path w="739" h="2907" fill="none" extrusionOk="0">
                <a:moveTo>
                  <a:pt x="667" y="1"/>
                </a:moveTo>
                <a:cubicBezTo>
                  <a:pt x="738" y="1001"/>
                  <a:pt x="524" y="2049"/>
                  <a:pt x="0" y="290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7" name="Google Shape;2827;p32"/>
          <p:cNvSpPr/>
          <p:nvPr/>
        </p:nvSpPr>
        <p:spPr>
          <a:xfrm>
            <a:off x="1589280" y="4985322"/>
            <a:ext cx="32" cy="42956"/>
          </a:xfrm>
          <a:custGeom>
            <a:avLst/>
            <a:gdLst/>
            <a:ahLst/>
            <a:cxnLst/>
            <a:rect l="l" t="t" r="r" b="b"/>
            <a:pathLst>
              <a:path w="1" h="1310" fill="none" extrusionOk="0">
                <a:moveTo>
                  <a:pt x="0" y="0"/>
                </a:moveTo>
                <a:lnTo>
                  <a:pt x="0" y="1310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8" name="Google Shape;2828;p32"/>
          <p:cNvSpPr/>
          <p:nvPr/>
        </p:nvSpPr>
        <p:spPr>
          <a:xfrm>
            <a:off x="3102226" y="5627164"/>
            <a:ext cx="5207" cy="86696"/>
          </a:xfrm>
          <a:custGeom>
            <a:avLst/>
            <a:gdLst/>
            <a:ahLst/>
            <a:cxnLst/>
            <a:rect l="l" t="t" r="r" b="b"/>
            <a:pathLst>
              <a:path w="168" h="2644" fill="none" extrusionOk="0">
                <a:moveTo>
                  <a:pt x="1" y="1"/>
                </a:moveTo>
                <a:cubicBezTo>
                  <a:pt x="49" y="882"/>
                  <a:pt x="96" y="1763"/>
                  <a:pt x="168" y="264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29" name="Google Shape;2829;p32"/>
          <p:cNvSpPr/>
          <p:nvPr/>
        </p:nvSpPr>
        <p:spPr>
          <a:xfrm>
            <a:off x="3180477" y="5661527"/>
            <a:ext cx="4464" cy="65613"/>
          </a:xfrm>
          <a:custGeom>
            <a:avLst/>
            <a:gdLst/>
            <a:ahLst/>
            <a:cxnLst/>
            <a:rect l="l" t="t" r="r" b="b"/>
            <a:pathLst>
              <a:path w="144" h="2001" fill="none" extrusionOk="0">
                <a:moveTo>
                  <a:pt x="0" y="0"/>
                </a:moveTo>
                <a:cubicBezTo>
                  <a:pt x="48" y="667"/>
                  <a:pt x="96" y="1334"/>
                  <a:pt x="143" y="200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0" name="Google Shape;2830;p32"/>
          <p:cNvSpPr/>
          <p:nvPr/>
        </p:nvSpPr>
        <p:spPr>
          <a:xfrm>
            <a:off x="3270505" y="5613884"/>
            <a:ext cx="32" cy="52365"/>
          </a:xfrm>
          <a:custGeom>
            <a:avLst/>
            <a:gdLst/>
            <a:ahLst/>
            <a:cxnLst/>
            <a:rect l="l" t="t" r="r" b="b"/>
            <a:pathLst>
              <a:path w="1" h="1597" fill="none" extrusionOk="0">
                <a:moveTo>
                  <a:pt x="1" y="1"/>
                </a:moveTo>
                <a:lnTo>
                  <a:pt x="1" y="1596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1" name="Google Shape;2831;p32"/>
          <p:cNvSpPr/>
          <p:nvPr/>
        </p:nvSpPr>
        <p:spPr>
          <a:xfrm>
            <a:off x="5395305" y="6048042"/>
            <a:ext cx="15527" cy="91385"/>
          </a:xfrm>
          <a:custGeom>
            <a:avLst/>
            <a:gdLst/>
            <a:ahLst/>
            <a:cxnLst/>
            <a:rect l="l" t="t" r="r" b="b"/>
            <a:pathLst>
              <a:path w="501" h="2787" fill="none" extrusionOk="0">
                <a:moveTo>
                  <a:pt x="96" y="1"/>
                </a:moveTo>
                <a:cubicBezTo>
                  <a:pt x="1" y="929"/>
                  <a:pt x="143" y="1906"/>
                  <a:pt x="501" y="2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2" name="Google Shape;2832;p32"/>
          <p:cNvSpPr/>
          <p:nvPr/>
        </p:nvSpPr>
        <p:spPr>
          <a:xfrm>
            <a:off x="5508948" y="6054305"/>
            <a:ext cx="32" cy="124176"/>
          </a:xfrm>
          <a:custGeom>
            <a:avLst/>
            <a:gdLst/>
            <a:ahLst/>
            <a:cxnLst/>
            <a:rect l="l" t="t" r="r" b="b"/>
            <a:pathLst>
              <a:path w="1" h="3787" fill="none" extrusionOk="0">
                <a:moveTo>
                  <a:pt x="1" y="0"/>
                </a:moveTo>
                <a:lnTo>
                  <a:pt x="1" y="3787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3" name="Google Shape;2833;p32"/>
          <p:cNvSpPr/>
          <p:nvPr/>
        </p:nvSpPr>
        <p:spPr>
          <a:xfrm>
            <a:off x="5622622" y="6041813"/>
            <a:ext cx="5919" cy="91385"/>
          </a:xfrm>
          <a:custGeom>
            <a:avLst/>
            <a:gdLst/>
            <a:ahLst/>
            <a:cxnLst/>
            <a:rect l="l" t="t" r="r" b="b"/>
            <a:pathLst>
              <a:path w="191" h="2787" fill="none" extrusionOk="0">
                <a:moveTo>
                  <a:pt x="96" y="0"/>
                </a:moveTo>
                <a:cubicBezTo>
                  <a:pt x="191" y="929"/>
                  <a:pt x="143" y="1858"/>
                  <a:pt x="0" y="278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4" name="Google Shape;2834;p32"/>
          <p:cNvSpPr/>
          <p:nvPr/>
        </p:nvSpPr>
        <p:spPr>
          <a:xfrm>
            <a:off x="4857270" y="446056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5" name="Google Shape;2835;p32"/>
          <p:cNvSpPr/>
          <p:nvPr/>
        </p:nvSpPr>
        <p:spPr>
          <a:xfrm>
            <a:off x="4746571" y="452539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6" name="Google Shape;2836;p32"/>
          <p:cNvSpPr/>
          <p:nvPr/>
        </p:nvSpPr>
        <p:spPr>
          <a:xfrm>
            <a:off x="4657999" y="451211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7" name="Google Shape;2837;p32"/>
          <p:cNvSpPr/>
          <p:nvPr/>
        </p:nvSpPr>
        <p:spPr>
          <a:xfrm>
            <a:off x="4914851" y="453867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8" name="Google Shape;2838;p32"/>
          <p:cNvSpPr/>
          <p:nvPr/>
        </p:nvSpPr>
        <p:spPr>
          <a:xfrm>
            <a:off x="1627649" y="2911388"/>
            <a:ext cx="17015" cy="85123"/>
          </a:xfrm>
          <a:custGeom>
            <a:avLst/>
            <a:gdLst/>
            <a:ahLst/>
            <a:cxnLst/>
            <a:rect l="l" t="t" r="r" b="b"/>
            <a:pathLst>
              <a:path w="549" h="2596" fill="none" extrusionOk="0">
                <a:moveTo>
                  <a:pt x="1" y="0"/>
                </a:moveTo>
                <a:cubicBezTo>
                  <a:pt x="167" y="881"/>
                  <a:pt x="358" y="1739"/>
                  <a:pt x="548" y="2596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39" name="Google Shape;2839;p32"/>
          <p:cNvSpPr/>
          <p:nvPr/>
        </p:nvSpPr>
        <p:spPr>
          <a:xfrm>
            <a:off x="1727284" y="2924634"/>
            <a:ext cx="20701" cy="123420"/>
          </a:xfrm>
          <a:custGeom>
            <a:avLst/>
            <a:gdLst/>
            <a:ahLst/>
            <a:cxnLst/>
            <a:rect l="l" t="t" r="r" b="b"/>
            <a:pathLst>
              <a:path w="668" h="3764" fill="none" extrusionOk="0">
                <a:moveTo>
                  <a:pt x="572" y="1"/>
                </a:moveTo>
                <a:cubicBezTo>
                  <a:pt x="667" y="1287"/>
                  <a:pt x="477" y="2573"/>
                  <a:pt x="1" y="3764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0" name="Google Shape;2840;p32"/>
          <p:cNvSpPr/>
          <p:nvPr/>
        </p:nvSpPr>
        <p:spPr>
          <a:xfrm>
            <a:off x="1474150" y="3016018"/>
            <a:ext cx="19215" cy="64825"/>
          </a:xfrm>
          <a:custGeom>
            <a:avLst/>
            <a:gdLst/>
            <a:ahLst/>
            <a:cxnLst/>
            <a:rect l="l" t="t" r="r" b="b"/>
            <a:pathLst>
              <a:path w="620" h="1977" fill="none" extrusionOk="0">
                <a:moveTo>
                  <a:pt x="0" y="0"/>
                </a:moveTo>
                <a:cubicBezTo>
                  <a:pt x="334" y="596"/>
                  <a:pt x="548" y="1286"/>
                  <a:pt x="619" y="197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1" name="Google Shape;2841;p32"/>
          <p:cNvSpPr/>
          <p:nvPr/>
        </p:nvSpPr>
        <p:spPr>
          <a:xfrm>
            <a:off x="1513261" y="2911389"/>
            <a:ext cx="41343" cy="143684"/>
          </a:xfrm>
          <a:custGeom>
            <a:avLst/>
            <a:gdLst/>
            <a:ahLst/>
            <a:cxnLst/>
            <a:rect l="l" t="t" r="r" b="b"/>
            <a:pathLst>
              <a:path w="1334" h="4382" fill="none" extrusionOk="0">
                <a:moveTo>
                  <a:pt x="0" y="0"/>
                </a:moveTo>
                <a:cubicBezTo>
                  <a:pt x="238" y="1500"/>
                  <a:pt x="691" y="2977"/>
                  <a:pt x="1334" y="4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45" name="Google Shape;2845;p32"/>
          <p:cNvSpPr txBox="1">
            <a:spLocks noGrp="1"/>
          </p:cNvSpPr>
          <p:nvPr>
            <p:ph type="title"/>
          </p:nvPr>
        </p:nvSpPr>
        <p:spPr>
          <a:xfrm>
            <a:off x="6520562" y="461881"/>
            <a:ext cx="4776871" cy="775298"/>
          </a:xfrm>
          <a:prstGeom prst="rect">
            <a:avLst/>
          </a:prstGeom>
          <a:solidFill>
            <a:srgbClr val="FF8A32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800" dirty="0">
                <a:latin typeface="Cooper" pitchFamily="18" charset="0"/>
                <a:ea typeface="Cooper" pitchFamily="18" charset="0"/>
                <a:cs typeface="Cooper" pitchFamily="18" charset="0"/>
              </a:rPr>
              <a:t>Nhổ cà rốt</a:t>
            </a:r>
            <a:endParaRPr sz="4800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2885" name="Google Shape;2885;p32">
            <a:hlinkClick r:id="rId4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86" name="Google Shape;2886;p32">
            <a:hlinkClick r:id="" action="ppaction://noaction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888" name="Google Shape;2888;p32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2889" name="Google Shape;2889;p3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435D74"/>
                </a:solidFill>
              </a:endParaRPr>
            </a:p>
          </p:txBody>
        </p:sp>
      </p:grpSp>
      <p:sp>
        <p:nvSpPr>
          <p:cNvPr id="2900" name="Google Shape;2900;p32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2847242" y="349698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4760">
            <a:off x="2543605" y="4777503"/>
            <a:ext cx="1444160" cy="14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5421">
            <a:off x="6433200" y="4916228"/>
            <a:ext cx="1323915" cy="13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3301751" y="335694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5421">
            <a:off x="9324515" y="4999570"/>
            <a:ext cx="1323915" cy="13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ownloads\2n6D-unscreen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9" y="95751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Downloads\2939.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41600" y="2360076"/>
            <a:ext cx="2017344" cy="22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3" descr="C:\Users\HP\Downloads\unnamed (1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56" y="4508284"/>
            <a:ext cx="3495421" cy="25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12" action="ppaction://hlinksldjump"/>
          </p:cNvPr>
          <p:cNvSpPr txBox="1"/>
          <p:nvPr/>
        </p:nvSpPr>
        <p:spPr>
          <a:xfrm>
            <a:off x="2654638" y="5243794"/>
            <a:ext cx="56618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1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6483391" y="5684069"/>
            <a:ext cx="184731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267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281" name="Picture 3" descr="C:\Users\HP\Downloads\unnamed (1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73" y="4982136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TextBox 281">
            <a:hlinkClick r:id="" action="ppaction://noaction"/>
          </p:cNvPr>
          <p:cNvSpPr txBox="1"/>
          <p:nvPr/>
        </p:nvSpPr>
        <p:spPr>
          <a:xfrm>
            <a:off x="9515545" y="5410553"/>
            <a:ext cx="62858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3</a:t>
            </a:r>
          </a:p>
        </p:txBody>
      </p:sp>
      <p:pic>
        <p:nvPicPr>
          <p:cNvPr id="287" name="Picture 3" descr="C:\Users\HP\Downloads\unnamed (1)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51" y="4826922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TextBox 287">
            <a:hlinkClick r:id="" action="ppaction://noaction"/>
          </p:cNvPr>
          <p:cNvSpPr txBox="1"/>
          <p:nvPr/>
        </p:nvSpPr>
        <p:spPr>
          <a:xfrm>
            <a:off x="6376521" y="5395156"/>
            <a:ext cx="60144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867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2</a:t>
            </a:r>
            <a:endParaRPr lang="en-US" sz="5867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11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2541990" y="364974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2787765" y="358791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457">
            <a:off x="5020086" y="3244425"/>
            <a:ext cx="1509624" cy="150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3" descr="C:\Users\HP\Downloads\unnamed (1)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5" y="3415524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3457">
            <a:off x="7342259" y="3235899"/>
            <a:ext cx="1509624" cy="154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Picture 3" descr="C:\Users\HP\Downloads\unnamed (1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7" b="99174" l="9581" r="99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50" y="3360758"/>
            <a:ext cx="2999292" cy="21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2502331" y="374328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3112441" y="364788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3836055" y="359209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8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8" grpId="0" animBg="1"/>
      <p:bldP spid="284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4070990" y="769650"/>
            <a:ext cx="3996976" cy="908870"/>
          </a:xfrm>
          <a:prstGeom prst="rect">
            <a:avLst/>
          </a:prstGeom>
          <a:solidFill>
            <a:srgbClr val="E0F8F8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18" charset="0"/>
                <a:ea typeface="Cooper" pitchFamily="18" charset="0"/>
                <a:cs typeface="Cooper" pitchFamily="18" charset="0"/>
              </a:rPr>
              <a:t>SỐ ?</a:t>
            </a:r>
            <a:endParaRPr sz="6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4503" y="2307473"/>
            <a:ext cx="3101600" cy="1349600"/>
            <a:chOff x="92712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1006733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4503" y="4363356"/>
            <a:ext cx="3101601" cy="1349600"/>
            <a:chOff x="927126" y="3261570"/>
            <a:chExt cx="2326201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197075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652048" y="2455712"/>
            <a:ext cx="3101600" cy="1349600"/>
            <a:chOff x="589067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1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</a:t>
              </a:r>
            </a:p>
            <a:p>
              <a:pPr algn="ctr"/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52048" y="4511595"/>
            <a:ext cx="3101600" cy="1349600"/>
            <a:chOff x="5890677" y="3261570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89067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4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890677" y="3413372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600</a:t>
              </a: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3719514" y="2925913"/>
            <a:ext cx="4793508" cy="2055628"/>
          </a:xfrm>
          <a:prstGeom prst="rect">
            <a:avLst/>
          </a:prstGeom>
          <a:solidFill>
            <a:schemeClr val="accent2">
              <a:lumMod val="75000"/>
              <a:alpha val="8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6cm = ? mm</a:t>
            </a: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5203" y="2013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4362560" y="1101619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7257598" y="1191538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54" y="357197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2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3731076" y="866249"/>
            <a:ext cx="5278858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b="1" dirty="0">
                <a:latin typeface="Cooper" pitchFamily="18" charset="0"/>
                <a:ea typeface="Cooper" pitchFamily="18" charset="0"/>
                <a:cs typeface="Cooper" pitchFamily="18" charset="0"/>
              </a:rPr>
              <a:t>SỐ ?</a:t>
            </a:r>
            <a:endParaRPr sz="6400" b="1" dirty="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1643" y="2263286"/>
            <a:ext cx="3101600" cy="1349600"/>
            <a:chOff x="927127" y="1719658"/>
            <a:chExt cx="2326200" cy="1012200"/>
          </a:xfrm>
          <a:solidFill>
            <a:schemeClr val="bg1"/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930535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01643" y="4319169"/>
            <a:ext cx="3101601" cy="1349600"/>
            <a:chOff x="927126" y="3261570"/>
            <a:chExt cx="2326201" cy="1012200"/>
          </a:xfrm>
          <a:solidFill>
            <a:schemeClr val="bg1"/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197075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14352" y="2311313"/>
            <a:ext cx="3101600" cy="1349600"/>
            <a:chOff x="5890677" y="1719658"/>
            <a:chExt cx="2326200" cy="1012200"/>
          </a:xfrm>
          <a:solidFill>
            <a:schemeClr val="bg1"/>
          </a:solidFill>
        </p:grpSpPr>
        <p:sp>
          <p:nvSpPr>
            <p:cNvPr id="3191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14352" y="4367196"/>
            <a:ext cx="3101600" cy="1349600"/>
            <a:chOff x="5890677" y="3261570"/>
            <a:chExt cx="2326200" cy="1012200"/>
          </a:xfrm>
          <a:solidFill>
            <a:schemeClr val="bg1"/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89067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4000" b="1">
                <a:solidFill>
                  <a:schemeClr val="accent1">
                    <a:lumMod val="75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890677" y="3413372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2</a:t>
              </a: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4110681" y="3130521"/>
            <a:ext cx="3968623" cy="18986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20mm= ? cm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4194" y="2321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4174999" y="1041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8561565" y="101541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66634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5262367" y="939235"/>
            <a:ext cx="1797583" cy="1045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18" charset="0"/>
                <a:ea typeface="Cooper" pitchFamily="18" charset="0"/>
                <a:cs typeface="Cooper" pitchFamily="18" charset="0"/>
              </a:rPr>
              <a:t>SỐ?</a:t>
            </a:r>
            <a:endParaRPr sz="6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935" y="2455712"/>
            <a:ext cx="3101600" cy="1349600"/>
            <a:chOff x="92712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3" name="Google Shape;3193;p35"/>
            <p:cNvSpPr/>
            <p:nvPr/>
          </p:nvSpPr>
          <p:spPr>
            <a:xfrm>
              <a:off x="92712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930535" y="1879701"/>
              <a:ext cx="2193667" cy="70545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A.</a:t>
              </a:r>
              <a:r>
                <a:rPr lang="en-US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5706" y="4940476"/>
            <a:ext cx="3154800" cy="1349600"/>
            <a:chOff x="927126" y="3261570"/>
            <a:chExt cx="23661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2" name="Google Shape;3192;p35"/>
            <p:cNvSpPr/>
            <p:nvPr/>
          </p:nvSpPr>
          <p:spPr>
            <a:xfrm>
              <a:off x="927127" y="3261570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927126" y="3408573"/>
              <a:ext cx="2366100" cy="71819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66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C.</a:t>
              </a:r>
              <a:r>
                <a:rPr lang="en-US" sz="66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85549" y="4940476"/>
            <a:ext cx="3101600" cy="1349600"/>
            <a:chOff x="5581671" y="3738372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90" name="Google Shape;3190;p35"/>
            <p:cNvSpPr/>
            <p:nvPr/>
          </p:nvSpPr>
          <p:spPr>
            <a:xfrm>
              <a:off x="5581671" y="3738372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5581671" y="3808834"/>
              <a:ext cx="2222050" cy="71339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D.</a:t>
              </a:r>
              <a:r>
                <a:rPr lang="en-US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500</a:t>
              </a:r>
            </a:p>
          </p:txBody>
        </p:sp>
      </p:grpSp>
      <p:sp>
        <p:nvSpPr>
          <p:cNvPr id="3200" name="Google Shape;3200;p35"/>
          <p:cNvSpPr/>
          <p:nvPr/>
        </p:nvSpPr>
        <p:spPr>
          <a:xfrm rot="-532">
            <a:off x="3536685" y="2836288"/>
            <a:ext cx="5188352" cy="17681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oper" pitchFamily="18" charset="0"/>
                <a:ea typeface="Cooper" pitchFamily="18" charset="0"/>
                <a:cs typeface="Cooper" pitchFamily="18" charset="0"/>
              </a:rPr>
              <a:t>5000mm= ? m</a:t>
            </a:r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4545203" y="2013220"/>
            <a:ext cx="3101596" cy="1117261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67"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</p:grpSp>
      <p:sp>
        <p:nvSpPr>
          <p:cNvPr id="3279" name="Google Shape;3279;p35">
            <a:hlinkClick r:id="" action="ppaction://noaction"/>
          </p:cNvPr>
          <p:cNvSpPr/>
          <p:nvPr/>
        </p:nvSpPr>
        <p:spPr>
          <a:xfrm rot="-2700000">
            <a:off x="5201555" y="142195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sp>
        <p:nvSpPr>
          <p:cNvPr id="3280" name="Google Shape;3280;p35">
            <a:hlinkClick r:id="" action="ppaction://noaction"/>
          </p:cNvPr>
          <p:cNvSpPr/>
          <p:nvPr/>
        </p:nvSpPr>
        <p:spPr>
          <a:xfrm rot="8100000">
            <a:off x="6872680" y="1421951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ooper" pitchFamily="18" charset="0"/>
              <a:ea typeface="Cooper" pitchFamily="18" charset="0"/>
              <a:cs typeface="Cooper" pitchFamily="18" charset="0"/>
            </a:endParaRPr>
          </a:p>
        </p:txBody>
      </p:sp>
      <p:pic>
        <p:nvPicPr>
          <p:cNvPr id="93" name="Picture 2" descr="C:\Users\HP\Downloads\2147929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92" y="390305"/>
            <a:ext cx="1433025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999130" y="2455712"/>
            <a:ext cx="3101600" cy="1349600"/>
            <a:chOff x="5890677" y="1719658"/>
            <a:chExt cx="2326200" cy="1012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3" name="Google Shape;3191;p35"/>
            <p:cNvSpPr/>
            <p:nvPr/>
          </p:nvSpPr>
          <p:spPr>
            <a:xfrm>
              <a:off x="5890677" y="1719658"/>
              <a:ext cx="2326200" cy="101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6000">
                <a:solidFill>
                  <a:schemeClr val="accent2">
                    <a:lumMod val="50000"/>
                  </a:schemeClr>
                </a:solidFill>
                <a:latin typeface="Cooper" pitchFamily="18" charset="0"/>
                <a:ea typeface="Cooper" pitchFamily="18" charset="0"/>
                <a:cs typeface="Cooper" pitchFamily="18" charset="0"/>
              </a:endParaRPr>
            </a:p>
          </p:txBody>
        </p:sp>
        <p:sp>
          <p:nvSpPr>
            <p:cNvPr id="24" name="Google Shape;3197;p35"/>
            <p:cNvSpPr/>
            <p:nvPr/>
          </p:nvSpPr>
          <p:spPr>
            <a:xfrm>
              <a:off x="5890677" y="1871470"/>
              <a:ext cx="2222050" cy="71368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B.</a:t>
              </a:r>
              <a:r>
                <a:rPr lang="en-US" sz="7200" b="1" dirty="0">
                  <a:solidFill>
                    <a:schemeClr val="accent2">
                      <a:lumMod val="50000"/>
                    </a:schemeClr>
                  </a:solidFill>
                  <a:latin typeface="Cooper" pitchFamily="18" charset="0"/>
                  <a:ea typeface="Cooper" pitchFamily="18" charset="0"/>
                  <a:cs typeface="Cooper" pitchFamily="18" charset="0"/>
                </a:rPr>
                <a:t> 5</a:t>
              </a:r>
            </a:p>
          </p:txBody>
        </p:sp>
      </p:grpSp>
      <p:sp>
        <p:nvSpPr>
          <p:cNvPr id="27" name="Google Shape;2774;p32"/>
          <p:cNvSpPr/>
          <p:nvPr/>
        </p:nvSpPr>
        <p:spPr>
          <a:xfrm>
            <a:off x="8149301" y="575202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2816;p32"/>
          <p:cNvSpPr/>
          <p:nvPr/>
        </p:nvSpPr>
        <p:spPr>
          <a:xfrm>
            <a:off x="5911571" y="640557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Google Shape;2817;p32"/>
          <p:cNvSpPr/>
          <p:nvPr/>
        </p:nvSpPr>
        <p:spPr>
          <a:xfrm>
            <a:off x="5995713" y="635327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Google Shape;2818;p32"/>
          <p:cNvSpPr/>
          <p:nvPr/>
        </p:nvSpPr>
        <p:spPr>
          <a:xfrm>
            <a:off x="6076164" y="638839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Google Shape;2819;p32"/>
          <p:cNvSpPr/>
          <p:nvPr/>
        </p:nvSpPr>
        <p:spPr>
          <a:xfrm>
            <a:off x="6137434" y="638760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Google Shape;2820;p32"/>
          <p:cNvSpPr/>
          <p:nvPr/>
        </p:nvSpPr>
        <p:spPr>
          <a:xfrm>
            <a:off x="6220087" y="634468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Google Shape;2821;p32"/>
          <p:cNvSpPr/>
          <p:nvPr/>
        </p:nvSpPr>
        <p:spPr>
          <a:xfrm>
            <a:off x="6260684" y="640557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2834;p32"/>
          <p:cNvSpPr/>
          <p:nvPr/>
        </p:nvSpPr>
        <p:spPr>
          <a:xfrm>
            <a:off x="7638570" y="623221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Google Shape;2835;p32"/>
          <p:cNvSpPr/>
          <p:nvPr/>
        </p:nvSpPr>
        <p:spPr>
          <a:xfrm>
            <a:off x="7527871" y="629704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5" name="Google Shape;2836;p32"/>
          <p:cNvSpPr/>
          <p:nvPr/>
        </p:nvSpPr>
        <p:spPr>
          <a:xfrm>
            <a:off x="7439299" y="628376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6" name="Google Shape;2837;p32"/>
          <p:cNvSpPr/>
          <p:nvPr/>
        </p:nvSpPr>
        <p:spPr>
          <a:xfrm>
            <a:off x="7696151" y="631032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5628542" y="526863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6083051" y="512859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323290" y="542139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5569065" y="535956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283631" y="551493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893741" y="541953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617355" y="536374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2774;p32"/>
          <p:cNvSpPr/>
          <p:nvPr/>
        </p:nvSpPr>
        <p:spPr>
          <a:xfrm>
            <a:off x="8301701" y="611397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" name="Google Shape;2816;p32"/>
          <p:cNvSpPr/>
          <p:nvPr/>
        </p:nvSpPr>
        <p:spPr>
          <a:xfrm>
            <a:off x="6063971" y="676752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" name="Google Shape;2817;p32"/>
          <p:cNvSpPr/>
          <p:nvPr/>
        </p:nvSpPr>
        <p:spPr>
          <a:xfrm>
            <a:off x="6148113" y="671522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2818;p32"/>
          <p:cNvSpPr/>
          <p:nvPr/>
        </p:nvSpPr>
        <p:spPr>
          <a:xfrm>
            <a:off x="6228564" y="675034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" name="Google Shape;2819;p32"/>
          <p:cNvSpPr/>
          <p:nvPr/>
        </p:nvSpPr>
        <p:spPr>
          <a:xfrm>
            <a:off x="6289834" y="674955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" name="Google Shape;2820;p32"/>
          <p:cNvSpPr/>
          <p:nvPr/>
        </p:nvSpPr>
        <p:spPr>
          <a:xfrm>
            <a:off x="6372487" y="670663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" name="Google Shape;2821;p32"/>
          <p:cNvSpPr/>
          <p:nvPr/>
        </p:nvSpPr>
        <p:spPr>
          <a:xfrm>
            <a:off x="6413084" y="676752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Google Shape;2834;p32"/>
          <p:cNvSpPr/>
          <p:nvPr/>
        </p:nvSpPr>
        <p:spPr>
          <a:xfrm>
            <a:off x="7790970" y="659416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Google Shape;2835;p32"/>
          <p:cNvSpPr/>
          <p:nvPr/>
        </p:nvSpPr>
        <p:spPr>
          <a:xfrm>
            <a:off x="7680271" y="665899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2836;p32"/>
          <p:cNvSpPr/>
          <p:nvPr/>
        </p:nvSpPr>
        <p:spPr>
          <a:xfrm>
            <a:off x="7591699" y="664571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2837;p32"/>
          <p:cNvSpPr/>
          <p:nvPr/>
        </p:nvSpPr>
        <p:spPr>
          <a:xfrm>
            <a:off x="7848551" y="667227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5780942" y="563058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6235451" y="549054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475690" y="578334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5721465" y="572151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436031" y="587688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046141" y="578148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6769755" y="572569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2774;p32"/>
          <p:cNvSpPr/>
          <p:nvPr/>
        </p:nvSpPr>
        <p:spPr>
          <a:xfrm>
            <a:off x="7196801" y="5904422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3" name="Google Shape;2816;p32"/>
          <p:cNvSpPr/>
          <p:nvPr/>
        </p:nvSpPr>
        <p:spPr>
          <a:xfrm>
            <a:off x="4959071" y="6557973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4" name="Google Shape;2817;p32"/>
          <p:cNvSpPr/>
          <p:nvPr/>
        </p:nvSpPr>
        <p:spPr>
          <a:xfrm>
            <a:off x="5043213" y="6505675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2818;p32"/>
          <p:cNvSpPr/>
          <p:nvPr/>
        </p:nvSpPr>
        <p:spPr>
          <a:xfrm>
            <a:off x="5123664" y="6540791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2819;p32"/>
          <p:cNvSpPr/>
          <p:nvPr/>
        </p:nvSpPr>
        <p:spPr>
          <a:xfrm>
            <a:off x="5184934" y="6540003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2820;p32"/>
          <p:cNvSpPr/>
          <p:nvPr/>
        </p:nvSpPr>
        <p:spPr>
          <a:xfrm>
            <a:off x="5267587" y="6497083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2821;p32"/>
          <p:cNvSpPr/>
          <p:nvPr/>
        </p:nvSpPr>
        <p:spPr>
          <a:xfrm>
            <a:off x="5308184" y="6557973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9" name="Google Shape;2834;p32"/>
          <p:cNvSpPr/>
          <p:nvPr/>
        </p:nvSpPr>
        <p:spPr>
          <a:xfrm>
            <a:off x="6686070" y="6384617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" name="Google Shape;2835;p32"/>
          <p:cNvSpPr/>
          <p:nvPr/>
        </p:nvSpPr>
        <p:spPr>
          <a:xfrm>
            <a:off x="6575371" y="6449441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2836;p32"/>
          <p:cNvSpPr/>
          <p:nvPr/>
        </p:nvSpPr>
        <p:spPr>
          <a:xfrm>
            <a:off x="6486799" y="6436161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2837;p32"/>
          <p:cNvSpPr/>
          <p:nvPr/>
        </p:nvSpPr>
        <p:spPr>
          <a:xfrm>
            <a:off x="6743651" y="6462721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4676042" y="5421038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130551" y="528099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4370790" y="5573792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4616565" y="551196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331131" y="5667336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941241" y="5571932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664855" y="5516147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Google Shape;2774;p32"/>
          <p:cNvSpPr/>
          <p:nvPr/>
        </p:nvSpPr>
        <p:spPr>
          <a:xfrm>
            <a:off x="7482749" y="6360910"/>
            <a:ext cx="27335" cy="2892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29" y="0"/>
                </a:moveTo>
                <a:cubicBezTo>
                  <a:pt x="191" y="0"/>
                  <a:pt x="0" y="191"/>
                  <a:pt x="0" y="429"/>
                </a:cubicBezTo>
                <a:cubicBezTo>
                  <a:pt x="0" y="667"/>
                  <a:pt x="191" y="881"/>
                  <a:pt x="429" y="881"/>
                </a:cubicBezTo>
                <a:cubicBezTo>
                  <a:pt x="691" y="881"/>
                  <a:pt x="882" y="667"/>
                  <a:pt x="882" y="429"/>
                </a:cubicBezTo>
                <a:cubicBezTo>
                  <a:pt x="882" y="191"/>
                  <a:pt x="691" y="0"/>
                  <a:pt x="429" y="0"/>
                </a:cubicBezTo>
                <a:close/>
              </a:path>
            </a:pathLst>
          </a:custGeom>
          <a:solidFill>
            <a:srgbClr val="352D2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1" name="Google Shape;2816;p32"/>
          <p:cNvSpPr/>
          <p:nvPr/>
        </p:nvSpPr>
        <p:spPr>
          <a:xfrm>
            <a:off x="5245019" y="7014461"/>
            <a:ext cx="26623" cy="99223"/>
          </a:xfrm>
          <a:custGeom>
            <a:avLst/>
            <a:gdLst/>
            <a:ahLst/>
            <a:cxnLst/>
            <a:rect l="l" t="t" r="r" b="b"/>
            <a:pathLst>
              <a:path w="859" h="3026" fill="none" extrusionOk="0">
                <a:moveTo>
                  <a:pt x="1" y="1"/>
                </a:moveTo>
                <a:cubicBezTo>
                  <a:pt x="287" y="1001"/>
                  <a:pt x="572" y="2025"/>
                  <a:pt x="858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2" name="Google Shape;2817;p32"/>
          <p:cNvSpPr/>
          <p:nvPr/>
        </p:nvSpPr>
        <p:spPr>
          <a:xfrm>
            <a:off x="5329161" y="6962163"/>
            <a:ext cx="14071" cy="78105"/>
          </a:xfrm>
          <a:custGeom>
            <a:avLst/>
            <a:gdLst/>
            <a:ahLst/>
            <a:cxnLst/>
            <a:rect l="l" t="t" r="r" b="b"/>
            <a:pathLst>
              <a:path w="454" h="2382" fill="none" extrusionOk="0">
                <a:moveTo>
                  <a:pt x="1" y="0"/>
                </a:moveTo>
                <a:cubicBezTo>
                  <a:pt x="167" y="786"/>
                  <a:pt x="310" y="1596"/>
                  <a:pt x="453" y="238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4" name="Google Shape;2818;p32"/>
          <p:cNvSpPr/>
          <p:nvPr/>
        </p:nvSpPr>
        <p:spPr>
          <a:xfrm>
            <a:off x="5409612" y="6997279"/>
            <a:ext cx="32" cy="99223"/>
          </a:xfrm>
          <a:custGeom>
            <a:avLst/>
            <a:gdLst/>
            <a:ahLst/>
            <a:cxnLst/>
            <a:rect l="l" t="t" r="r" b="b"/>
            <a:pathLst>
              <a:path w="1" h="3026" fill="none" extrusionOk="0">
                <a:moveTo>
                  <a:pt x="0" y="1"/>
                </a:moveTo>
                <a:lnTo>
                  <a:pt x="0" y="3025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" name="Google Shape;2819;p32"/>
          <p:cNvSpPr/>
          <p:nvPr/>
        </p:nvSpPr>
        <p:spPr>
          <a:xfrm>
            <a:off x="5470882" y="6996491"/>
            <a:ext cx="19215" cy="108600"/>
          </a:xfrm>
          <a:custGeom>
            <a:avLst/>
            <a:gdLst/>
            <a:ahLst/>
            <a:cxnLst/>
            <a:rect l="l" t="t" r="r" b="b"/>
            <a:pathLst>
              <a:path w="620" h="3312" fill="none" extrusionOk="0">
                <a:moveTo>
                  <a:pt x="548" y="1"/>
                </a:moveTo>
                <a:cubicBezTo>
                  <a:pt x="619" y="1144"/>
                  <a:pt x="429" y="2263"/>
                  <a:pt x="0" y="3311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6" name="Google Shape;2820;p32"/>
          <p:cNvSpPr/>
          <p:nvPr/>
        </p:nvSpPr>
        <p:spPr>
          <a:xfrm>
            <a:off x="5553535" y="6953571"/>
            <a:ext cx="32" cy="86696"/>
          </a:xfrm>
          <a:custGeom>
            <a:avLst/>
            <a:gdLst/>
            <a:ahLst/>
            <a:cxnLst/>
            <a:rect l="l" t="t" r="r" b="b"/>
            <a:pathLst>
              <a:path w="1" h="2644" fill="none" extrusionOk="0">
                <a:moveTo>
                  <a:pt x="0" y="0"/>
                </a:moveTo>
                <a:lnTo>
                  <a:pt x="0" y="2644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7" name="Google Shape;2821;p32"/>
          <p:cNvSpPr/>
          <p:nvPr/>
        </p:nvSpPr>
        <p:spPr>
          <a:xfrm>
            <a:off x="5594132" y="7014461"/>
            <a:ext cx="12552" cy="99223"/>
          </a:xfrm>
          <a:custGeom>
            <a:avLst/>
            <a:gdLst/>
            <a:ahLst/>
            <a:cxnLst/>
            <a:rect l="l" t="t" r="r" b="b"/>
            <a:pathLst>
              <a:path w="405" h="3026" fill="none" extrusionOk="0">
                <a:moveTo>
                  <a:pt x="405" y="1"/>
                </a:moveTo>
                <a:cubicBezTo>
                  <a:pt x="381" y="1025"/>
                  <a:pt x="238" y="2049"/>
                  <a:pt x="0" y="3025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8" name="Google Shape;2834;p32"/>
          <p:cNvSpPr/>
          <p:nvPr/>
        </p:nvSpPr>
        <p:spPr>
          <a:xfrm>
            <a:off x="6972018" y="6841105"/>
            <a:ext cx="5951" cy="142931"/>
          </a:xfrm>
          <a:custGeom>
            <a:avLst/>
            <a:gdLst/>
            <a:ahLst/>
            <a:cxnLst/>
            <a:rect l="l" t="t" r="r" b="b"/>
            <a:pathLst>
              <a:path w="192" h="4359" fill="none" extrusionOk="0">
                <a:moveTo>
                  <a:pt x="191" y="1"/>
                </a:moveTo>
                <a:cubicBezTo>
                  <a:pt x="120" y="1454"/>
                  <a:pt x="72" y="2906"/>
                  <a:pt x="1" y="4359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2835;p32"/>
          <p:cNvSpPr/>
          <p:nvPr/>
        </p:nvSpPr>
        <p:spPr>
          <a:xfrm>
            <a:off x="6861319" y="6905929"/>
            <a:ext cx="32" cy="103879"/>
          </a:xfrm>
          <a:custGeom>
            <a:avLst/>
            <a:gdLst/>
            <a:ahLst/>
            <a:cxnLst/>
            <a:rect l="l" t="t" r="r" b="b"/>
            <a:pathLst>
              <a:path w="1" h="3168" fill="none" extrusionOk="0">
                <a:moveTo>
                  <a:pt x="1" y="1"/>
                </a:moveTo>
                <a:lnTo>
                  <a:pt x="1" y="3168"/>
                </a:ln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2836;p32"/>
          <p:cNvSpPr/>
          <p:nvPr/>
        </p:nvSpPr>
        <p:spPr>
          <a:xfrm>
            <a:off x="6772747" y="6892649"/>
            <a:ext cx="8152" cy="71876"/>
          </a:xfrm>
          <a:custGeom>
            <a:avLst/>
            <a:gdLst/>
            <a:ahLst/>
            <a:cxnLst/>
            <a:rect l="l" t="t" r="r" b="b"/>
            <a:pathLst>
              <a:path w="263" h="2192" fill="none" extrusionOk="0">
                <a:moveTo>
                  <a:pt x="72" y="1"/>
                </a:moveTo>
                <a:cubicBezTo>
                  <a:pt x="1" y="739"/>
                  <a:pt x="48" y="1477"/>
                  <a:pt x="263" y="2192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" name="Google Shape;2837;p32"/>
          <p:cNvSpPr/>
          <p:nvPr/>
        </p:nvSpPr>
        <p:spPr>
          <a:xfrm>
            <a:off x="7029599" y="6919209"/>
            <a:ext cx="26591" cy="124176"/>
          </a:xfrm>
          <a:custGeom>
            <a:avLst/>
            <a:gdLst/>
            <a:ahLst/>
            <a:cxnLst/>
            <a:rect l="l" t="t" r="r" b="b"/>
            <a:pathLst>
              <a:path w="858" h="3787" fill="none" extrusionOk="0">
                <a:moveTo>
                  <a:pt x="715" y="0"/>
                </a:moveTo>
                <a:cubicBezTo>
                  <a:pt x="858" y="1286"/>
                  <a:pt x="619" y="2644"/>
                  <a:pt x="0" y="3787"/>
                </a:cubicBezTo>
              </a:path>
            </a:pathLst>
          </a:custGeom>
          <a:noFill/>
          <a:ln w="19650" cap="rnd" cmpd="sng">
            <a:solidFill>
              <a:srgbClr val="ABD1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2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6381">
            <a:off x="4961990" y="5877526"/>
            <a:ext cx="868354" cy="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5416499" y="573748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7976">
            <a:off x="4656738" y="6030280"/>
            <a:ext cx="750443" cy="7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1523">
            <a:off x="4902513" y="596845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4617079" y="6123824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227189" y="6028420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C:\Users\HP\Downloads\pngtree-cartoon-carrot-post-it-image_1420802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98594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850">
            <a:off x="5950803" y="5972635"/>
            <a:ext cx="1023166" cy="10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3" grpId="0" animBg="1"/>
      <p:bldP spid="44" grpId="0" animBg="1"/>
      <p:bldP spid="45" grpId="0" animBg="1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21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30" y="4444126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HẸN GẶP LẠI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A8E88-2306-804D-922E-25808D1FF0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9" y="1481795"/>
            <a:ext cx="9613900" cy="3683000"/>
          </a:xfrm>
          <a:prstGeom prst="rect">
            <a:avLst/>
          </a:prstGeom>
        </p:spPr>
      </p:pic>
      <p:pic>
        <p:nvPicPr>
          <p:cNvPr id="2" name="EmYeuTruongEm-ThanhLam-26334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17692" y="6203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77"/>
            <a:ext cx="12004766" cy="745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teddy_bear_reading_st_a_h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31" y="3006880"/>
            <a:ext cx="3611192" cy="36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806172" y="1853116"/>
            <a:ext cx="4796422" cy="127343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3426"/>
              </a:avLst>
            </a:prstTxWarp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Khởi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động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12" descr="Blauwe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16" y="5215085"/>
            <a:ext cx="973967" cy="8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!DANC_CL"/>
          <p:cNvPicPr>
            <a:picLocks noChangeAspect="1" noChangeArrowheads="1" noCrop="1"/>
          </p:cNvPicPr>
          <p:nvPr/>
        </p:nvPicPr>
        <p:blipFill>
          <a:blip r:embed="rId8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774" y="3321410"/>
            <a:ext cx="3370459" cy="37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4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4" y="3150459"/>
            <a:ext cx="3657600" cy="1979783"/>
          </a:xfrm>
          <a:prstGeom prst="rect">
            <a:avLst/>
          </a:prstGeom>
        </p:spPr>
      </p:pic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93200" y="4069682"/>
            <a:ext cx="1117600" cy="730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3916" y="548890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33</a:t>
            </a:r>
            <a:endParaRPr lang="en-US" sz="3000" dirty="0"/>
          </a:p>
        </p:txBody>
      </p:sp>
      <p:pic>
        <p:nvPicPr>
          <p:cNvPr id="10" name="Picture 9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4456" y="4411008"/>
            <a:ext cx="1117600" cy="902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7207" y="4862192"/>
            <a:ext cx="1625600" cy="370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27</a:t>
            </a:r>
            <a:endParaRPr lang="en-US" sz="3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64800" y="3039620"/>
            <a:ext cx="1117600" cy="9023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61600" y="397794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10</a:t>
            </a:r>
            <a:endParaRPr lang="en-US" sz="3000" dirty="0"/>
          </a:p>
        </p:txBody>
      </p:sp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46400" y="123801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30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gấp</a:t>
            </a:r>
            <a:r>
              <a:rPr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3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lần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6" name="Picture 15" descr="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038657">
            <a:off x="2064603" y="3238525"/>
            <a:ext cx="719859" cy="1279749"/>
          </a:xfrm>
          <a:prstGeom prst="rect">
            <a:avLst/>
          </a:prstGeom>
        </p:spPr>
      </p:pic>
      <p:pic>
        <p:nvPicPr>
          <p:cNvPr id="17" name="Picture 16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7" y="3245218"/>
            <a:ext cx="685800" cy="1219200"/>
          </a:xfrm>
          <a:prstGeom prst="rect">
            <a:avLst/>
          </a:prstGeom>
        </p:spPr>
      </p:pic>
      <p:pic>
        <p:nvPicPr>
          <p:cNvPr id="19" name="Picture 18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8" y="3245216"/>
            <a:ext cx="685800" cy="1219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31833" y="4785342"/>
            <a:ext cx="2436969" cy="4000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56516" y="2699886"/>
            <a:ext cx="2743200" cy="809927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0349" y="4171950"/>
            <a:ext cx="2163651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25" name="Picture 24" descr="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09738">
            <a:off x="2039708" y="3245218"/>
            <a:ext cx="685800" cy="1219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432800" y="3257550"/>
            <a:ext cx="2033432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5892800" y="320040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90</a:t>
            </a:r>
            <a:endParaRPr lang="en-US" sz="3000" dirty="0"/>
          </a:p>
        </p:txBody>
      </p:sp>
      <p:sp>
        <p:nvSpPr>
          <p:cNvPr id="27" name="Rectangle 26"/>
          <p:cNvSpPr/>
          <p:nvPr/>
        </p:nvSpPr>
        <p:spPr>
          <a:xfrm>
            <a:off x="2489200" y="15695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43151"/>
            <a:ext cx="1117600" cy="9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C 1.11111E-6 0.00069 0.1184 -0.0331 0.23819 -0.064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23073 -0.30232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8" y="-15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833 -0.2296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1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C 3.33333E-6 0.00023 0.09323 0.2 0.18715 0.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94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39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5" y="3150460"/>
            <a:ext cx="3657600" cy="1979783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98299" y="2999714"/>
            <a:ext cx="1117600" cy="902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44299" y="3991709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360</a:t>
            </a:r>
            <a:endParaRPr lang="en-US" sz="3000" dirty="0"/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03647" y="2269861"/>
            <a:ext cx="1117600" cy="9023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95521" y="3255941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84</a:t>
            </a:r>
            <a:endParaRPr lang="en-US" sz="3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38541" y="4544633"/>
            <a:ext cx="1117600" cy="9023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5501847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76</a:t>
            </a:r>
            <a:endParaRPr lang="en-US" sz="3000" dirty="0"/>
          </a:p>
        </p:txBody>
      </p:sp>
      <p:sp>
        <p:nvSpPr>
          <p:cNvPr id="20" name="Rounded Rectangle 19"/>
          <p:cNvSpPr/>
          <p:nvPr/>
        </p:nvSpPr>
        <p:spPr>
          <a:xfrm>
            <a:off x="9157918" y="1939159"/>
            <a:ext cx="2584836" cy="646821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03044" y="2818864"/>
            <a:ext cx="2039073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2" name="Rounded Rectangle 21"/>
          <p:cNvSpPr/>
          <p:nvPr/>
        </p:nvSpPr>
        <p:spPr>
          <a:xfrm>
            <a:off x="8078632" y="3183806"/>
            <a:ext cx="1847403" cy="3429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4" name="Rounded Rectangle 23"/>
          <p:cNvSpPr/>
          <p:nvPr/>
        </p:nvSpPr>
        <p:spPr>
          <a:xfrm>
            <a:off x="2434108" y="5447001"/>
            <a:ext cx="1833093" cy="400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6" name="TextBox 25"/>
          <p:cNvSpPr txBox="1"/>
          <p:nvPr/>
        </p:nvSpPr>
        <p:spPr>
          <a:xfrm>
            <a:off x="2241210" y="1257434"/>
            <a:ext cx="732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80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giảm</a:t>
            </a:r>
            <a:r>
              <a:rPr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4 </a:t>
            </a:r>
            <a:r>
              <a:rPr lang="en-US" altLang="zh-CN" sz="3200" b="1" dirty="0" err="1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lần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3403" y="5387375"/>
            <a:ext cx="1800896" cy="4596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20</a:t>
            </a:r>
            <a:endParaRPr lang="en-US" sz="3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3403" y="4544633"/>
            <a:ext cx="1117600" cy="902369"/>
          </a:xfrm>
          <a:prstGeom prst="rect">
            <a:avLst/>
          </a:prstGeom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922174">
            <a:off x="2333539" y="3312873"/>
            <a:ext cx="688365" cy="119188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89200" y="15695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41493 0.2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7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3836 -0.637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-31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09479 -0.62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3113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12274 -0.30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0.78107 0.130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45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2.59259E-6 L 0.17048 0.40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4517">
            <a:off x="-241165" y="3150460"/>
            <a:ext cx="3657600" cy="1979783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771525"/>
            <a:ext cx="914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334633" y="2683919"/>
            <a:ext cx="2530723" cy="57150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rồi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5" name="Picture 14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15200" y="4229101"/>
            <a:ext cx="1117600" cy="9023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10400" y="508635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45</a:t>
            </a:r>
            <a:endParaRPr lang="en-US" sz="3000" dirty="0"/>
          </a:p>
        </p:txBody>
      </p:sp>
      <p:sp>
        <p:nvSpPr>
          <p:cNvPr id="17" name="Snip Single Corner Rectangle 16"/>
          <p:cNvSpPr/>
          <p:nvPr/>
        </p:nvSpPr>
        <p:spPr>
          <a:xfrm>
            <a:off x="5494188" y="4057650"/>
            <a:ext cx="2133600" cy="45720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800" y="2240882"/>
            <a:ext cx="1117600" cy="9023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68588" y="3220696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8</a:t>
            </a:r>
            <a:endParaRPr lang="en-US" sz="3000" dirty="0"/>
          </a:p>
        </p:txBody>
      </p:sp>
      <p:sp>
        <p:nvSpPr>
          <p:cNvPr id="20" name="Rounded Rectangle 19"/>
          <p:cNvSpPr/>
          <p:nvPr/>
        </p:nvSpPr>
        <p:spPr>
          <a:xfrm>
            <a:off x="5256012" y="2520616"/>
            <a:ext cx="1855989" cy="342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pic>
        <p:nvPicPr>
          <p:cNvPr id="21" name="Picture 20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99828" y="3212432"/>
            <a:ext cx="1329944" cy="10738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52000" y="4284119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/>
              <a:t>200</a:t>
            </a:r>
            <a:endParaRPr lang="en-US" sz="3000" dirty="0"/>
          </a:p>
        </p:txBody>
      </p:sp>
      <p:sp>
        <p:nvSpPr>
          <p:cNvPr id="23" name="Rectangle 22"/>
          <p:cNvSpPr/>
          <p:nvPr/>
        </p:nvSpPr>
        <p:spPr>
          <a:xfrm>
            <a:off x="8048301" y="3543300"/>
            <a:ext cx="174723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Sai</a:t>
            </a:r>
            <a:r>
              <a:rPr lang="en-US" sz="3000" dirty="0"/>
              <a:t> </a:t>
            </a:r>
            <a:r>
              <a:rPr lang="en-US" sz="3000" dirty="0" err="1"/>
              <a:t>rồi</a:t>
            </a:r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2743200" y="1334187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5200" y="5543550"/>
            <a:ext cx="162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3</a:t>
            </a:r>
            <a:r>
              <a:rPr lang="vi-VN" sz="3000" dirty="0"/>
              <a:t>5</a:t>
            </a:r>
            <a:endParaRPr lang="en-US" sz="3000" dirty="0"/>
          </a:p>
        </p:txBody>
      </p:sp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5"/>
            <a:ext cx="837833" cy="1489480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6"/>
            <a:ext cx="837833" cy="1489480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50073" y="3098816"/>
            <a:ext cx="837833" cy="1489480"/>
          </a:xfrm>
          <a:prstGeom prst="rect">
            <a:avLst/>
          </a:prstGeom>
        </p:spPr>
      </p:pic>
      <p:pic>
        <p:nvPicPr>
          <p:cNvPr id="13" name="Picture 12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207006">
            <a:off x="2394243" y="3170602"/>
            <a:ext cx="760584" cy="13521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27325" y="176001"/>
            <a:ext cx="6807200" cy="6671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4629151"/>
            <a:ext cx="1117600" cy="90236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27707" y="1289135"/>
            <a:ext cx="3066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40</a:t>
            </a:r>
            <a:r>
              <a:rPr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vi-VN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bớt 5 đơn vị</a:t>
            </a:r>
            <a:endParaRPr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59931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4636 0.2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33264 -0.6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32" y="-335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2882 -0.604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-302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77292 0.130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13125 -0.3027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77292 0.130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2">
            <a:extLst>
              <a:ext uri="{FF2B5EF4-FFF2-40B4-BE49-F238E27FC236}">
                <a16:creationId xmlns:a16="http://schemas.microsoft.com/office/drawing/2014/main" id="{AA133BFB-079B-4076-9666-E760915E17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5122" y="4385375"/>
            <a:ext cx="5676172" cy="1815882"/>
          </a:xfrm>
          <a:prstGeom prst="rect">
            <a:avLst/>
          </a:prstGeom>
          <a:solidFill>
            <a:srgbClr val="BFE9F9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Mi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-li-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mét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là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một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đơn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vị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đo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độ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dài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Mi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-li-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mét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viết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tắt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lang="en-US" altLang="zh-CN" sz="2800" dirty="0" err="1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là</a:t>
            </a: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mm.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1cm = 10 mm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B11C4-B661-0C43-BBE1-4A19F6E52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19" y="1681303"/>
            <a:ext cx="3706972" cy="449726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F252DB-A48F-A54D-877D-D29D2862C795}"/>
              </a:ext>
            </a:extLst>
          </p:cNvPr>
          <p:cNvCxnSpPr>
            <a:cxnSpLocks/>
          </p:cNvCxnSpPr>
          <p:nvPr/>
        </p:nvCxnSpPr>
        <p:spPr>
          <a:xfrm>
            <a:off x="884365" y="2205413"/>
            <a:ext cx="47173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D98C62-2452-D943-BFE8-6B3EED9986D8}"/>
              </a:ext>
            </a:extLst>
          </p:cNvPr>
          <p:cNvCxnSpPr>
            <a:cxnSpLocks/>
          </p:cNvCxnSpPr>
          <p:nvPr/>
        </p:nvCxnSpPr>
        <p:spPr>
          <a:xfrm flipH="1">
            <a:off x="1404224" y="2205413"/>
            <a:ext cx="4572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DE3705-BA2A-CF42-88EC-0FF603D27EFD}"/>
              </a:ext>
            </a:extLst>
          </p:cNvPr>
          <p:cNvSpPr txBox="1"/>
          <p:nvPr/>
        </p:nvSpPr>
        <p:spPr>
          <a:xfrm>
            <a:off x="908427" y="1606528"/>
            <a:ext cx="1305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1 mm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8953" r="4930" b="3585"/>
          <a:stretch/>
        </p:blipFill>
        <p:spPr>
          <a:xfrm>
            <a:off x="500831" y="374122"/>
            <a:ext cx="2349363" cy="929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46361" r="37023" b="50071"/>
          <a:stretch/>
        </p:blipFill>
        <p:spPr>
          <a:xfrm>
            <a:off x="1094237" y="2800160"/>
            <a:ext cx="4603178" cy="66849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BE2F26-C74D-194C-828E-5C3A0F199342}"/>
              </a:ext>
            </a:extLst>
          </p:cNvPr>
          <p:cNvCxnSpPr/>
          <p:nvPr/>
        </p:nvCxnSpPr>
        <p:spPr>
          <a:xfrm flipV="1">
            <a:off x="1383321" y="2026271"/>
            <a:ext cx="0" cy="806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369253" y="2833128"/>
            <a:ext cx="492171" cy="104253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solidFill>
              <a:schemeClr val="accent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3141077" y="5666396"/>
            <a:ext cx="2911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9933FF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;  1m = 1 000 mm.</a:t>
            </a:r>
            <a:endParaRPr lang="zh-CN" altLang="en-US" sz="2800" dirty="0">
              <a:solidFill>
                <a:srgbClr val="9933FF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1362022" y="2685579"/>
            <a:ext cx="56270" cy="1041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wn Arrow 4"/>
          <p:cNvSpPr/>
          <p:nvPr/>
        </p:nvSpPr>
        <p:spPr>
          <a:xfrm>
            <a:off x="3443208" y="2620388"/>
            <a:ext cx="87783" cy="18517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64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25" grpId="0"/>
      <p:bldP spid="10" grpId="0" animBg="1"/>
      <p:bldP spid="2" grpId="0"/>
      <p:bldP spid="3" grpId="0" animBg="1"/>
      <p:bldP spid="3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0626" y="338203"/>
            <a:ext cx="11436262" cy="61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533400" y="1915393"/>
            <a:ext cx="495300" cy="580158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79730" y="1915392"/>
            <a:ext cx="953870" cy="63059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AB2A2A15-470C-964D-B83A-948720ACE866}"/>
              </a:ext>
            </a:extLst>
          </p:cNvPr>
          <p:cNvSpPr/>
          <p:nvPr/>
        </p:nvSpPr>
        <p:spPr>
          <a:xfrm>
            <a:off x="6481925" y="868798"/>
            <a:ext cx="3552530" cy="1466298"/>
          </a:xfrm>
          <a:prstGeom prst="cloud">
            <a:avLst/>
          </a:prstGeom>
          <a:solidFill>
            <a:srgbClr val="FFFF00"/>
          </a:solidFill>
          <a:ln>
            <a:solidFill>
              <a:srgbClr val="2B302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ICIELKONI BLACK" pitchFamily="2" charset="77"/>
              </a:rPr>
              <a:t>LÀM VIỆC NHÓM ĐÔI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8" t="44112" r="9971" b="48267"/>
          <a:stretch/>
        </p:blipFill>
        <p:spPr>
          <a:xfrm>
            <a:off x="1275929" y="3365728"/>
            <a:ext cx="9145370" cy="1829074"/>
          </a:xfrm>
          <a:prstGeom prst="round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85529" y="3411404"/>
            <a:ext cx="622462" cy="46577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</a:rPr>
              <a:t>20</a:t>
            </a:r>
            <a:endParaRPr lang="vi-VN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34997" y="3411404"/>
            <a:ext cx="623153" cy="45820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</a:rPr>
              <a:t>30</a:t>
            </a:r>
            <a:endParaRPr lang="vi-VN" sz="2400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37" grpId="1" animBg="1"/>
      <p:bldP spid="4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674960" y="1974053"/>
            <a:ext cx="517765" cy="517037"/>
          </a:xfrm>
          <a:prstGeom prst="ellipse">
            <a:avLst/>
          </a:prstGeom>
          <a:solidFill>
            <a:srgbClr val="CC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284312" y="1974053"/>
            <a:ext cx="933064" cy="53426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7570" r="2871" b="3156"/>
          <a:stretch/>
        </p:blipFill>
        <p:spPr>
          <a:xfrm>
            <a:off x="303886" y="317875"/>
            <a:ext cx="2137608" cy="986588"/>
          </a:xfrm>
          <a:prstGeom prst="rect">
            <a:avLst/>
          </a:prstGeom>
        </p:spPr>
      </p:pic>
      <p:pic>
        <p:nvPicPr>
          <p:cNvPr id="37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86" y="4206240"/>
            <a:ext cx="2242889" cy="224288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B1B9C0C-C91B-3A43-8C46-0BFB6E16A2FE}"/>
              </a:ext>
            </a:extLst>
          </p:cNvPr>
          <p:cNvSpPr txBox="1"/>
          <p:nvPr/>
        </p:nvSpPr>
        <p:spPr>
          <a:xfrm>
            <a:off x="3038337" y="3184477"/>
            <a:ext cx="3333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1cm = ………. mm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2D511C-0764-D94D-A931-9AE7812F7C03}"/>
              </a:ext>
            </a:extLst>
          </p:cNvPr>
          <p:cNvSpPr txBox="1"/>
          <p:nvPr/>
        </p:nvSpPr>
        <p:spPr>
          <a:xfrm>
            <a:off x="3038337" y="3985739"/>
            <a:ext cx="3333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1m   = ………. mm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2413FB-B0B5-B64A-B8E9-C257BAD94EFD}"/>
              </a:ext>
            </a:extLst>
          </p:cNvPr>
          <p:cNvSpPr txBox="1"/>
          <p:nvPr/>
        </p:nvSpPr>
        <p:spPr>
          <a:xfrm>
            <a:off x="7442170" y="3177831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10mm = ………. 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09117F-8294-D54D-8A39-FF8C2451BFF8}"/>
              </a:ext>
            </a:extLst>
          </p:cNvPr>
          <p:cNvSpPr txBox="1"/>
          <p:nvPr/>
        </p:nvSpPr>
        <p:spPr>
          <a:xfrm>
            <a:off x="7375495" y="4046015"/>
            <a:ext cx="3835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000mm = ……..m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AD0111-0434-634E-80D2-0EED6959DCD5}"/>
              </a:ext>
            </a:extLst>
          </p:cNvPr>
          <p:cNvSpPr txBox="1"/>
          <p:nvPr/>
        </p:nvSpPr>
        <p:spPr>
          <a:xfrm>
            <a:off x="5280924" y="5027080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6cm = ………. mm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42AB59-B482-544D-BE17-418D25DEBB0B}"/>
              </a:ext>
            </a:extLst>
          </p:cNvPr>
          <p:cNvSpPr txBox="1"/>
          <p:nvPr/>
        </p:nvSpPr>
        <p:spPr>
          <a:xfrm>
            <a:off x="5280924" y="5754463"/>
            <a:ext cx="35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bg1"/>
                </a:solidFill>
                <a:latin typeface="Cambria" panose="02040503050406030204" pitchFamily="18" charset="0"/>
              </a:rPr>
              <a:t>2cm = ………. mm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9AFD14B-8A09-C04B-9AF9-06695737B18F}"/>
              </a:ext>
            </a:extLst>
          </p:cNvPr>
          <p:cNvSpPr/>
          <p:nvPr/>
        </p:nvSpPr>
        <p:spPr>
          <a:xfrm>
            <a:off x="4266976" y="2976979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264106-C5C2-AD4D-A43A-D24A3481446B}"/>
              </a:ext>
            </a:extLst>
          </p:cNvPr>
          <p:cNvSpPr/>
          <p:nvPr/>
        </p:nvSpPr>
        <p:spPr>
          <a:xfrm>
            <a:off x="4266976" y="3864698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1000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68F7B4-6B04-884F-8E61-3B921C0B49EF}"/>
              </a:ext>
            </a:extLst>
          </p:cNvPr>
          <p:cNvSpPr/>
          <p:nvPr/>
        </p:nvSpPr>
        <p:spPr>
          <a:xfrm>
            <a:off x="9023009" y="3113932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69C6367-71B5-6D4F-94A1-3750EE5F22A7}"/>
              </a:ext>
            </a:extLst>
          </p:cNvPr>
          <p:cNvSpPr/>
          <p:nvPr/>
        </p:nvSpPr>
        <p:spPr>
          <a:xfrm>
            <a:off x="9473406" y="3985739"/>
            <a:ext cx="813594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99A9E7-18EF-3849-94B4-AAB257C8D639}"/>
              </a:ext>
            </a:extLst>
          </p:cNvPr>
          <p:cNvSpPr/>
          <p:nvPr/>
        </p:nvSpPr>
        <p:spPr>
          <a:xfrm>
            <a:off x="6528144" y="4956535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60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C44895-A7AD-6549-AD9E-D8E153F00E1F}"/>
              </a:ext>
            </a:extLst>
          </p:cNvPr>
          <p:cNvSpPr/>
          <p:nvPr/>
        </p:nvSpPr>
        <p:spPr>
          <a:xfrm>
            <a:off x="6528144" y="5693551"/>
            <a:ext cx="1013948" cy="6553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3000" y="2076450"/>
            <a:ext cx="344805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   dm   cm   mm</a:t>
            </a:r>
          </a:p>
        </p:txBody>
      </p:sp>
    </p:spTree>
    <p:extLst>
      <p:ext uri="{BB962C8B-B14F-4D97-AF65-F5344CB8AC3E}">
        <p14:creationId xmlns:p14="http://schemas.microsoft.com/office/powerpoint/2010/main" val="28402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9" grpId="0"/>
      <p:bldP spid="46" grpId="0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63744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349</Words>
  <Application>Microsoft Office PowerPoint</Application>
  <PresentationFormat>Widescreen</PresentationFormat>
  <Paragraphs>105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Microsoft YaHei</vt:lpstr>
      <vt:lpstr>#9Slide05 SVNKitten</vt:lpstr>
      <vt:lpstr>#9Slide07 Altus</vt:lpstr>
      <vt:lpstr>#9Slide07 HoneyCream</vt:lpstr>
      <vt:lpstr>#9SLIDE07 ICIELKONI BLACK</vt:lpstr>
      <vt:lpstr>Arial</vt:lpstr>
      <vt:lpstr>Cambria</vt:lpstr>
      <vt:lpstr>Concert One</vt:lpstr>
      <vt:lpstr>Cooper</vt:lpstr>
      <vt:lpstr>Courier New</vt:lpstr>
      <vt:lpstr>等线</vt:lpstr>
      <vt:lpstr>等线 Light</vt:lpstr>
      <vt:lpstr>PostAntiqua</vt:lpstr>
      <vt:lpstr>Quicksand Medium</vt:lpstr>
      <vt:lpstr>Roboto Mono</vt:lpstr>
      <vt:lpstr>SVN-Newton</vt:lpstr>
      <vt:lpstr>Times New Roman</vt:lpstr>
      <vt:lpstr>Verdana</vt:lpstr>
      <vt:lpstr>字魂131号-酷乐潮玩体</vt:lpstr>
      <vt:lpstr>字魂160号-檀宋</vt:lpstr>
      <vt:lpstr>阿里巴巴普惠体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Nhổ cà rốt</vt:lpstr>
      <vt:lpstr>SỐ ?</vt:lpstr>
      <vt:lpstr>SỐ ?</vt:lpstr>
      <vt:lpstr>SỐ?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珊珊</dc:creator>
  <cp:lastModifiedBy>Admin</cp:lastModifiedBy>
  <cp:revision>144</cp:revision>
  <dcterms:created xsi:type="dcterms:W3CDTF">2022-02-15T01:22:29Z</dcterms:created>
  <dcterms:modified xsi:type="dcterms:W3CDTF">2024-11-28T08:00:56Z</dcterms:modified>
</cp:coreProperties>
</file>