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3" r:id="rId2"/>
    <p:sldMasterId id="2147483720" r:id="rId3"/>
    <p:sldMasterId id="2147483757" r:id="rId4"/>
  </p:sldMasterIdLst>
  <p:notesMasterIdLst>
    <p:notesMasterId r:id="rId15"/>
  </p:notesMasterIdLst>
  <p:sldIdLst>
    <p:sldId id="263" r:id="rId5"/>
    <p:sldId id="560" r:id="rId6"/>
    <p:sldId id="561" r:id="rId7"/>
    <p:sldId id="562" r:id="rId8"/>
    <p:sldId id="564" r:id="rId9"/>
    <p:sldId id="563" r:id="rId10"/>
    <p:sldId id="690" r:id="rId11"/>
    <p:sldId id="691" r:id="rId12"/>
    <p:sldId id="571" r:id="rId13"/>
    <p:sldId id="694" r:id="rId14"/>
  </p:sldIdLst>
  <p:sldSz cx="18288000" cy="10287000"/>
  <p:notesSz cx="6858000" cy="9144000"/>
  <p:embeddedFontLst>
    <p:embeddedFont>
      <p:font typeface=".VnTime" panose="020B7200000000000000" pitchFamily="34" charset="0"/>
      <p:regular r:id="rId16"/>
      <p:bold r:id="rId17"/>
      <p:italic r:id="rId18"/>
      <p:boldItalic r:id="rId19"/>
    </p:embeddedFont>
    <p:embeddedFont>
      <p:font typeface="Calibri Light" panose="020F0302020204030204" pitchFamily="34" charset="0"/>
      <p:regular r:id="rId20"/>
      <p:italic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5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1805C-CEA8-413E-B4E9-BEB08E5D4153}" type="datetimeFigureOut">
              <a:rPr lang="vi-VN" smtClean="0"/>
              <a:t>28/11/2024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6C029-5C92-44C8-9468-63823786F08E}" type="slidenum">
              <a:rPr lang="vi-VN" smtClean="0"/>
              <a:t>‹#›</a:t>
            </a:fld>
            <a:endParaRPr lang="vi-VN"/>
          </a:p>
        </p:txBody>
      </p:sp>
    </p:spTree>
    <p:extLst>
      <p:ext uri="{BB962C8B-B14F-4D97-AF65-F5344CB8AC3E}">
        <p14:creationId xmlns:p14="http://schemas.microsoft.com/office/powerpoint/2010/main" val="170581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33185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4388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2"/>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2"/>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242261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1581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44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257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15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289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221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064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11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7914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028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19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246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4374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379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824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609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6586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6552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60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4"/>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4080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992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1760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382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980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74408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9653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552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5116"/>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8575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36918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8831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373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33852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36937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205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1456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205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3999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0188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5"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3097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2"/>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8" y="2302672"/>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8"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8517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3839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9986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6"/>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92"/>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1235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4"/>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21"/>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4785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4"/>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0"/>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A727CBB5-CA7C-47DE-A8DB-216B0EC2CAF4}" type="datetimeFigureOut">
              <a:rPr lang="en-US" smtClean="0">
                <a:solidFill>
                  <a:prstClr val="black">
                    <a:tint val="75000"/>
                  </a:prstClr>
                </a:solidFill>
              </a:rPr>
              <a:pPr defTabSz="1371600">
                <a:defRPr/>
              </a:pPr>
              <a:t>11/28/2024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0"/>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0"/>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5797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11/28/2024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1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841093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544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DF482EC-926D-4C5A-9790-48C7BDC6D9F0}" type="datetimeFigureOut">
              <a:rPr lang="en-US" smtClean="0">
                <a:solidFill>
                  <a:prstClr val="black">
                    <a:tint val="75000"/>
                  </a:prstClr>
                </a:solidFill>
              </a:rPr>
              <a:t>11/28/2024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544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544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930046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35.xml"/><Relationship Id="rId7" Type="http://schemas.openxmlformats.org/officeDocument/2006/relationships/image" Target="../media/image14.svg"/><Relationship Id="rId12" Type="http://schemas.microsoft.com/office/2007/relationships/hdphoto" Target="../media/hdphoto3.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20.pn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sv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31.sv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sv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image" Target="../media/image12.png"/><Relationship Id="rId12"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sv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31.svg"/><Relationship Id="rId9" Type="http://schemas.openxmlformats.org/officeDocument/2006/relationships/image" Target="../media/image8.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sv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4000"/>
          </a:schemeClr>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xmlns="" id="{FCD18425-916E-0E45-BECB-960E9E4C230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7318"/>
            <a:ext cx="4411580" cy="4114800"/>
          </a:xfrm>
          <a:prstGeom prst="rect">
            <a:avLst/>
          </a:prstGeom>
        </p:spPr>
      </p:pic>
      <p:pic>
        <p:nvPicPr>
          <p:cNvPr id="7" name="Picture 3">
            <a:extLst>
              <a:ext uri="{FF2B5EF4-FFF2-40B4-BE49-F238E27FC236}">
                <a16:creationId xmlns:a16="http://schemas.microsoft.com/office/drawing/2014/main" xmlns="" id="{B153C40F-56FB-1275-6336-EB6C6FDC33F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173201" y="-114300"/>
            <a:ext cx="4411580" cy="4114800"/>
          </a:xfrm>
          <a:prstGeom prst="rect">
            <a:avLst/>
          </a:prstGeom>
        </p:spPr>
      </p:pic>
      <p:sp>
        <p:nvSpPr>
          <p:cNvPr id="8" name="Rectangle 5">
            <a:extLst>
              <a:ext uri="{FF2B5EF4-FFF2-40B4-BE49-F238E27FC236}">
                <a16:creationId xmlns:a16="http://schemas.microsoft.com/office/drawing/2014/main" xmlns="" id="{75920AC7-6CEA-4E04-9545-49077B72FA2C}"/>
              </a:ext>
            </a:extLst>
          </p:cNvPr>
          <p:cNvSpPr/>
          <p:nvPr/>
        </p:nvSpPr>
        <p:spPr>
          <a:xfrm>
            <a:off x="4515808" y="4565970"/>
            <a:ext cx="9255419" cy="1154162"/>
          </a:xfrm>
          <a:prstGeom prst="rect">
            <a:avLst/>
          </a:prstGeom>
          <a:noFill/>
        </p:spPr>
        <p:txBody>
          <a:bodyPr wrap="non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defRPr/>
            </a:pPr>
            <a:r>
              <a:rPr lang="en-US" sz="6600" b="1" kern="0" cap="all"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MÔN ÂM NHẠC LỚP 5</a:t>
            </a:r>
          </a:p>
        </p:txBody>
      </p:sp>
      <p:sp>
        <p:nvSpPr>
          <p:cNvPr id="10" name="TextBox 13">
            <a:extLst>
              <a:ext uri="{FF2B5EF4-FFF2-40B4-BE49-F238E27FC236}">
                <a16:creationId xmlns:a16="http://schemas.microsoft.com/office/drawing/2014/main" xmlns="" id="{48FB808A-0F23-A04B-AE5F-3E4BCF2641EF}"/>
              </a:ext>
            </a:extLst>
          </p:cNvPr>
          <p:cNvSpPr txBox="1"/>
          <p:nvPr/>
        </p:nvSpPr>
        <p:spPr>
          <a:xfrm>
            <a:off x="4053101" y="7794774"/>
            <a:ext cx="10433685" cy="738664"/>
          </a:xfrm>
          <a:prstGeom prst="rect">
            <a:avLst/>
          </a:prstGeom>
          <a:noFill/>
        </p:spPr>
        <p:txBody>
          <a:bodyPr wrap="square" rtlCol="0">
            <a:spAutoFit/>
          </a:bodyPr>
          <a:lstStyle/>
          <a:p>
            <a:pPr algn="ctr" defTabSz="1371600" eaLnBrk="0" fontAlgn="base" hangingPunct="0">
              <a:spcBef>
                <a:spcPct val="0"/>
              </a:spcBef>
              <a:spcAft>
                <a:spcPct val="0"/>
              </a:spcAft>
              <a:defRPr/>
            </a:pPr>
            <a:r>
              <a:rPr lang="vi-VN" altLang="en-US"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Giáo viên:</a:t>
            </a:r>
          </a:p>
        </p:txBody>
      </p:sp>
      <p:sp>
        <p:nvSpPr>
          <p:cNvPr id="11" name="TextBox 13">
            <a:extLst>
              <a:ext uri="{FF2B5EF4-FFF2-40B4-BE49-F238E27FC236}">
                <a16:creationId xmlns:a16="http://schemas.microsoft.com/office/drawing/2014/main" xmlns="" id="{C58DA84E-7DC4-E22B-3566-49651A18F111}"/>
              </a:ext>
            </a:extLst>
          </p:cNvPr>
          <p:cNvSpPr txBox="1"/>
          <p:nvPr/>
        </p:nvSpPr>
        <p:spPr>
          <a:xfrm>
            <a:off x="2715817" y="283755"/>
            <a:ext cx="13446917" cy="1338828"/>
          </a:xfrm>
          <a:prstGeom prst="rect">
            <a:avLst/>
          </a:prstGeom>
          <a:noFill/>
        </p:spPr>
        <p:txBody>
          <a:bodyPr wrap="square" rtlCol="0">
            <a:spAutoFit/>
          </a:bodyPr>
          <a:lstStyle/>
          <a:p>
            <a:pPr algn="ctr" defTabSz="1371600" eaLnBrk="0" fontAlgn="base" hangingPunct="0">
              <a:spcBef>
                <a:spcPct val="0"/>
              </a:spcBef>
              <a:spcAft>
                <a:spcPct val="0"/>
              </a:spcAft>
              <a:defRPr/>
            </a:pPr>
            <a:r>
              <a:rPr lang="vi-VN" altLang="en-US" sz="39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PHÒNG GIÁO DỤC VÀ ĐÀO TẠO</a:t>
            </a:r>
          </a:p>
          <a:p>
            <a:pPr algn="ctr" defTabSz="1371600" eaLnBrk="0" fontAlgn="base" hangingPunct="0">
              <a:spcBef>
                <a:spcPct val="0"/>
              </a:spcBef>
              <a:spcAft>
                <a:spcPct val="0"/>
              </a:spcAft>
              <a:defRPr/>
            </a:pPr>
            <a:r>
              <a:rPr lang="en-US" altLang="vi-VN"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Trường</a:t>
            </a:r>
            <a:r>
              <a:rPr lang="en-US" altLang="vi-VN"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vi-VN"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Tiểu</a:t>
            </a:r>
            <a:r>
              <a:rPr lang="en-US" altLang="vi-VN"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altLang="vi-VN" sz="4200" b="1" dirty="0" err="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học</a:t>
            </a:r>
            <a:endParaRPr lang="en-US" altLang="vi-VN" sz="42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2" name="Rectangles 7">
            <a:extLst>
              <a:ext uri="{FF2B5EF4-FFF2-40B4-BE49-F238E27FC236}">
                <a16:creationId xmlns:a16="http://schemas.microsoft.com/office/drawing/2014/main" xmlns="" id="{6F16ED64-41B0-8D55-83B0-151782CAA9B8}"/>
              </a:ext>
            </a:extLst>
          </p:cNvPr>
          <p:cNvSpPr/>
          <p:nvPr/>
        </p:nvSpPr>
        <p:spPr>
          <a:xfrm>
            <a:off x="1548344" y="2072957"/>
            <a:ext cx="15443199" cy="1661993"/>
          </a:xfrm>
          <a:prstGeom prst="rect">
            <a:avLst/>
          </a:prstGeom>
          <a:noFill/>
          <a:ln>
            <a:noFill/>
          </a:ln>
        </p:spPr>
        <p:txBody>
          <a:bodyPr wrap="square" rtlCol="0" anchor="t">
            <a:spAutoFit/>
          </a:bodyPr>
          <a:lstStyle/>
          <a:p>
            <a:pPr algn="ctr" defTabSz="1371600" eaLnBrk="0" fontAlgn="base" hangingPunct="0">
              <a:spcBef>
                <a:spcPct val="0"/>
              </a:spcBef>
              <a:spcAft>
                <a:spcPct val="0"/>
              </a:spcAft>
              <a:defRPr/>
            </a:pPr>
            <a:endParaRPr lang="vi-VN" altLang="en-US" sz="4800" b="1" dirty="0">
              <a:solidFill>
                <a:srgbClr val="C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defTabSz="1371600" eaLnBrk="0" fontAlgn="base" hangingPunct="0">
              <a:spcBef>
                <a:spcPct val="0"/>
              </a:spcBef>
              <a:spcAft>
                <a:spcPct val="0"/>
              </a:spcAft>
              <a:defRPr/>
            </a:pPr>
            <a:r>
              <a:rPr lang="vi-VN" altLang="en-US" sz="5400" b="1" dirty="0">
                <a:solidFill>
                  <a:prstClr val="black">
                    <a:lumMod val="95000"/>
                    <a:lumOff val="5000"/>
                  </a:prst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CHÀO MỪNG THẦY CÔ VỀ DỰ GIỜ </a:t>
            </a:r>
            <a:endParaRPr lang="en-US" altLang="vi-VN" sz="5400" b="1" dirty="0">
              <a:solidFill>
                <a:prstClr val="black">
                  <a:lumMod val="95000"/>
                  <a:lumOff val="5000"/>
                </a:prst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13" name="Picture 2">
            <a:extLst>
              <a:ext uri="{FF2B5EF4-FFF2-40B4-BE49-F238E27FC236}">
                <a16:creationId xmlns:a16="http://schemas.microsoft.com/office/drawing/2014/main" xmlns="" id="{9F36DBA1-8C75-8AA9-7A70-5DA9F7832C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320" y="8635031"/>
            <a:ext cx="9522071" cy="1614488"/>
          </a:xfrm>
          <a:prstGeom prst="rect">
            <a:avLst/>
          </a:prstGeom>
        </p:spPr>
      </p:pic>
      <p:pic>
        <p:nvPicPr>
          <p:cNvPr id="14" name="Picture 2">
            <a:extLst>
              <a:ext uri="{FF2B5EF4-FFF2-40B4-BE49-F238E27FC236}">
                <a16:creationId xmlns:a16="http://schemas.microsoft.com/office/drawing/2014/main" xmlns="" id="{49BDB0F8-4DA1-EB66-9644-E4B85A456F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44000" y="8635031"/>
            <a:ext cx="9409296" cy="16144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1B5EDBD-665B-4F91-89A3-B87273DE6784}"/>
              </a:ext>
            </a:extLst>
          </p:cNvPr>
          <p:cNvPicPr>
            <a:picLocks noChangeAspect="1"/>
          </p:cNvPicPr>
          <p:nvPr/>
        </p:nvPicPr>
        <p:blipFill>
          <a:blip r:embed="rId4"/>
          <a:stretch>
            <a:fillRect/>
          </a:stretch>
        </p:blipFill>
        <p:spPr>
          <a:xfrm>
            <a:off x="293225" y="927164"/>
            <a:ext cx="16681329" cy="8802095"/>
          </a:xfrm>
          <a:prstGeom prst="rect">
            <a:avLst/>
          </a:prstGeom>
        </p:spPr>
      </p:pic>
      <p:pic>
        <p:nvPicPr>
          <p:cNvPr id="11" name="Picture 10">
            <a:extLst>
              <a:ext uri="{FF2B5EF4-FFF2-40B4-BE49-F238E27FC236}">
                <a16:creationId xmlns:a16="http://schemas.microsoft.com/office/drawing/2014/main" xmlns="" id="{A335B49D-8C87-49C2-AA39-DAE1A8437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5283" y="-41802"/>
            <a:ext cx="1022108" cy="10520589"/>
          </a:xfrm>
          <a:prstGeom prst="rect">
            <a:avLst/>
          </a:prstGeom>
        </p:spPr>
      </p:pic>
      <p:pic>
        <p:nvPicPr>
          <p:cNvPr id="12" name="Picture 2">
            <a:extLst>
              <a:ext uri="{FF2B5EF4-FFF2-40B4-BE49-F238E27FC236}">
                <a16:creationId xmlns:a16="http://schemas.microsoft.com/office/drawing/2014/main" xmlns="" id="{7FCAC65B-125B-A646-F158-ECE35F4794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320" y="9970935"/>
            <a:ext cx="9522071" cy="278583"/>
          </a:xfrm>
          <a:prstGeom prst="rect">
            <a:avLst/>
          </a:prstGeom>
        </p:spPr>
      </p:pic>
      <p:pic>
        <p:nvPicPr>
          <p:cNvPr id="13" name="Picture 2">
            <a:extLst>
              <a:ext uri="{FF2B5EF4-FFF2-40B4-BE49-F238E27FC236}">
                <a16:creationId xmlns:a16="http://schemas.microsoft.com/office/drawing/2014/main" xmlns="" id="{8D238D47-8E04-52F3-B127-B78484759F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0" y="9970935"/>
            <a:ext cx="9409296" cy="278583"/>
          </a:xfrm>
          <a:prstGeom prst="rect">
            <a:avLst/>
          </a:prstGeom>
        </p:spPr>
      </p:pic>
      <p:pic>
        <p:nvPicPr>
          <p:cNvPr id="14" name="Picture 2">
            <a:extLst>
              <a:ext uri="{FF2B5EF4-FFF2-40B4-BE49-F238E27FC236}">
                <a16:creationId xmlns:a16="http://schemas.microsoft.com/office/drawing/2014/main" xmlns="" id="{E4DC536F-C242-7A8E-8548-23B4D708DC77}"/>
              </a:ext>
            </a:extLst>
          </p:cNvPr>
          <p:cNvPicPr>
            <a:picLocks noChangeAspect="1"/>
          </p:cNvPicPr>
          <p:nvPr/>
        </p:nvPicPr>
        <p:blipFill>
          <a:blip r:embed="rId9"/>
          <a:srcRect/>
          <a:stretch>
            <a:fillRect/>
          </a:stretch>
        </p:blipFill>
        <p:spPr>
          <a:xfrm flipH="1">
            <a:off x="-229498" y="-41802"/>
            <a:ext cx="1362560" cy="1740573"/>
          </a:xfrm>
          <a:prstGeom prst="rect">
            <a:avLst/>
          </a:prstGeom>
        </p:spPr>
      </p:pic>
      <p:sp>
        <p:nvSpPr>
          <p:cNvPr id="4" name="Rectangle 4">
            <a:extLst>
              <a:ext uri="{FF2B5EF4-FFF2-40B4-BE49-F238E27FC236}">
                <a16:creationId xmlns:a16="http://schemas.microsoft.com/office/drawing/2014/main" xmlns="" id="{C8838FCB-EFD0-2E89-61A5-B35F4ACD5501}"/>
              </a:ext>
            </a:extLst>
          </p:cNvPr>
          <p:cNvSpPr/>
          <p:nvPr/>
        </p:nvSpPr>
        <p:spPr>
          <a:xfrm>
            <a:off x="970971" y="225130"/>
            <a:ext cx="6082904" cy="646331"/>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Nghe nhạc:</a:t>
            </a:r>
            <a:endParaRPr kumimoji="0" lang="en-AU"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Times New Roman" panose="02020603050405020304"/>
            </a:endParaRPr>
          </a:p>
        </p:txBody>
      </p:sp>
      <p:sp>
        <p:nvSpPr>
          <p:cNvPr id="15" name="Rectangle 14">
            <a:extLst>
              <a:ext uri="{FF2B5EF4-FFF2-40B4-BE49-F238E27FC236}">
                <a16:creationId xmlns:a16="http://schemas.microsoft.com/office/drawing/2014/main" xmlns="" id="{B2B5EB59-8A33-4645-B71E-0A83D2944406}"/>
              </a:ext>
            </a:extLst>
          </p:cNvPr>
          <p:cNvSpPr/>
          <p:nvPr/>
        </p:nvSpPr>
        <p:spPr>
          <a:xfrm>
            <a:off x="1628573" y="180037"/>
            <a:ext cx="12032933" cy="646331"/>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a:ln>
                  <a:noFill/>
                </a:ln>
                <a:solidFill>
                  <a:srgbClr val="FF0000"/>
                </a:solidFill>
                <a:effectLst/>
                <a:uLnTx/>
                <a:uFillTx/>
                <a:latin typeface="Times New Roman" panose="02020603050405020304"/>
                <a:ea typeface="Times New Roman" panose="02020603050405020304"/>
                <a:cs typeface="Times New Roman" panose="02020603050405020304"/>
              </a:rPr>
              <a:t> </a:t>
            </a:r>
            <a:r>
              <a:rPr kumimoji="0" lang="vi-VN" sz="3600" b="1" i="0" u="none" strike="noStrike" kern="1200" cap="none" spc="0" normalizeH="0" baseline="0" noProof="0">
                <a:ln>
                  <a:noFill/>
                </a:ln>
                <a:solidFill>
                  <a:srgbClr val="FF0000"/>
                </a:solidFill>
                <a:effectLst/>
                <a:uLnTx/>
                <a:uFillTx/>
                <a:latin typeface="Times New Roman" panose="02020603050405020304"/>
                <a:ea typeface="Times New Roman" panose="02020603050405020304"/>
                <a:cs typeface="Times New Roman" panose="02020603050405020304"/>
              </a:rPr>
              <a:t>Đường đến trường vui lắm</a:t>
            </a:r>
            <a:endParaRPr kumimoji="0" lang="en-US" sz="3600" b="0" i="0" u="none" strike="noStrike" kern="1200" cap="none" spc="0" normalizeH="0" baseline="0" noProof="0" dirty="0">
              <a:ln>
                <a:noFill/>
              </a:ln>
              <a:solidFill>
                <a:srgbClr val="FF0000"/>
              </a:solidFill>
              <a:effectLst/>
              <a:uLnTx/>
              <a:uFillTx/>
              <a:latin typeface=".VnTime" panose="020B7200000000000000"/>
              <a:ea typeface="Times New Roman" panose="02020603050405020304"/>
              <a:cs typeface="Times New Roman" panose="02020603050405020304"/>
            </a:endParaRPr>
          </a:p>
        </p:txBody>
      </p:sp>
      <p:sp>
        <p:nvSpPr>
          <p:cNvPr id="18" name="Rectangle 3">
            <a:extLst>
              <a:ext uri="{FF2B5EF4-FFF2-40B4-BE49-F238E27FC236}">
                <a16:creationId xmlns:a16="http://schemas.microsoft.com/office/drawing/2014/main" xmlns="" id="{095F11CD-A33A-450B-A868-6566EE5ED3B1}"/>
              </a:ext>
            </a:extLst>
          </p:cNvPr>
          <p:cNvSpPr/>
          <p:nvPr/>
        </p:nvSpPr>
        <p:spPr>
          <a:xfrm>
            <a:off x="10799187" y="98861"/>
            <a:ext cx="5724636" cy="923330"/>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AU" sz="27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 </a:t>
            </a:r>
            <a:r>
              <a:rPr kumimoji="0" lang="vi-VN" sz="27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Nhạc: Lưu Hà An</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a:ln>
                  <a:noFill/>
                </a:ln>
                <a:solidFill>
                  <a:srgbClr val="002060"/>
                </a:solidFill>
                <a:effectLst/>
                <a:uLnTx/>
                <a:uFillTx/>
                <a:latin typeface="Times New Roman" panose="02020603050405020304"/>
                <a:ea typeface="Times New Roman" panose="02020603050405020304"/>
                <a:cs typeface="Times New Roman" panose="02020603050405020304"/>
              </a:rPr>
              <a:t>Lời (ý thơ): Nhật Hoa</a:t>
            </a:r>
            <a:endParaRPr kumimoji="0" lang="en-US" sz="2700" b="0" i="1" u="none" strike="noStrike" kern="1200" cap="none" spc="0" normalizeH="0" baseline="0" noProof="0" dirty="0">
              <a:ln>
                <a:noFill/>
              </a:ln>
              <a:solidFill>
                <a:srgbClr val="002060"/>
              </a:solidFill>
              <a:effectLst/>
              <a:uLnTx/>
              <a:uFillTx/>
              <a:latin typeface=".VnTime" panose="020B7200000000000000"/>
              <a:ea typeface="Times New Roman" panose="02020603050405020304"/>
              <a:cs typeface="Times New Roman" panose="02020603050405020304"/>
            </a:endParaRPr>
          </a:p>
        </p:txBody>
      </p:sp>
      <p:sp>
        <p:nvSpPr>
          <p:cNvPr id="19" name="TextBox 18">
            <a:extLst>
              <a:ext uri="{FF2B5EF4-FFF2-40B4-BE49-F238E27FC236}">
                <a16:creationId xmlns:a16="http://schemas.microsoft.com/office/drawing/2014/main" xmlns="" id="{B9861831-F740-4817-B6C9-C55DC009CCBB}"/>
              </a:ext>
            </a:extLst>
          </p:cNvPr>
          <p:cNvSpPr txBox="1"/>
          <p:nvPr/>
        </p:nvSpPr>
        <p:spPr>
          <a:xfrm>
            <a:off x="2052941" y="2643776"/>
            <a:ext cx="16442832" cy="830997"/>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trường  vui          lắm                    chiếc      cầu    tre.                      Mẹ   thức      dậy mỗi        sớm,               gửi    đi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20" name="TextBox 19">
            <a:extLst>
              <a:ext uri="{FF2B5EF4-FFF2-40B4-BE49-F238E27FC236}">
                <a16:creationId xmlns:a16="http://schemas.microsoft.com/office/drawing/2014/main" xmlns="" id="{92FA7A5F-04E7-44FC-8B24-98D504555567}"/>
              </a:ext>
            </a:extLst>
          </p:cNvPr>
          <p:cNvSpPr txBox="1"/>
          <p:nvPr/>
        </p:nvSpPr>
        <p:spPr>
          <a:xfrm>
            <a:off x="4991428" y="1703075"/>
            <a:ext cx="14113565"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Đường đến        trường    vui      lắm,           đồng   lúa         chín       thơm   bông.    Đường đến </a:t>
            </a:r>
          </a:p>
        </p:txBody>
      </p:sp>
      <p:sp>
        <p:nvSpPr>
          <p:cNvPr id="21" name="TextBox 20">
            <a:extLst>
              <a:ext uri="{FF2B5EF4-FFF2-40B4-BE49-F238E27FC236}">
                <a16:creationId xmlns:a16="http://schemas.microsoft.com/office/drawing/2014/main" xmlns="" id="{AA5F9DE2-C860-4994-81B9-6AE6300CDD41}"/>
              </a:ext>
            </a:extLst>
          </p:cNvPr>
          <p:cNvSpPr txBox="1"/>
          <p:nvPr/>
        </p:nvSpPr>
        <p:spPr>
          <a:xfrm>
            <a:off x="1916523" y="3591944"/>
            <a:ext cx="14607300"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Những   yêu thương.         Đường    gần         đường     xa                 vui   tiếng     bạn      bè.                   Đường đến   </a:t>
            </a:r>
          </a:p>
        </p:txBody>
      </p:sp>
      <p:sp>
        <p:nvSpPr>
          <p:cNvPr id="22" name="TextBox 21">
            <a:extLst>
              <a:ext uri="{FF2B5EF4-FFF2-40B4-BE49-F238E27FC236}">
                <a16:creationId xmlns:a16="http://schemas.microsoft.com/office/drawing/2014/main" xmlns="" id="{C36DCB66-2530-49D8-A92C-28E8DE7D25C4}"/>
              </a:ext>
            </a:extLst>
          </p:cNvPr>
          <p:cNvSpPr txBox="1"/>
          <p:nvPr/>
        </p:nvSpPr>
        <p:spPr>
          <a:xfrm>
            <a:off x="2052941" y="4597495"/>
            <a:ext cx="15832505"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trường     vui        lắm             có    tiếng     suối        reo vang.            Đường  đến     trường  yêu     lắm             những </a:t>
            </a:r>
          </a:p>
        </p:txBody>
      </p:sp>
      <p:sp>
        <p:nvSpPr>
          <p:cNvPr id="23" name="TextBox 22">
            <a:extLst>
              <a:ext uri="{FF2B5EF4-FFF2-40B4-BE49-F238E27FC236}">
                <a16:creationId xmlns:a16="http://schemas.microsoft.com/office/drawing/2014/main" xmlns="" id="{3FA69DE4-1498-42DB-A6C4-4752A0981A80}"/>
              </a:ext>
            </a:extLst>
          </p:cNvPr>
          <p:cNvSpPr txBox="1"/>
          <p:nvPr/>
        </p:nvSpPr>
        <p:spPr>
          <a:xfrm>
            <a:off x="2257114" y="5507454"/>
            <a:ext cx="15424157" cy="1569660"/>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hàng   cây.                 Cùng  thức     dậy     mỗi       sớm,           cùng gọi         nhau     đi     học.               Đường đến</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24" name="TextBox 23">
            <a:extLst>
              <a:ext uri="{FF2B5EF4-FFF2-40B4-BE49-F238E27FC236}">
                <a16:creationId xmlns:a16="http://schemas.microsoft.com/office/drawing/2014/main" xmlns="" id="{AFC017CE-2D6A-4432-A45F-132FCC8516C5}"/>
              </a:ext>
            </a:extLst>
          </p:cNvPr>
          <p:cNvSpPr txBox="1"/>
          <p:nvPr/>
        </p:nvSpPr>
        <p:spPr>
          <a:xfrm>
            <a:off x="2119787" y="6459752"/>
            <a:ext cx="15751061" cy="1569660"/>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trường vui   lắm        nụ    cười        xinh.                                          Cầu   vồng         sáng       lung  linh,             vui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6" name="TextBox 25">
            <a:extLst>
              <a:ext uri="{FF2B5EF4-FFF2-40B4-BE49-F238E27FC236}">
                <a16:creationId xmlns:a16="http://schemas.microsoft.com/office/drawing/2014/main" xmlns="" id="{61FC96B4-6979-4A83-8DB5-3AB369191CAF}"/>
              </a:ext>
            </a:extLst>
          </p:cNvPr>
          <p:cNvSpPr txBox="1"/>
          <p:nvPr/>
        </p:nvSpPr>
        <p:spPr>
          <a:xfrm>
            <a:off x="2394720" y="7378814"/>
            <a:ext cx="15926856"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bước    chân      tới      trường.                   Và         bài  học  đầu  tiên         biết   yêu            quê hương.    Cầu vồng</a:t>
            </a:r>
          </a:p>
        </p:txBody>
      </p:sp>
      <p:sp>
        <p:nvSpPr>
          <p:cNvPr id="28" name="TextBox 27">
            <a:extLst>
              <a:ext uri="{FF2B5EF4-FFF2-40B4-BE49-F238E27FC236}">
                <a16:creationId xmlns:a16="http://schemas.microsoft.com/office/drawing/2014/main" xmlns="" id="{AFCFBA50-4031-473A-9E21-CC90A160E53B}"/>
              </a:ext>
            </a:extLst>
          </p:cNvPr>
          <p:cNvSpPr txBox="1"/>
          <p:nvPr/>
        </p:nvSpPr>
        <p:spPr>
          <a:xfrm>
            <a:off x="2052941" y="8230273"/>
            <a:ext cx="14611649"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sáng              lung       linh                            những       ước       mơ        đến     trường.                              Thắp</a:t>
            </a:r>
          </a:p>
        </p:txBody>
      </p:sp>
      <p:sp>
        <p:nvSpPr>
          <p:cNvPr id="29" name="TextBox 28">
            <a:extLst>
              <a:ext uri="{FF2B5EF4-FFF2-40B4-BE49-F238E27FC236}">
                <a16:creationId xmlns:a16="http://schemas.microsoft.com/office/drawing/2014/main" xmlns="" id="{ACD018B4-9200-401E-BCDC-6CBAAAD7553C}"/>
              </a:ext>
            </a:extLst>
          </p:cNvPr>
          <p:cNvSpPr txBox="1"/>
          <p:nvPr/>
        </p:nvSpPr>
        <p:spPr>
          <a:xfrm>
            <a:off x="2176880" y="9223113"/>
            <a:ext cx="14611649" cy="1200329"/>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sáng        những  nụ              cười             Việt       Nam.                      Đường   đến   trường      vui                  lắm!</a:t>
            </a:r>
            <a:endParaRPr kumimoji="0" lang="vi-VN" sz="2400" b="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pic>
        <p:nvPicPr>
          <p:cNvPr id="2" name="Đường đến trường st Lưu Hà An">
            <a:hlinkClick r:id="" action="ppaction://media"/>
            <a:extLst>
              <a:ext uri="{FF2B5EF4-FFF2-40B4-BE49-F238E27FC236}">
                <a16:creationId xmlns:a16="http://schemas.microsoft.com/office/drawing/2014/main" xmlns="" id="{3464AD1F-B755-432B-90E5-913BA3B86BF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7463" y="1569384"/>
            <a:ext cx="914400" cy="914400"/>
          </a:xfrm>
          <a:prstGeom prst="rect">
            <a:avLst/>
          </a:prstGeom>
        </p:spPr>
      </p:pic>
      <p:pic>
        <p:nvPicPr>
          <p:cNvPr id="27" name="Picture 26">
            <a:extLst>
              <a:ext uri="{FF2B5EF4-FFF2-40B4-BE49-F238E27FC236}">
                <a16:creationId xmlns:a16="http://schemas.microsoft.com/office/drawing/2014/main" xmlns="" id="{160FF126-C9C2-4469-B1D1-91B6E0B0688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flipH="1">
            <a:off x="-41341" y="5808676"/>
            <a:ext cx="2696456" cy="4533806"/>
          </a:xfrm>
          <a:prstGeom prst="rect">
            <a:avLst/>
          </a:prstGeom>
        </p:spPr>
      </p:pic>
      <p:pic>
        <p:nvPicPr>
          <p:cNvPr id="30" name="Picture 29">
            <a:extLst>
              <a:ext uri="{FF2B5EF4-FFF2-40B4-BE49-F238E27FC236}">
                <a16:creationId xmlns:a16="http://schemas.microsoft.com/office/drawing/2014/main" xmlns="" id="{99E774F4-8922-4953-866E-044781E65D4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a:off x="15326687" y="5680463"/>
            <a:ext cx="3019082" cy="4533806"/>
          </a:xfrm>
          <a:prstGeom prst="rect">
            <a:avLst/>
          </a:prstGeom>
        </p:spPr>
      </p:pic>
    </p:spTree>
    <p:extLst>
      <p:ext uri="{BB962C8B-B14F-4D97-AF65-F5344CB8AC3E}">
        <p14:creationId xmlns:p14="http://schemas.microsoft.com/office/powerpoint/2010/main" val="363747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8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 grpId="0"/>
      <p:bldP spid="4" grpId="1"/>
      <p:bldP spid="15" grpId="0"/>
      <p:bldP spid="15" grpId="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a16="http://schemas.microsoft.com/office/drawing/2014/main" xmlns="" id="{1120CC71-D578-42EE-8961-B8D085BB26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0837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a16="http://schemas.microsoft.com/office/drawing/2014/main" xmlns=""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a16="http://schemas.microsoft.com/office/drawing/2014/main" xmlns=""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a16="http://schemas.microsoft.com/office/drawing/2014/main" xmlns=""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a16="http://schemas.microsoft.com/office/drawing/2014/main" xmlns=""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a16="http://schemas.microsoft.com/office/drawing/2014/main" xmlns=""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a16="http://schemas.microsoft.com/office/drawing/2014/main" xmlns=""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a16="http://schemas.microsoft.com/office/drawing/2014/main" xmlns=""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a16="http://schemas.microsoft.com/office/drawing/2014/main" xmlns=""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a16="http://schemas.microsoft.com/office/drawing/2014/main" xmlns=""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a16="http://schemas.microsoft.com/office/drawing/2014/main" xmlns=""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a16="http://schemas.microsoft.com/office/drawing/2014/main" xmlns=""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a16="http://schemas.microsoft.com/office/drawing/2014/main" xmlns=""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a16="http://schemas.microsoft.com/office/drawing/2014/main" xmlns=""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a16="http://schemas.microsoft.com/office/drawing/2014/main" xmlns=""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a16="http://schemas.microsoft.com/office/drawing/2014/main" xmlns=""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6" name="Rectangles 5">
            <a:extLst>
              <a:ext uri="{FF2B5EF4-FFF2-40B4-BE49-F238E27FC236}">
                <a16:creationId xmlns:a16="http://schemas.microsoft.com/office/drawing/2014/main" xmlns="" id="{859460E8-15B1-4F19-9604-04209776658D}"/>
              </a:ext>
            </a:extLst>
          </p:cNvPr>
          <p:cNvSpPr/>
          <p:nvPr/>
        </p:nvSpPr>
        <p:spPr>
          <a:xfrm>
            <a:off x="228600" y="245824"/>
            <a:ext cx="3887603" cy="631711"/>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3200" b="1" i="0" u="sng"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Ghép cùng nhạc đệm</a:t>
            </a:r>
            <a:endParaRPr kumimoji="0" lang="vi-VN" altLang="en-US" sz="3200" b="1" i="0" u="sng"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27" name="Bay vào tương lai karaoke II Âm nhạc lớp 5 Sách kết nối Tri thức">
            <a:hlinkClick r:id="" action="ppaction://media"/>
            <a:extLst>
              <a:ext uri="{FF2B5EF4-FFF2-40B4-BE49-F238E27FC236}">
                <a16:creationId xmlns:a16="http://schemas.microsoft.com/office/drawing/2014/main" xmlns="" id="{F466F0B7-95C0-46C0-846B-3E149F23DB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098" y="1034836"/>
            <a:ext cx="1175534" cy="1175534"/>
          </a:xfrm>
          <a:prstGeom prst="rect">
            <a:avLst/>
          </a:prstGeom>
        </p:spPr>
      </p:pic>
    </p:spTree>
    <p:extLst>
      <p:ext uri="{BB962C8B-B14F-4D97-AF65-F5344CB8AC3E}">
        <p14:creationId xmlns:p14="http://schemas.microsoft.com/office/powerpoint/2010/main" val="176448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3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xmlns=""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xmlns=""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xmlns=""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xmlns=""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xmlns=""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xmlns=""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xmlns=""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xmlns="" id="{B73D5FA4-7508-4F07-8758-385C7F0589AF}"/>
              </a:ext>
            </a:extLst>
          </p:cNvPr>
          <p:cNvSpPr/>
          <p:nvPr/>
        </p:nvSpPr>
        <p:spPr>
          <a:xfrm>
            <a:off x="1882899" y="1654420"/>
            <a:ext cx="667843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gõ đệm</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xmlns="" id="{B2246B86-7E8D-4A5E-B772-1F46A7A89271}"/>
              </a:ext>
            </a:extLst>
          </p:cNvPr>
          <p:cNvPicPr>
            <a:picLocks noChangeAspect="1"/>
          </p:cNvPicPr>
          <p:nvPr/>
        </p:nvPicPr>
        <p:blipFill>
          <a:blip r:embed="rId11"/>
          <a:stretch>
            <a:fillRect/>
          </a:stretch>
        </p:blipFill>
        <p:spPr>
          <a:xfrm>
            <a:off x="1447800" y="2724500"/>
            <a:ext cx="14964698" cy="3330506"/>
          </a:xfrm>
          <a:prstGeom prst="rect">
            <a:avLst/>
          </a:prstGeom>
        </p:spPr>
      </p:pic>
      <p:sp>
        <p:nvSpPr>
          <p:cNvPr id="14" name="TextBox 13">
            <a:extLst>
              <a:ext uri="{FF2B5EF4-FFF2-40B4-BE49-F238E27FC236}">
                <a16:creationId xmlns:a16="http://schemas.microsoft.com/office/drawing/2014/main" xmlns="" id="{CAAB1817-C18C-4A1C-ABE6-80352BAEF9B0}"/>
              </a:ext>
            </a:extLst>
          </p:cNvPr>
          <p:cNvSpPr txBox="1"/>
          <p:nvPr/>
        </p:nvSpPr>
        <p:spPr>
          <a:xfrm>
            <a:off x="3962400" y="3931658"/>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15" name="TextBox 14">
            <a:extLst>
              <a:ext uri="{FF2B5EF4-FFF2-40B4-BE49-F238E27FC236}">
                <a16:creationId xmlns:a16="http://schemas.microsoft.com/office/drawing/2014/main" xmlns="" id="{823B8FDE-0181-4539-AA3A-B21954B104AC}"/>
              </a:ext>
            </a:extLst>
          </p:cNvPr>
          <p:cNvSpPr txBox="1"/>
          <p:nvPr/>
        </p:nvSpPr>
        <p:spPr>
          <a:xfrm>
            <a:off x="2620298" y="5726205"/>
            <a:ext cx="13792200" cy="584775"/>
          </a:xfrm>
          <a:prstGeom prst="rect">
            <a:avLst/>
          </a:prstGeom>
          <a:noFill/>
        </p:spPr>
        <p:txBody>
          <a:bodyPr wrap="square">
            <a:spAutoFit/>
          </a:bodyPr>
          <a:lstStyle/>
          <a:p>
            <a:r>
              <a:rPr lang="vi-VN" sz="3200">
                <a:solidFill>
                  <a:srgbClr val="0070C0"/>
                </a:solidFill>
                <a:latin typeface="+mj-lt"/>
              </a:rPr>
              <a:t>chim.     Bay  đi           bay    đi    xây     mùa     xuân. </a:t>
            </a:r>
          </a:p>
        </p:txBody>
      </p:sp>
      <p:pic>
        <p:nvPicPr>
          <p:cNvPr id="16" name="Hình ảnh 1277817654" descr="Ảnh có chứa biểu tượng&#10;&#10;Mô tả được tạo tự động">
            <a:extLst>
              <a:ext uri="{FF2B5EF4-FFF2-40B4-BE49-F238E27FC236}">
                <a16:creationId xmlns:a16="http://schemas.microsoft.com/office/drawing/2014/main" xmlns="" id="{B02766ED-3D98-F2A8-0F68-BC6A453FA076}"/>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114800" y="4351320"/>
            <a:ext cx="762000" cy="584775"/>
          </a:xfrm>
          <a:prstGeom prst="rect">
            <a:avLst/>
          </a:prstGeom>
        </p:spPr>
      </p:pic>
      <p:pic>
        <p:nvPicPr>
          <p:cNvPr id="17" name="Hình ảnh 1277817654" descr="Ảnh có chứa biểu tượng&#10;&#10;Mô tả được tạo tự động">
            <a:extLst>
              <a:ext uri="{FF2B5EF4-FFF2-40B4-BE49-F238E27FC236}">
                <a16:creationId xmlns:a16="http://schemas.microsoft.com/office/drawing/2014/main" xmlns="" id="{BC163EF7-6B9A-40EB-AC80-67B2C0126B57}"/>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096500" y="4373862"/>
            <a:ext cx="762000" cy="584775"/>
          </a:xfrm>
          <a:prstGeom prst="rect">
            <a:avLst/>
          </a:prstGeom>
        </p:spPr>
      </p:pic>
      <p:pic>
        <p:nvPicPr>
          <p:cNvPr id="18" name="Hình ảnh 1277817654" descr="Ảnh có chứa biểu tượng&#10;&#10;Mô tả được tạo tự động">
            <a:extLst>
              <a:ext uri="{FF2B5EF4-FFF2-40B4-BE49-F238E27FC236}">
                <a16:creationId xmlns:a16="http://schemas.microsoft.com/office/drawing/2014/main" xmlns="" id="{D5A72000-1A7E-467A-BE73-00E069F85732}"/>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582400" y="4389753"/>
            <a:ext cx="762000" cy="584775"/>
          </a:xfrm>
          <a:prstGeom prst="rect">
            <a:avLst/>
          </a:prstGeom>
        </p:spPr>
      </p:pic>
      <p:pic>
        <p:nvPicPr>
          <p:cNvPr id="19" name="Hình ảnh 1277817654" descr="Ảnh có chứa biểu tượng&#10;&#10;Mô tả được tạo tự động">
            <a:extLst>
              <a:ext uri="{FF2B5EF4-FFF2-40B4-BE49-F238E27FC236}">
                <a16:creationId xmlns:a16="http://schemas.microsoft.com/office/drawing/2014/main" xmlns="" id="{DD8C45BF-9879-4C8C-BEA5-B5659967368B}"/>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895600" y="6260341"/>
            <a:ext cx="762000" cy="584775"/>
          </a:xfrm>
          <a:prstGeom prst="rect">
            <a:avLst/>
          </a:prstGeom>
        </p:spPr>
      </p:pic>
      <p:pic>
        <p:nvPicPr>
          <p:cNvPr id="20" name="Hình ảnh 1277817654" descr="Ảnh có chứa biểu tượng&#10;&#10;Mô tả được tạo tự động">
            <a:extLst>
              <a:ext uri="{FF2B5EF4-FFF2-40B4-BE49-F238E27FC236}">
                <a16:creationId xmlns:a16="http://schemas.microsoft.com/office/drawing/2014/main" xmlns="" id="{9D300D14-EBC4-426C-981E-9FD286DB074F}"/>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114800" y="6260340"/>
            <a:ext cx="762000" cy="584775"/>
          </a:xfrm>
          <a:prstGeom prst="rect">
            <a:avLst/>
          </a:prstGeom>
        </p:spPr>
      </p:pic>
      <p:pic>
        <p:nvPicPr>
          <p:cNvPr id="21" name="Hình ảnh 1277817654" descr="Ảnh có chứa biểu tượng&#10;&#10;Mô tả được tạo tự động">
            <a:extLst>
              <a:ext uri="{FF2B5EF4-FFF2-40B4-BE49-F238E27FC236}">
                <a16:creationId xmlns:a16="http://schemas.microsoft.com/office/drawing/2014/main" xmlns="" id="{B681BD14-E17B-4273-9BAF-2DBB432D6D4A}"/>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371302" y="6221908"/>
            <a:ext cx="762000" cy="584775"/>
          </a:xfrm>
          <a:prstGeom prst="rect">
            <a:avLst/>
          </a:prstGeom>
        </p:spPr>
      </p:pic>
      <p:pic>
        <p:nvPicPr>
          <p:cNvPr id="22" name="Hình ảnh 1277817654" descr="Ảnh có chứa biểu tượng&#10;&#10;Mô tả được tạo tự động">
            <a:extLst>
              <a:ext uri="{FF2B5EF4-FFF2-40B4-BE49-F238E27FC236}">
                <a16:creationId xmlns:a16="http://schemas.microsoft.com/office/drawing/2014/main" xmlns="" id="{5FCC15B6-C82B-4B8B-868E-BFB391C2C3A5}"/>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213331" y="6260340"/>
            <a:ext cx="762000" cy="584775"/>
          </a:xfrm>
          <a:prstGeom prst="rect">
            <a:avLst/>
          </a:prstGeom>
        </p:spPr>
      </p:pic>
      <p:pic>
        <p:nvPicPr>
          <p:cNvPr id="23" name="Hình ảnh 1277817654" descr="Ảnh có chứa biểu tượng&#10;&#10;Mô tả được tạo tự động">
            <a:extLst>
              <a:ext uri="{FF2B5EF4-FFF2-40B4-BE49-F238E27FC236}">
                <a16:creationId xmlns:a16="http://schemas.microsoft.com/office/drawing/2014/main" xmlns="" id="{5CC69D7B-5A90-4B3D-B2A3-0DB9D80D3FE4}"/>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636857" y="6300815"/>
            <a:ext cx="762000" cy="584775"/>
          </a:xfrm>
          <a:prstGeom prst="rect">
            <a:avLst/>
          </a:prstGeom>
        </p:spPr>
      </p:pic>
    </p:spTree>
    <p:extLst>
      <p:ext uri="{BB962C8B-B14F-4D97-AF65-F5344CB8AC3E}">
        <p14:creationId xmlns:p14="http://schemas.microsoft.com/office/powerpoint/2010/main" val="25526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a16="http://schemas.microsoft.com/office/drawing/2014/main" xmlns=""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a16="http://schemas.microsoft.com/office/drawing/2014/main" xmlns=""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a16="http://schemas.microsoft.com/office/drawing/2014/main" xmlns=""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a16="http://schemas.microsoft.com/office/drawing/2014/main" xmlns=""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a16="http://schemas.microsoft.com/office/drawing/2014/main" xmlns=""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a16="http://schemas.microsoft.com/office/drawing/2014/main" xmlns=""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a16="http://schemas.microsoft.com/office/drawing/2014/main" xmlns=""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a16="http://schemas.microsoft.com/office/drawing/2014/main" xmlns=""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a16="http://schemas.microsoft.com/office/drawing/2014/main" xmlns=""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a16="http://schemas.microsoft.com/office/drawing/2014/main" xmlns=""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a16="http://schemas.microsoft.com/office/drawing/2014/main" xmlns=""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a16="http://schemas.microsoft.com/office/drawing/2014/main" xmlns=""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a16="http://schemas.microsoft.com/office/drawing/2014/main" xmlns=""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a16="http://schemas.microsoft.com/office/drawing/2014/main" xmlns=""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a16="http://schemas.microsoft.com/office/drawing/2014/main" xmlns=""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7" name="Rectangle 26">
            <a:extLst>
              <a:ext uri="{FF2B5EF4-FFF2-40B4-BE49-F238E27FC236}">
                <a16:creationId xmlns:a16="http://schemas.microsoft.com/office/drawing/2014/main" xmlns="" id="{48344913-94CB-4142-9FC5-58F616B8BF38}"/>
              </a:ext>
            </a:extLst>
          </p:cNvPr>
          <p:cNvSpPr/>
          <p:nvPr/>
        </p:nvSpPr>
        <p:spPr>
          <a:xfrm>
            <a:off x="228600" y="305373"/>
            <a:ext cx="4027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gõ đệm</a:t>
            </a:r>
            <a:endParaRPr kumimoji="0" lang="en-US"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28" name="Bay vào tương lai karaoke II Âm nhạc lớp 5 Sách kết nối Tri thức">
            <a:hlinkClick r:id="" action="ppaction://media"/>
            <a:extLst>
              <a:ext uri="{FF2B5EF4-FFF2-40B4-BE49-F238E27FC236}">
                <a16:creationId xmlns:a16="http://schemas.microsoft.com/office/drawing/2014/main" xmlns="" id="{E33C9464-3194-4971-950C-A174046DD5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098" y="1034836"/>
            <a:ext cx="1175534" cy="1175534"/>
          </a:xfrm>
          <a:prstGeom prst="rect">
            <a:avLst/>
          </a:prstGeom>
        </p:spPr>
      </p:pic>
    </p:spTree>
    <p:extLst>
      <p:ext uri="{BB962C8B-B14F-4D97-AF65-F5344CB8AC3E}">
        <p14:creationId xmlns:p14="http://schemas.microsoft.com/office/powerpoint/2010/main" val="30354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3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xmlns="" id="{05B90109-D030-491C-AB83-EDF3159B0B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xmlns="" id="{4B6CACE2-D396-48AD-9F95-0553023AB2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xmlns="" id="{52167FF1-43A9-4BE7-9D2E-61D2AFA60A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xmlns="" id="{B66B0F03-7A26-443D-84DC-C12EAE08BE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xmlns=""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xmlns="" id="{3E4D84F7-0E32-4548-951C-E10B8AD360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xmlns="" id="{597390B9-9D6E-4A1B-B2FC-6FCFA26954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xmlns="" id="{B73D5FA4-7508-4F07-8758-385C7F0589AF}"/>
              </a:ext>
            </a:extLst>
          </p:cNvPr>
          <p:cNvSpPr/>
          <p:nvPr/>
        </p:nvSpPr>
        <p:spPr>
          <a:xfrm>
            <a:off x="397681" y="1460234"/>
            <a:ext cx="810991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nối tiếp – Hòa giọng</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
        <p:nvSpPr>
          <p:cNvPr id="13" name="TextBox 12">
            <a:extLst>
              <a:ext uri="{FF2B5EF4-FFF2-40B4-BE49-F238E27FC236}">
                <a16:creationId xmlns:a16="http://schemas.microsoft.com/office/drawing/2014/main" xmlns="" id="{7374AEAC-9D60-4D74-8B90-669601208D4E}"/>
              </a:ext>
            </a:extLst>
          </p:cNvPr>
          <p:cNvSpPr txBox="1"/>
          <p:nvPr/>
        </p:nvSpPr>
        <p:spPr>
          <a:xfrm>
            <a:off x="3135835" y="2977366"/>
            <a:ext cx="1234440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Nhóm 1: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những cánh chim.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Bay đi bay đi xây mùa xuân.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Nhóm 2: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búp măng non. Vươn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lên vươn lên những tầm cao.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Hòa giọng: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Vươn lên từng tầm cao. Giống như măng mọc thẳng. </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ngày mai. Những cánh chim tuổi thơ. </a:t>
            </a:r>
          </a:p>
        </p:txBody>
      </p:sp>
      <p:pic>
        <p:nvPicPr>
          <p:cNvPr id="7" name="Bay vào tương lai karaoke II Âm nhạc lớp 5 Sách kết nối Tri thức">
            <a:hlinkClick r:id="" action="ppaction://media"/>
            <a:extLst>
              <a:ext uri="{FF2B5EF4-FFF2-40B4-BE49-F238E27FC236}">
                <a16:creationId xmlns:a16="http://schemas.microsoft.com/office/drawing/2014/main" xmlns="" id="{1A6031BA-8DA6-4DCD-A9D1-A1F5E29456B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00014" y="2977366"/>
            <a:ext cx="1175534" cy="1175534"/>
          </a:xfrm>
          <a:prstGeom prst="rect">
            <a:avLst/>
          </a:prstGeom>
        </p:spPr>
      </p:pic>
    </p:spTree>
    <p:extLst>
      <p:ext uri="{BB962C8B-B14F-4D97-AF65-F5344CB8AC3E}">
        <p14:creationId xmlns:p14="http://schemas.microsoft.com/office/powerpoint/2010/main" val="38338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82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a16="http://schemas.microsoft.com/office/drawing/2014/main" xmlns=""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a16="http://schemas.microsoft.com/office/drawing/2014/main" xmlns=""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a16="http://schemas.microsoft.com/office/drawing/2014/main" xmlns=""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a16="http://schemas.microsoft.com/office/drawing/2014/main" xmlns=""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a16="http://schemas.microsoft.com/office/drawing/2014/main" xmlns=""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a16="http://schemas.microsoft.com/office/drawing/2014/main" xmlns=""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a16="http://schemas.microsoft.com/office/drawing/2014/main" xmlns=""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a16="http://schemas.microsoft.com/office/drawing/2014/main" xmlns="" id="{B73D5FA4-7508-4F07-8758-385C7F0589AF}"/>
              </a:ext>
            </a:extLst>
          </p:cNvPr>
          <p:cNvSpPr/>
          <p:nvPr/>
        </p:nvSpPr>
        <p:spPr>
          <a:xfrm>
            <a:off x="521151" y="1654420"/>
            <a:ext cx="940193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a:t>
            </a:r>
            <a:r>
              <a:rPr lang="vi-VN"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 panose="020B0604020202020204" pitchFamily="34" charset="0"/>
              </a:rPr>
              <a:t>động tác cơ thể</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xmlns="" id="{B2246B86-7E8D-4A5E-B772-1F46A7A89271}"/>
              </a:ext>
            </a:extLst>
          </p:cNvPr>
          <p:cNvPicPr>
            <a:picLocks noChangeAspect="1"/>
          </p:cNvPicPr>
          <p:nvPr/>
        </p:nvPicPr>
        <p:blipFill>
          <a:blip r:embed="rId11"/>
          <a:stretch>
            <a:fillRect/>
          </a:stretch>
        </p:blipFill>
        <p:spPr>
          <a:xfrm>
            <a:off x="1447800" y="2724500"/>
            <a:ext cx="14964698" cy="3330506"/>
          </a:xfrm>
          <a:prstGeom prst="rect">
            <a:avLst/>
          </a:prstGeom>
        </p:spPr>
      </p:pic>
      <p:sp>
        <p:nvSpPr>
          <p:cNvPr id="14" name="TextBox 13">
            <a:extLst>
              <a:ext uri="{FF2B5EF4-FFF2-40B4-BE49-F238E27FC236}">
                <a16:creationId xmlns:a16="http://schemas.microsoft.com/office/drawing/2014/main" xmlns="" id="{CAAB1817-C18C-4A1C-ABE6-80352BAEF9B0}"/>
              </a:ext>
            </a:extLst>
          </p:cNvPr>
          <p:cNvSpPr txBox="1"/>
          <p:nvPr/>
        </p:nvSpPr>
        <p:spPr>
          <a:xfrm>
            <a:off x="3962400" y="393165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5" name="TextBox 14">
            <a:extLst>
              <a:ext uri="{FF2B5EF4-FFF2-40B4-BE49-F238E27FC236}">
                <a16:creationId xmlns:a16="http://schemas.microsoft.com/office/drawing/2014/main" xmlns="" id="{823B8FDE-0181-4539-AA3A-B21954B104AC}"/>
              </a:ext>
            </a:extLst>
          </p:cNvPr>
          <p:cNvSpPr txBox="1"/>
          <p:nvPr/>
        </p:nvSpPr>
        <p:spPr>
          <a:xfrm>
            <a:off x="2620298" y="5726205"/>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     xuân. </a:t>
            </a:r>
          </a:p>
        </p:txBody>
      </p:sp>
      <p:pic>
        <p:nvPicPr>
          <p:cNvPr id="24" name="Picture 23">
            <a:extLst>
              <a:ext uri="{FF2B5EF4-FFF2-40B4-BE49-F238E27FC236}">
                <a16:creationId xmlns:a16="http://schemas.microsoft.com/office/drawing/2014/main" xmlns="" id="{E6BEC593-6B5D-4E69-9B8D-EDA70144A7EA}"/>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a:off x="10391195" y="4335201"/>
            <a:ext cx="483870" cy="549910"/>
          </a:xfrm>
          <a:prstGeom prst="rect">
            <a:avLst/>
          </a:prstGeom>
          <a:noFill/>
          <a:ln w="9525">
            <a:noFill/>
            <a:miter lim="800000"/>
            <a:headEnd/>
            <a:tailEnd/>
          </a:ln>
        </p:spPr>
      </p:pic>
      <p:pic>
        <p:nvPicPr>
          <p:cNvPr id="25" name="Picture 24">
            <a:extLst>
              <a:ext uri="{FF2B5EF4-FFF2-40B4-BE49-F238E27FC236}">
                <a16:creationId xmlns:a16="http://schemas.microsoft.com/office/drawing/2014/main" xmlns="" id="{64090AB8-7CC2-216E-3496-F39846955284}"/>
              </a:ext>
            </a:extLst>
          </p:cNvPr>
          <p:cNvPicPr/>
          <p:nvPr/>
        </p:nvPicPr>
        <p:blipFill>
          <a:blip r:embed="rId14">
            <a:extLst>
              <a:ext uri="{28A0092B-C50C-407E-A947-70E740481C1C}">
                <a14:useLocalDpi xmlns:a14="http://schemas.microsoft.com/office/drawing/2010/main" val="0"/>
              </a:ext>
            </a:extLst>
          </a:blip>
          <a:stretch>
            <a:fillRect/>
          </a:stretch>
        </p:blipFill>
        <p:spPr>
          <a:xfrm>
            <a:off x="3978965" y="4328175"/>
            <a:ext cx="607060" cy="601980"/>
          </a:xfrm>
          <a:prstGeom prst="rect">
            <a:avLst/>
          </a:prstGeom>
        </p:spPr>
      </p:pic>
      <p:pic>
        <p:nvPicPr>
          <p:cNvPr id="26" name="Picture 25">
            <a:extLst>
              <a:ext uri="{FF2B5EF4-FFF2-40B4-BE49-F238E27FC236}">
                <a16:creationId xmlns:a16="http://schemas.microsoft.com/office/drawing/2014/main" xmlns="" id="{6B440BF9-9E46-461C-9A30-7DBF0338D003}"/>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flipH="1">
            <a:off x="9869589" y="4318783"/>
            <a:ext cx="607060" cy="549910"/>
          </a:xfrm>
          <a:prstGeom prst="rect">
            <a:avLst/>
          </a:prstGeom>
          <a:noFill/>
          <a:ln w="9525">
            <a:noFill/>
            <a:miter lim="800000"/>
            <a:headEnd/>
            <a:tailEnd/>
          </a:ln>
        </p:spPr>
      </p:pic>
      <p:pic>
        <p:nvPicPr>
          <p:cNvPr id="27" name="Picture 26">
            <a:extLst>
              <a:ext uri="{FF2B5EF4-FFF2-40B4-BE49-F238E27FC236}">
                <a16:creationId xmlns:a16="http://schemas.microsoft.com/office/drawing/2014/main" xmlns="" id="{553B311B-76C0-4550-904D-D4F5E353A602}"/>
              </a:ext>
            </a:extLst>
          </p:cNvPr>
          <p:cNvPicPr/>
          <p:nvPr/>
        </p:nvPicPr>
        <p:blipFill>
          <a:blip r:embed="rId14">
            <a:extLst>
              <a:ext uri="{28A0092B-C50C-407E-A947-70E740481C1C}">
                <a14:useLocalDpi xmlns:a14="http://schemas.microsoft.com/office/drawing/2010/main" val="0"/>
              </a:ext>
            </a:extLst>
          </a:blip>
          <a:stretch>
            <a:fillRect/>
          </a:stretch>
        </p:blipFill>
        <p:spPr>
          <a:xfrm>
            <a:off x="11463154" y="4351320"/>
            <a:ext cx="607060" cy="601980"/>
          </a:xfrm>
          <a:prstGeom prst="rect">
            <a:avLst/>
          </a:prstGeom>
        </p:spPr>
      </p:pic>
      <p:pic>
        <p:nvPicPr>
          <p:cNvPr id="28" name="Picture 27">
            <a:extLst>
              <a:ext uri="{FF2B5EF4-FFF2-40B4-BE49-F238E27FC236}">
                <a16:creationId xmlns:a16="http://schemas.microsoft.com/office/drawing/2014/main" xmlns="" id="{C0B41BF4-C51C-4353-87E8-934E19468F94}"/>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a:off x="3011471" y="6440286"/>
            <a:ext cx="483870" cy="549910"/>
          </a:xfrm>
          <a:prstGeom prst="rect">
            <a:avLst/>
          </a:prstGeom>
          <a:noFill/>
          <a:ln w="9525">
            <a:noFill/>
            <a:miter lim="800000"/>
            <a:headEnd/>
            <a:tailEnd/>
          </a:ln>
        </p:spPr>
      </p:pic>
      <p:pic>
        <p:nvPicPr>
          <p:cNvPr id="29" name="Picture 28">
            <a:extLst>
              <a:ext uri="{FF2B5EF4-FFF2-40B4-BE49-F238E27FC236}">
                <a16:creationId xmlns:a16="http://schemas.microsoft.com/office/drawing/2014/main" xmlns="" id="{F9048706-E1EE-4BD1-B9B6-D2F3DE08CDE9}"/>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flipH="1">
            <a:off x="2489865" y="6423868"/>
            <a:ext cx="607060" cy="549910"/>
          </a:xfrm>
          <a:prstGeom prst="rect">
            <a:avLst/>
          </a:prstGeom>
          <a:noFill/>
          <a:ln w="9525">
            <a:noFill/>
            <a:miter lim="800000"/>
            <a:headEnd/>
            <a:tailEnd/>
          </a:ln>
        </p:spPr>
      </p:pic>
      <p:pic>
        <p:nvPicPr>
          <p:cNvPr id="30" name="Picture 29">
            <a:extLst>
              <a:ext uri="{FF2B5EF4-FFF2-40B4-BE49-F238E27FC236}">
                <a16:creationId xmlns:a16="http://schemas.microsoft.com/office/drawing/2014/main" xmlns="" id="{F183BB4F-0BCC-4B0F-88DF-C0A8AAE71552}"/>
              </a:ext>
            </a:extLst>
          </p:cNvPr>
          <p:cNvPicPr/>
          <p:nvPr/>
        </p:nvPicPr>
        <p:blipFill>
          <a:blip r:embed="rId14">
            <a:extLst>
              <a:ext uri="{28A0092B-C50C-407E-A947-70E740481C1C}">
                <a14:useLocalDpi xmlns:a14="http://schemas.microsoft.com/office/drawing/2010/main" val="0"/>
              </a:ext>
            </a:extLst>
          </a:blip>
          <a:stretch>
            <a:fillRect/>
          </a:stretch>
        </p:blipFill>
        <p:spPr>
          <a:xfrm>
            <a:off x="3962400" y="6454331"/>
            <a:ext cx="607060" cy="601980"/>
          </a:xfrm>
          <a:prstGeom prst="rect">
            <a:avLst/>
          </a:prstGeom>
        </p:spPr>
      </p:pic>
      <p:pic>
        <p:nvPicPr>
          <p:cNvPr id="31" name="Picture 30">
            <a:extLst>
              <a:ext uri="{FF2B5EF4-FFF2-40B4-BE49-F238E27FC236}">
                <a16:creationId xmlns:a16="http://schemas.microsoft.com/office/drawing/2014/main" xmlns="" id="{BE4535DD-3685-4AF5-ABCD-A47CCF3AE695}"/>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a:off x="6726836" y="6409823"/>
            <a:ext cx="483870" cy="549910"/>
          </a:xfrm>
          <a:prstGeom prst="rect">
            <a:avLst/>
          </a:prstGeom>
          <a:noFill/>
          <a:ln w="9525">
            <a:noFill/>
            <a:miter lim="800000"/>
            <a:headEnd/>
            <a:tailEnd/>
          </a:ln>
        </p:spPr>
      </p:pic>
      <p:pic>
        <p:nvPicPr>
          <p:cNvPr id="32" name="Picture 31">
            <a:extLst>
              <a:ext uri="{FF2B5EF4-FFF2-40B4-BE49-F238E27FC236}">
                <a16:creationId xmlns:a16="http://schemas.microsoft.com/office/drawing/2014/main" xmlns="" id="{19FC42E7-3B47-4196-9495-5C26A821424A}"/>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flipH="1">
            <a:off x="6205230" y="6393405"/>
            <a:ext cx="607060" cy="549910"/>
          </a:xfrm>
          <a:prstGeom prst="rect">
            <a:avLst/>
          </a:prstGeom>
          <a:noFill/>
          <a:ln w="9525">
            <a:noFill/>
            <a:miter lim="800000"/>
            <a:headEnd/>
            <a:tailEnd/>
          </a:ln>
        </p:spPr>
      </p:pic>
      <p:pic>
        <p:nvPicPr>
          <p:cNvPr id="33" name="Picture 32">
            <a:extLst>
              <a:ext uri="{FF2B5EF4-FFF2-40B4-BE49-F238E27FC236}">
                <a16:creationId xmlns:a16="http://schemas.microsoft.com/office/drawing/2014/main" xmlns="" id="{28A851FB-7FE2-4AB9-A519-2A8CD1F71AEE}"/>
              </a:ext>
            </a:extLst>
          </p:cNvPr>
          <p:cNvPicPr/>
          <p:nvPr/>
        </p:nvPicPr>
        <p:blipFill>
          <a:blip r:embed="rId14">
            <a:extLst>
              <a:ext uri="{28A0092B-C50C-407E-A947-70E740481C1C}">
                <a14:useLocalDpi xmlns:a14="http://schemas.microsoft.com/office/drawing/2010/main" val="0"/>
              </a:ext>
            </a:extLst>
          </a:blip>
          <a:stretch>
            <a:fillRect/>
          </a:stretch>
        </p:blipFill>
        <p:spPr>
          <a:xfrm>
            <a:off x="8178106" y="6440286"/>
            <a:ext cx="607060" cy="601980"/>
          </a:xfrm>
          <a:prstGeom prst="rect">
            <a:avLst/>
          </a:prstGeom>
        </p:spPr>
      </p:pic>
      <p:pic>
        <p:nvPicPr>
          <p:cNvPr id="34" name="Picture 33">
            <a:extLst>
              <a:ext uri="{FF2B5EF4-FFF2-40B4-BE49-F238E27FC236}">
                <a16:creationId xmlns:a16="http://schemas.microsoft.com/office/drawing/2014/main" xmlns="" id="{9B85520E-E7BC-402F-93B5-8889CBEEFFCB}"/>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a:off x="10992467" y="6362942"/>
            <a:ext cx="483870" cy="549910"/>
          </a:xfrm>
          <a:prstGeom prst="rect">
            <a:avLst/>
          </a:prstGeom>
          <a:noFill/>
          <a:ln w="9525">
            <a:noFill/>
            <a:miter lim="800000"/>
            <a:headEnd/>
            <a:tailEnd/>
          </a:ln>
        </p:spPr>
      </p:pic>
      <p:pic>
        <p:nvPicPr>
          <p:cNvPr id="35" name="Picture 34">
            <a:extLst>
              <a:ext uri="{FF2B5EF4-FFF2-40B4-BE49-F238E27FC236}">
                <a16:creationId xmlns:a16="http://schemas.microsoft.com/office/drawing/2014/main" xmlns="" id="{74C7486B-D176-42DB-B3A5-F48D45454CF2}"/>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flipH="1">
            <a:off x="10470861" y="6346524"/>
            <a:ext cx="607060" cy="549910"/>
          </a:xfrm>
          <a:prstGeom prst="rect">
            <a:avLst/>
          </a:prstGeom>
          <a:noFill/>
          <a:ln w="9525">
            <a:noFill/>
            <a:miter lim="800000"/>
            <a:headEnd/>
            <a:tailEnd/>
          </a:ln>
        </p:spPr>
      </p:pic>
      <p:pic>
        <p:nvPicPr>
          <p:cNvPr id="36" name="Picture 35">
            <a:extLst>
              <a:ext uri="{FF2B5EF4-FFF2-40B4-BE49-F238E27FC236}">
                <a16:creationId xmlns:a16="http://schemas.microsoft.com/office/drawing/2014/main" xmlns="" id="{0D1F1A61-0D39-4409-9F08-AFEBCC782A9E}"/>
              </a:ext>
            </a:extLst>
          </p:cNvPr>
          <p:cNvPicPr/>
          <p:nvPr/>
        </p:nvPicPr>
        <p:blipFill>
          <a:blip r:embed="rId14">
            <a:extLst>
              <a:ext uri="{28A0092B-C50C-407E-A947-70E740481C1C}">
                <a14:useLocalDpi xmlns:a14="http://schemas.microsoft.com/office/drawing/2010/main" val="0"/>
              </a:ext>
            </a:extLst>
          </a:blip>
          <a:stretch>
            <a:fillRect/>
          </a:stretch>
        </p:blipFill>
        <p:spPr>
          <a:xfrm>
            <a:off x="12035783" y="6341335"/>
            <a:ext cx="607060" cy="601980"/>
          </a:xfrm>
          <a:prstGeom prst="rect">
            <a:avLst/>
          </a:prstGeom>
        </p:spPr>
      </p:pic>
    </p:spTree>
    <p:extLst>
      <p:ext uri="{BB962C8B-B14F-4D97-AF65-F5344CB8AC3E}">
        <p14:creationId xmlns:p14="http://schemas.microsoft.com/office/powerpoint/2010/main" val="285967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a16="http://schemas.microsoft.com/office/drawing/2014/main" xmlns=""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a16="http://schemas.microsoft.com/office/drawing/2014/main" xmlns=""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a16="http://schemas.microsoft.com/office/drawing/2014/main" xmlns=""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a16="http://schemas.microsoft.com/office/drawing/2014/main" xmlns=""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a16="http://schemas.microsoft.com/office/drawing/2014/main" xmlns=""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a16="http://schemas.microsoft.com/office/drawing/2014/main" xmlns=""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a16="http://schemas.microsoft.com/office/drawing/2014/main" xmlns=""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a16="http://schemas.microsoft.com/office/drawing/2014/main" xmlns=""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a16="http://schemas.microsoft.com/office/drawing/2014/main" xmlns=""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a16="http://schemas.microsoft.com/office/drawing/2014/main" xmlns=""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a16="http://schemas.microsoft.com/office/drawing/2014/main" xmlns=""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a16="http://schemas.microsoft.com/office/drawing/2014/main" xmlns=""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a16="http://schemas.microsoft.com/office/drawing/2014/main" xmlns=""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a16="http://schemas.microsoft.com/office/drawing/2014/main" xmlns=""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a16="http://schemas.microsoft.com/office/drawing/2014/main" xmlns=""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7" name="Rectangle 26">
            <a:extLst>
              <a:ext uri="{FF2B5EF4-FFF2-40B4-BE49-F238E27FC236}">
                <a16:creationId xmlns:a16="http://schemas.microsoft.com/office/drawing/2014/main" xmlns="" id="{48344913-94CB-4142-9FC5-58F616B8BF38}"/>
              </a:ext>
            </a:extLst>
          </p:cNvPr>
          <p:cNvSpPr/>
          <p:nvPr/>
        </p:nvSpPr>
        <p:spPr>
          <a:xfrm>
            <a:off x="250542" y="265383"/>
            <a:ext cx="563647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động tác cơ thể</a:t>
            </a:r>
            <a:endParaRPr kumimoji="0" lang="en-US"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28" name="Bay vào tương lai karaoke II Âm nhạc lớp 5 Sách kết nối Tri thức">
            <a:hlinkClick r:id="" action="ppaction://media"/>
            <a:extLst>
              <a:ext uri="{FF2B5EF4-FFF2-40B4-BE49-F238E27FC236}">
                <a16:creationId xmlns:a16="http://schemas.microsoft.com/office/drawing/2014/main" xmlns="" id="{E33C9464-3194-4971-950C-A174046DD5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098" y="1034836"/>
            <a:ext cx="1175534" cy="1175534"/>
          </a:xfrm>
          <a:prstGeom prst="rect">
            <a:avLst/>
          </a:prstGeom>
        </p:spPr>
      </p:pic>
    </p:spTree>
    <p:extLst>
      <p:ext uri="{BB962C8B-B14F-4D97-AF65-F5344CB8AC3E}">
        <p14:creationId xmlns:p14="http://schemas.microsoft.com/office/powerpoint/2010/main" val="40831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3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335B49D-8C87-49C2-AA39-DAE1A8437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8967" y="-41802"/>
            <a:ext cx="1258425" cy="10520589"/>
          </a:xfrm>
          <a:prstGeom prst="rect">
            <a:avLst/>
          </a:prstGeom>
        </p:spPr>
      </p:pic>
      <p:pic>
        <p:nvPicPr>
          <p:cNvPr id="12" name="Picture 2">
            <a:extLst>
              <a:ext uri="{FF2B5EF4-FFF2-40B4-BE49-F238E27FC236}">
                <a16:creationId xmlns:a16="http://schemas.microsoft.com/office/drawing/2014/main" xmlns="" id="{7FCAC65B-125B-A646-F158-ECE35F4794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320" y="8635031"/>
            <a:ext cx="9522071" cy="1614488"/>
          </a:xfrm>
          <a:prstGeom prst="rect">
            <a:avLst/>
          </a:prstGeom>
        </p:spPr>
      </p:pic>
      <p:pic>
        <p:nvPicPr>
          <p:cNvPr id="13" name="Picture 2">
            <a:extLst>
              <a:ext uri="{FF2B5EF4-FFF2-40B4-BE49-F238E27FC236}">
                <a16:creationId xmlns:a16="http://schemas.microsoft.com/office/drawing/2014/main" xmlns="" id="{8D238D47-8E04-52F3-B127-B78484759F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44000" y="8635031"/>
            <a:ext cx="9409296" cy="1614488"/>
          </a:xfrm>
          <a:prstGeom prst="rect">
            <a:avLst/>
          </a:prstGeom>
        </p:spPr>
      </p:pic>
      <p:pic>
        <p:nvPicPr>
          <p:cNvPr id="14" name="Picture 2">
            <a:extLst>
              <a:ext uri="{FF2B5EF4-FFF2-40B4-BE49-F238E27FC236}">
                <a16:creationId xmlns:a16="http://schemas.microsoft.com/office/drawing/2014/main" xmlns="" id="{E4DC536F-C242-7A8E-8548-23B4D708DC77}"/>
              </a:ext>
            </a:extLst>
          </p:cNvPr>
          <p:cNvPicPr>
            <a:picLocks noChangeAspect="1"/>
          </p:cNvPicPr>
          <p:nvPr/>
        </p:nvPicPr>
        <p:blipFill>
          <a:blip r:embed="rId6"/>
          <a:srcRect/>
          <a:stretch>
            <a:fillRect/>
          </a:stretch>
        </p:blipFill>
        <p:spPr>
          <a:xfrm flipH="1">
            <a:off x="-229499" y="-41802"/>
            <a:ext cx="1589016" cy="1740573"/>
          </a:xfrm>
          <a:prstGeom prst="rect">
            <a:avLst/>
          </a:prstGeom>
        </p:spPr>
      </p:pic>
      <p:sp>
        <p:nvSpPr>
          <p:cNvPr id="4" name="Rectangle 4">
            <a:extLst>
              <a:ext uri="{FF2B5EF4-FFF2-40B4-BE49-F238E27FC236}">
                <a16:creationId xmlns:a16="http://schemas.microsoft.com/office/drawing/2014/main" xmlns="" id="{C8838FCB-EFD0-2E89-61A5-B35F4ACD5501}"/>
              </a:ext>
            </a:extLst>
          </p:cNvPr>
          <p:cNvSpPr/>
          <p:nvPr/>
        </p:nvSpPr>
        <p:spPr>
          <a:xfrm>
            <a:off x="3176733" y="626257"/>
            <a:ext cx="12455501" cy="830997"/>
          </a:xfrm>
          <a:prstGeom prst="rect">
            <a:avLst/>
          </a:prstGeom>
        </p:spPr>
        <p:txBody>
          <a:bodyPr wrap="square">
            <a:spAutoFit/>
          </a:bodyPr>
          <a:lstStyle/>
          <a:p>
            <a:pPr defTabSz="1371600">
              <a:defRPr/>
            </a:pPr>
            <a:r>
              <a:rPr lang="vi-VN" sz="4800" b="1">
                <a:solidFill>
                  <a:prstClr val="black"/>
                </a:solidFill>
                <a:latin typeface="Times New Roman" panose="02020603050405020304"/>
                <a:ea typeface="Times New Roman" panose="02020603050405020304"/>
                <a:cs typeface="Times New Roman" panose="02020603050405020304"/>
              </a:rPr>
              <a:t>TÌM HIỂU VỀ TÁC GIẢ - TÁC PHẨM</a:t>
            </a:r>
            <a:endParaRPr lang="en-AU" sz="4800" b="1" dirty="0">
              <a:solidFill>
                <a:prstClr val="black"/>
              </a:solidFill>
              <a:latin typeface="Times New Roman" panose="02020603050405020304"/>
              <a:ea typeface="Times New Roman" panose="02020603050405020304"/>
              <a:cs typeface="Times New Roman" panose="02020603050405020304"/>
            </a:endParaRPr>
          </a:p>
        </p:txBody>
      </p:sp>
      <p:pic>
        <p:nvPicPr>
          <p:cNvPr id="5" name="Picture 4">
            <a:extLst>
              <a:ext uri="{FF2B5EF4-FFF2-40B4-BE49-F238E27FC236}">
                <a16:creationId xmlns:a16="http://schemas.microsoft.com/office/drawing/2014/main" xmlns="" id="{CEDFAED9-64FB-43E3-98F5-6C597498E935}"/>
              </a:ext>
            </a:extLst>
          </p:cNvPr>
          <p:cNvPicPr>
            <a:picLocks noChangeAspect="1"/>
          </p:cNvPicPr>
          <p:nvPr/>
        </p:nvPicPr>
        <p:blipFill>
          <a:blip r:embed="rId7"/>
          <a:stretch>
            <a:fillRect/>
          </a:stretch>
        </p:blipFill>
        <p:spPr>
          <a:xfrm>
            <a:off x="592790" y="1698771"/>
            <a:ext cx="5431398" cy="5896131"/>
          </a:xfrm>
          <a:prstGeom prst="rect">
            <a:avLst/>
          </a:prstGeom>
        </p:spPr>
      </p:pic>
      <p:sp>
        <p:nvSpPr>
          <p:cNvPr id="15" name="Rectangle 2">
            <a:extLst>
              <a:ext uri="{FF2B5EF4-FFF2-40B4-BE49-F238E27FC236}">
                <a16:creationId xmlns:a16="http://schemas.microsoft.com/office/drawing/2014/main" xmlns="" id="{E3271397-1A05-4073-A576-0A3CCF977B0E}"/>
              </a:ext>
            </a:extLst>
          </p:cNvPr>
          <p:cNvSpPr/>
          <p:nvPr/>
        </p:nvSpPr>
        <p:spPr>
          <a:xfrm>
            <a:off x="164030" y="7768718"/>
            <a:ext cx="6304101"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algn="ctr" defTabSz="1371600" eaLnBrk="0" fontAlgn="base" hangingPunct="0">
              <a:spcBef>
                <a:spcPct val="0"/>
              </a:spcBef>
              <a:spcAft>
                <a:spcPct val="0"/>
              </a:spcAft>
              <a:defRPr/>
            </a:pPr>
            <a:r>
              <a:rPr lang="vi-VN" sz="3600" b="1">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Nhạc sĩ: Lưu Hà An</a:t>
            </a:r>
            <a:endParaRPr lang="en-US" sz="36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78EEE2F6-A645-41BC-AB9A-512D890186D2}"/>
              </a:ext>
            </a:extLst>
          </p:cNvPr>
          <p:cNvSpPr txBox="1"/>
          <p:nvPr/>
        </p:nvSpPr>
        <p:spPr>
          <a:xfrm>
            <a:off x="6845217" y="1911352"/>
            <a:ext cx="9392478" cy="4247317"/>
          </a:xfrm>
          <a:prstGeom prst="rect">
            <a:avLst/>
          </a:prstGeom>
          <a:noFill/>
        </p:spPr>
        <p:txBody>
          <a:bodyPr wrap="square">
            <a:spAutoFit/>
          </a:bodyPr>
          <a:lstStyle/>
          <a:p>
            <a:pPr defTabSz="1371600"/>
            <a:r>
              <a:rPr lang="vi-VN" sz="2700">
                <a:solidFill>
                  <a:prstClr val="black"/>
                </a:solidFill>
                <a:latin typeface="Times New Roman" panose="02020603050405020304" pitchFamily="18" charset="0"/>
              </a:rPr>
              <a:t>Nhạc sĩ Lưu Hà An được biết đến nhiều với vai trò là người sáng tác những bài hát trong các chương trình giải trí của Đài Truyền hình Việt Nam.Ngay sau khi tốt nghiệp Nhạc viện Hà Nội, anh đã đầu quân cho VTV3 cùng thế hệ với những Anh Tuấn, Xuân Phương, Hồng Hà…Những sáng tác của Lưu Hà An đều có điểm chung về khung nhịp vui nhộn, ca từ đơn giản và dễ nhớ.</a:t>
            </a:r>
          </a:p>
          <a:p>
            <a:pPr defTabSz="1371600"/>
            <a:r>
              <a:rPr lang="vi-VN" sz="2700">
                <a:solidFill>
                  <a:prstClr val="black"/>
                </a:solidFill>
                <a:latin typeface="Times New Roman" panose="02020603050405020304" pitchFamily="18" charset="0"/>
              </a:rPr>
              <a:t>Các bài hát nổi tiếng phải kể đến như: Con cò, Chúc bé ngủ ngon, Vươn cao Việt Nam, Đồ rê mí….</a:t>
            </a:r>
          </a:p>
          <a:p>
            <a:pPr defTabSz="1371600"/>
            <a:r>
              <a:rPr lang="vi-VN" sz="2700">
                <a:solidFill>
                  <a:prstClr val="black"/>
                </a:solidFill>
                <a:latin typeface="Times New Roman" panose="02020603050405020304" pitchFamily="18" charset="0"/>
              </a:rPr>
              <a:t>Bài hát “Đến trường vui lắm” với gia điệu vui tươi, rộn ràng, sự háo hức mong chờ khi được đến trường của các bạn nhỏ…</a:t>
            </a:r>
          </a:p>
        </p:txBody>
      </p:sp>
    </p:spTree>
    <p:extLst>
      <p:ext uri="{BB962C8B-B14F-4D97-AF65-F5344CB8AC3E}">
        <p14:creationId xmlns:p14="http://schemas.microsoft.com/office/powerpoint/2010/main" val="268113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P spid="1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199</TotalTime>
  <Words>814</Words>
  <Application>Microsoft Office PowerPoint</Application>
  <PresentationFormat>Custom</PresentationFormat>
  <Paragraphs>87</Paragraphs>
  <Slides>10</Slides>
  <Notes>0</Notes>
  <HiddenSlides>0</HiddenSlides>
  <MMClips>6</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10</vt:i4>
      </vt:variant>
    </vt:vector>
  </HeadingPairs>
  <TitlesOfParts>
    <vt:vector size="19" baseType="lpstr">
      <vt:lpstr>Times New Roman</vt:lpstr>
      <vt:lpstr>Arial</vt:lpstr>
      <vt:lpstr>.VnTime</vt:lpstr>
      <vt:lpstr>Calibri Light</vt:lpstr>
      <vt:lpstr>Calibri</vt:lpstr>
      <vt:lpstr>1_Office Theme</vt:lpstr>
      <vt:lpstr>3_Office Theme</vt:lpstr>
      <vt:lpstr>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Administrator</cp:lastModifiedBy>
  <cp:revision>18</cp:revision>
  <dcterms:created xsi:type="dcterms:W3CDTF">2006-08-16T00:00:00Z</dcterms:created>
  <dcterms:modified xsi:type="dcterms:W3CDTF">2024-11-28T14:28:19Z</dcterms:modified>
  <dc:identifier>DAFfTpxULbY</dc:identifier>
</cp:coreProperties>
</file>