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5" r:id="rId2"/>
    <p:sldMasterId id="2147483697" r:id="rId3"/>
    <p:sldMasterId id="2147483710" r:id="rId4"/>
    <p:sldMasterId id="2147483722" r:id="rId5"/>
    <p:sldMasterId id="2147483734" r:id="rId6"/>
  </p:sldMasterIdLst>
  <p:notesMasterIdLst>
    <p:notesMasterId r:id="rId17"/>
  </p:notesMasterIdLst>
  <p:sldIdLst>
    <p:sldId id="293" r:id="rId7"/>
    <p:sldId id="462" r:id="rId8"/>
    <p:sldId id="464" r:id="rId9"/>
    <p:sldId id="443" r:id="rId10"/>
    <p:sldId id="444" r:id="rId11"/>
    <p:sldId id="452" r:id="rId12"/>
    <p:sldId id="362" r:id="rId13"/>
    <p:sldId id="465" r:id="rId14"/>
    <p:sldId id="467" r:id="rId15"/>
    <p:sldId id="4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B3CE-4B46-473B-9C95-D0D84A13758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EFB-C7C0-4BEC-BCFF-0419A0FF98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5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2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7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3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19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45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3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89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3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3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62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32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11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3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3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38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63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4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91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157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10400" y="1600200"/>
            <a:ext cx="1097120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860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10400" y="1600200"/>
            <a:ext cx="1097120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62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10400" y="1600200"/>
            <a:ext cx="535360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2000" y="1600200"/>
            <a:ext cx="535360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308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5252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10400" y="274320"/>
            <a:ext cx="1097120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170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10400" y="1600200"/>
            <a:ext cx="53536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2000" y="1600200"/>
            <a:ext cx="535360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10400" y="3964320"/>
            <a:ext cx="53536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0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64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10400" y="1600200"/>
            <a:ext cx="535360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2000" y="1600200"/>
            <a:ext cx="53536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2000" y="3964320"/>
            <a:ext cx="53536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341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10400" y="1600200"/>
            <a:ext cx="53536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2000" y="1600200"/>
            <a:ext cx="53536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10400" y="3964320"/>
            <a:ext cx="109712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617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10400" y="1600200"/>
            <a:ext cx="109712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10400" y="3964320"/>
            <a:ext cx="109712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360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10400" y="1600200"/>
            <a:ext cx="53536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2000" y="1600200"/>
            <a:ext cx="53536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10400" y="3964320"/>
            <a:ext cx="53536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2000" y="3964320"/>
            <a:ext cx="53536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985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10400" y="1600200"/>
            <a:ext cx="35324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20000" y="1600200"/>
            <a:ext cx="35324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200" y="1600200"/>
            <a:ext cx="35324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10400" y="3964320"/>
            <a:ext cx="35324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20000" y="3964320"/>
            <a:ext cx="35324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200" y="3964320"/>
            <a:ext cx="35324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045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36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9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85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0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7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0594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09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3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78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4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62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38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0"/>
            <a:ext cx="5181600" cy="10001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89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680"/>
            </a:lvl1pPr>
            <a:lvl2pPr>
              <a:defRPr sz="1440"/>
            </a:lvl2pPr>
            <a:lvl3pPr>
              <a:defRPr sz="120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680"/>
            </a:lvl1pPr>
            <a:lvl2pPr>
              <a:defRPr sz="1440"/>
            </a:lvl2pPr>
            <a:lvl3pPr>
              <a:defRPr sz="120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0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395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440"/>
            </a:lvl1pPr>
            <a:lvl2pPr>
              <a:defRPr sz="1200"/>
            </a:lvl2pPr>
            <a:lvl3pPr>
              <a:defRPr sz="1080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440"/>
            </a:lvl1pPr>
            <a:lvl2pPr>
              <a:defRPr sz="1200"/>
            </a:lvl2pPr>
            <a:lvl3pPr>
              <a:defRPr sz="1080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42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814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17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5"/>
            <a:ext cx="3407833" cy="39020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5"/>
            <a:ext cx="2005542" cy="3127375"/>
          </a:xfrm>
        </p:spPr>
        <p:txBody>
          <a:bodyPr/>
          <a:lstStyle>
            <a:lvl1pPr marL="0" indent="0">
              <a:buNone/>
              <a:defRPr sz="840"/>
            </a:lvl1pPr>
            <a:lvl2pPr marL="274320" indent="0">
              <a:buNone/>
              <a:defRPr sz="720"/>
            </a:lvl2pPr>
            <a:lvl3pPr marL="548640" indent="0">
              <a:buNone/>
              <a:defRPr sz="600"/>
            </a:lvl3pPr>
            <a:lvl4pPr marL="822960" indent="0">
              <a:buNone/>
              <a:defRPr sz="540"/>
            </a:lvl4pPr>
            <a:lvl5pPr marL="1097280" indent="0">
              <a:buNone/>
              <a:defRPr sz="540"/>
            </a:lvl5pPr>
            <a:lvl6pPr marL="1371600" indent="0">
              <a:buNone/>
              <a:defRPr sz="540"/>
            </a:lvl6pPr>
            <a:lvl7pPr marL="1645920" indent="0">
              <a:buNone/>
              <a:defRPr sz="540"/>
            </a:lvl7pPr>
            <a:lvl8pPr marL="1920240" indent="0">
              <a:buNone/>
              <a:defRPr sz="540"/>
            </a:lvl8pPr>
            <a:lvl9pPr marL="2194560" indent="0">
              <a:buNone/>
              <a:defRPr sz="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714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840"/>
            </a:lvl1pPr>
            <a:lvl2pPr marL="274320" indent="0">
              <a:buNone/>
              <a:defRPr sz="720"/>
            </a:lvl2pPr>
            <a:lvl3pPr marL="548640" indent="0">
              <a:buNone/>
              <a:defRPr sz="600"/>
            </a:lvl3pPr>
            <a:lvl4pPr marL="822960" indent="0">
              <a:buNone/>
              <a:defRPr sz="540"/>
            </a:lvl4pPr>
            <a:lvl5pPr marL="1097280" indent="0">
              <a:buNone/>
              <a:defRPr sz="540"/>
            </a:lvl5pPr>
            <a:lvl6pPr marL="1371600" indent="0">
              <a:buNone/>
              <a:defRPr sz="540"/>
            </a:lvl6pPr>
            <a:lvl7pPr marL="1645920" indent="0">
              <a:buNone/>
              <a:defRPr sz="540"/>
            </a:lvl7pPr>
            <a:lvl8pPr marL="1920240" indent="0">
              <a:buNone/>
              <a:defRPr sz="540"/>
            </a:lvl8pPr>
            <a:lvl9pPr marL="2194560" indent="0">
              <a:buNone/>
              <a:defRPr sz="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09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977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32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B68D-F666-457E-9319-6E6AF404E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3A38F-11C2-400F-BFBC-823F72AE5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C192-6DBC-4110-940A-080D29EA5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2E2C-8122-4E87-B2B3-1DC4D4F82D8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ACB81-383D-4EF4-B249-20381D17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B76B8-870A-42B2-AFF5-ED1DBBC4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7F44-5C27-4FE8-B622-B01560E262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6669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936A-3A3A-44A3-BC4C-00E67D37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4CE57-8C8A-482D-9328-453B29AE5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85E43-E951-487D-A17C-1A43CF66D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2E2C-8122-4E87-B2B3-1DC4D4F82D8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9AFAF-C11A-436A-93B9-9864724A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9DE96-A4DC-45A5-B3C6-091338D0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7F44-5C27-4FE8-B622-B01560E262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9414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E4F5-0288-41A8-8B5E-344C5BC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C8834-E9D5-4B3F-9DDD-D2446D270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378B2-B79F-46F9-A230-DB88A76C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2E2C-8122-4E87-B2B3-1DC4D4F82D8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EEE34-8B8C-45E4-B682-47B8457E1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2951B-EE43-41D1-A88D-8088180A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7F44-5C27-4FE8-B622-B01560E262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871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675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CF4AA-E0E1-4256-98EC-A55632AB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F015D-BA2F-4C47-A4E2-A4C73292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4355A-47EE-475C-A560-98C6BCC38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CBCDA-22D6-46E4-8C2E-A129B4F9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2E2C-8122-4E87-B2B3-1DC4D4F82D8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9FF71-BD47-4AEA-8A5D-18AA247B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53C50-18D7-478E-9403-619EB9D5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7F44-5C27-4FE8-B622-B01560E262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6812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82576-8478-4DFB-94D7-DE32794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1E15C-0FE2-4B3A-AB7B-B878A633B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D8460-F2A9-42D7-9174-6AA103E8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7938DD-EED3-4E8B-90DE-B6DBBE543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EFA98-83A9-438B-8DD3-FF9DBD96A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1F022-DF7A-4688-A593-4B7FAA91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2E2C-8122-4E87-B2B3-1DC4D4F82D8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25130-3CA2-48BE-810C-8BC038B18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DFFB29-C92F-47F8-AA90-37039D2A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7F44-5C27-4FE8-B622-B01560E262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3870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C70D4-B3EA-451D-A21F-939B4630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B8B2D1-315D-49EF-B45A-4837823F9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2E2C-8122-4E87-B2B3-1DC4D4F82D8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FA481-E17B-4E0E-84B9-1933765C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0E47D-253E-4ABC-8678-4FAA61DD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7F44-5C27-4FE8-B622-B01560E262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9270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7E0624-1231-4BB2-9B49-4C697D1DF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2E2C-8122-4E87-B2B3-1DC4D4F82D8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38205-35DF-49DB-8ED9-15B2E585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88B3B-ABF2-462E-A2EB-E64A458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7F44-5C27-4FE8-B622-B01560E262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51808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12E9-2030-4192-9EBD-F66862AF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722EA-0899-4B5D-9B2A-FFAE77D19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831CC-AFB1-4F79-A598-31E2CA278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D8577-1DB6-4CD3-9FB1-5DE41CA2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2E2C-8122-4E87-B2B3-1DC4D4F82D8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C1C52-8C92-4654-A6A8-D0E5897B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02D8-66B1-4C1D-85B1-F0DDEE73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7F44-5C27-4FE8-B622-B01560E262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43979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8E8C-3F20-41A5-AA07-D2F6642E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8A65C3-E923-4EED-8824-9B9EAC206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873DE-9C3C-4E76-B728-1A4493C6B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FBC7F-93EE-4F0C-A4A3-7F3C8F4B3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2E2C-8122-4E87-B2B3-1DC4D4F82D8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D153F-C941-45A4-9BF8-D87CA8C4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A166E-33F2-44F0-897D-54C2F147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7F44-5C27-4FE8-B622-B01560E262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35890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6F869-3E73-478D-9F39-0E0ED730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BEC0B-1F23-4295-B7BC-06F6DC92C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B1435-053F-47DF-9D10-9C65A4DE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2E2C-8122-4E87-B2B3-1DC4D4F82D8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940EA-5A07-4894-B612-8C0BCD90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C2F50-B5D8-4686-9312-195AB2E3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7F44-5C27-4FE8-B622-B01560E262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29354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39EB11-5725-422C-9ADD-6116E6FA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22416-A1E1-4951-8917-02DCA5891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22EC1-5E46-41E2-ADDE-1EE514BD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2E2C-8122-4E87-B2B3-1DC4D4F82D8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59EF0-ADD2-425B-B675-1A8A0FB0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E1AAD-5ABE-4A7C-AFF6-A97545EE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7F44-5C27-4FE8-B622-B01560E262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33806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exa.png">
            <a:extLst>
              <a:ext uri="{FF2B5EF4-FFF2-40B4-BE49-F238E27FC236}">
                <a16:creationId xmlns:a16="http://schemas.microsoft.com/office/drawing/2014/main" id="{16501AF4-F078-4066-BD2F-F31B985F8E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C88D11C-E9C4-4DD3-95D5-080460C06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957B7A4-9E4B-49E0-B057-330ABCB9EB38}" type="datetime1">
              <a:rPr lang="en-JM"/>
              <a:pPr>
                <a:defRPr/>
              </a:pPr>
              <a:t>28/11/2024</a:t>
            </a:fld>
            <a:endParaRPr lang="en-JM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F803CA-E3F1-495A-BC76-3DFA278F4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65000"/>
                  </a:prstClr>
                </a:solidFill>
              </a:defRPr>
            </a:lvl1pPr>
          </a:lstStyle>
          <a:p>
            <a:pPr>
              <a:defRPr/>
            </a:pPr>
            <a:r>
              <a:rPr lang="en-JM"/>
              <a:t>WWW.DESIGNERSPARADISE.COM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4704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3" y="2209800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7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1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2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2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172200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4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13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10400" y="1600200"/>
            <a:ext cx="1097120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10400" y="6244920"/>
            <a:ext cx="284320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166400" y="6244920"/>
            <a:ext cx="385920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38400" y="6244920"/>
            <a:ext cx="284320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532423D-8F40-4A11-B2B7-1CB7E857C82D}" type="slidenum">
              <a:rPr lang="en-US" sz="1700" spc="-1" smtClean="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700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594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/>
      </a:lvl1pPr>
    </p:titleStyle>
    <p:bodyStyle>
      <a:lvl1pPr marL="426960" indent="-426960">
        <a:spcBef>
          <a:spcPts val="998"/>
        </a:spcBef>
        <a:buClr>
          <a:srgbClr val="000000"/>
        </a:buClr>
        <a:buFont typeface="Arial"/>
        <a:buChar char="•"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/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3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1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3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548640" rtl="0" eaLnBrk="1" latinLnBrk="0" hangingPunct="1"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548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5486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1011A-8DC4-4266-A984-25810205E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D05DE-29E8-4A53-9AA6-3BFDFD08F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C34D0-9F94-40FE-8CC8-257B40AA4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2E2C-8122-4E87-B2B3-1DC4D4F82D8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20F0-7499-4B61-85D5-11F3B9C19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B7FDF-29CF-420C-82FB-F97F26694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7F44-5C27-4FE8-B622-B01560E262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181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846C9F-F5C7-4435-AFA0-C42194A2213B}"/>
              </a:ext>
            </a:extLst>
          </p:cNvPr>
          <p:cNvSpPr/>
          <p:nvPr/>
        </p:nvSpPr>
        <p:spPr>
          <a:xfrm>
            <a:off x="2399608" y="2165718"/>
            <a:ext cx="9034461" cy="1123990"/>
          </a:xfrm>
          <a:prstGeom prst="rect">
            <a:avLst/>
          </a:prstGeom>
          <a:noFill/>
        </p:spPr>
        <p:txBody>
          <a:bodyPr wrap="square" lIns="76800" tIns="38400" rIns="76800" bIns="384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</a:t>
            </a:r>
            <a:r>
              <a:rPr kumimoji="0" lang="en-US" sz="34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 THẦY CÔ VÀ CÁC </a:t>
            </a:r>
            <a:r>
              <a:rPr kumimoji="0" lang="en-US" sz="3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HỌC SINH ĐẾN VỚI TIẾT HỌC </a:t>
            </a:r>
            <a:r>
              <a:rPr kumimoji="0" lang="en-US" sz="34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 NHẠC</a:t>
            </a:r>
            <a:endParaRPr kumimoji="0" lang="en-US" sz="3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069FC90F-70B3-4520-B76E-08318CE6D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287" y="5528321"/>
            <a:ext cx="176371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66990F-27E2-47AD-A51B-51B0A3DB50E2}"/>
              </a:ext>
            </a:extLst>
          </p:cNvPr>
          <p:cNvSpPr/>
          <p:nvPr/>
        </p:nvSpPr>
        <p:spPr>
          <a:xfrm>
            <a:off x="3777982" y="4600140"/>
            <a:ext cx="4570413" cy="446882"/>
          </a:xfrm>
          <a:prstGeom prst="rect">
            <a:avLst/>
          </a:prstGeom>
        </p:spPr>
        <p:txBody>
          <a:bodyPr lIns="76800" tIns="38400" rIns="76800" bIns="384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 </a:t>
            </a:r>
            <a:r>
              <a:rPr kumimoji="0" lang="en-US" sz="2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kumimoji="0" lang="en-US" sz="2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Nguyễn</a:t>
            </a: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Thuý</a:t>
            </a:r>
            <a:r>
              <a:rPr kumimoji="0" lang="en-US" sz="2400" b="1" i="0" u="none" strike="noStrike" kern="1200" cap="none" spc="0" normalizeH="0" baseline="0" noProof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Hằng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995B0-F742-4B9E-B6C6-3304B9917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2134" y="3390763"/>
            <a:ext cx="2502574" cy="2361416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51DF93D3-99D3-47AB-88DC-638273E00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76" y="-56169"/>
            <a:ext cx="215543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2D24A3-2E5B-4312-8EFD-B3ABF784D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18" y="1911366"/>
            <a:ext cx="1481456" cy="120101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79D6C29-CF41-421F-A7FC-2D5EBA5048F4}"/>
              </a:ext>
            </a:extLst>
          </p:cNvPr>
          <p:cNvSpPr/>
          <p:nvPr/>
        </p:nvSpPr>
        <p:spPr>
          <a:xfrm>
            <a:off x="2116875" y="56169"/>
            <a:ext cx="3602950" cy="1833307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HUYỆN AN LÃO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TH MỸ ĐỨC II</a:t>
            </a:r>
            <a:endParaRPr kumimoji="0" lang="vi-VN" sz="16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00">
            <a:extLst>
              <a:ext uri="{FF2B5EF4-FFF2-40B4-BE49-F238E27FC236}">
                <a16:creationId xmlns:a16="http://schemas.microsoft.com/office/drawing/2014/main" id="{A95B5BD1-66F2-4FDA-A055-6EC223E9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850" y="242441"/>
            <a:ext cx="1407293" cy="17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E0B139-0FD5-46CB-AF62-5E4E7713E7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34" y="4456391"/>
            <a:ext cx="2643548" cy="23335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1B2B1CA-C9B5-0BB1-2597-4A44A57C9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23" y="158262"/>
            <a:ext cx="11166231" cy="63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4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"/>
            <a:ext cx="12192635" cy="6774180"/>
          </a:xfrm>
          <a:prstGeom prst="rect">
            <a:avLst/>
          </a:prstGeom>
        </p:spPr>
      </p:pic>
      <p:grpSp>
        <p:nvGrpSpPr>
          <p:cNvPr id="10255" name="Group 34"/>
          <p:cNvGrpSpPr/>
          <p:nvPr/>
        </p:nvGrpSpPr>
        <p:grpSpPr bwMode="auto">
          <a:xfrm>
            <a:off x="-155575" y="5814695"/>
            <a:ext cx="12489180" cy="1066800"/>
            <a:chOff x="0" y="4003"/>
            <a:chExt cx="5511" cy="317"/>
          </a:xfrm>
        </p:grpSpPr>
        <p:sp>
          <p:nvSpPr>
            <p:cNvPr id="10264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265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26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026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37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7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7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7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7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75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76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77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7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7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8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81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8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8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8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8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8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8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8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8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9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9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9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9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9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9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9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9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9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9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40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40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40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268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337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38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39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40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41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42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43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44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45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46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47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48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49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50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51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52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53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54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55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56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57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58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59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60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61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62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63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64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65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66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67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68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69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269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0304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05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06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07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08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09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10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11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12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13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14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15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16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17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18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19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20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21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22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23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24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25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26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27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28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29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30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31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32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33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34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35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36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27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027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7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7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7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7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7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7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7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7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8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8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8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8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8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8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8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8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8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8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9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9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9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9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9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9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9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9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9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9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0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0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0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0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444" name="Freeform 180"/>
          <p:cNvSpPr/>
          <p:nvPr/>
        </p:nvSpPr>
        <p:spPr bwMode="auto">
          <a:xfrm>
            <a:off x="3362960" y="2163445"/>
            <a:ext cx="185738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268" name="Freeform 4"/>
          <p:cNvSpPr/>
          <p:nvPr/>
        </p:nvSpPr>
        <p:spPr bwMode="auto">
          <a:xfrm>
            <a:off x="8260398" y="1662430"/>
            <a:ext cx="185737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1269" name="Group 5"/>
          <p:cNvGrpSpPr/>
          <p:nvPr/>
        </p:nvGrpSpPr>
        <p:grpSpPr bwMode="auto">
          <a:xfrm>
            <a:off x="5593080" y="1292543"/>
            <a:ext cx="195263" cy="369887"/>
            <a:chOff x="3890" y="144"/>
            <a:chExt cx="232" cy="441"/>
          </a:xfrm>
        </p:grpSpPr>
        <p:sp>
          <p:nvSpPr>
            <p:cNvPr id="10407" name="Freeform 6"/>
            <p:cNvSpPr/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1750 w 101"/>
                <a:gd name="T3" fmla="*/ 2175 h 96"/>
                <a:gd name="T4" fmla="*/ 3072 w 101"/>
                <a:gd name="T5" fmla="*/ 4694 h 96"/>
                <a:gd name="T6" fmla="*/ 5851 w 101"/>
                <a:gd name="T7" fmla="*/ 6448 h 96"/>
                <a:gd name="T8" fmla="*/ 8946 w 101"/>
                <a:gd name="T9" fmla="*/ 8040 h 96"/>
                <a:gd name="T10" fmla="*/ 11418 w 101"/>
                <a:gd name="T11" fmla="*/ 8800 h 96"/>
                <a:gd name="T12" fmla="*/ 13638 w 101"/>
                <a:gd name="T13" fmla="*/ 9209 h 96"/>
                <a:gd name="T14" fmla="*/ 15136 w 101"/>
                <a:gd name="T15" fmla="*/ 10292 h 96"/>
                <a:gd name="T16" fmla="*/ 17557 w 101"/>
                <a:gd name="T17" fmla="*/ 10545 h 96"/>
                <a:gd name="T18" fmla="*/ 19438 w 101"/>
                <a:gd name="T19" fmla="*/ 11360 h 96"/>
                <a:gd name="T20" fmla="*/ 20987 w 101"/>
                <a:gd name="T21" fmla="*/ 12076 h 96"/>
                <a:gd name="T22" fmla="*/ 22415 w 101"/>
                <a:gd name="T23" fmla="*/ 12742 h 96"/>
                <a:gd name="T24" fmla="*/ 24165 w 101"/>
                <a:gd name="T25" fmla="*/ 13700 h 96"/>
                <a:gd name="T26" fmla="*/ 28383 w 101"/>
                <a:gd name="T27" fmla="*/ 16189 h 96"/>
                <a:gd name="T28" fmla="*/ 31948 w 101"/>
                <a:gd name="T29" fmla="*/ 18578 h 96"/>
                <a:gd name="T30" fmla="*/ 34493 w 101"/>
                <a:gd name="T31" fmla="*/ 21910 h 96"/>
                <a:gd name="T32" fmla="*/ 36840 w 101"/>
                <a:gd name="T33" fmla="*/ 25373 h 96"/>
                <a:gd name="T34" fmla="*/ 37551 w 101"/>
                <a:gd name="T35" fmla="*/ 27784 h 96"/>
                <a:gd name="T36" fmla="*/ 38496 w 101"/>
                <a:gd name="T37" fmla="*/ 30383 h 96"/>
                <a:gd name="T38" fmla="*/ 38869 w 101"/>
                <a:gd name="T39" fmla="*/ 32906 h 96"/>
                <a:gd name="T40" fmla="*/ 39301 w 101"/>
                <a:gd name="T41" fmla="*/ 35168 h 96"/>
                <a:gd name="T42" fmla="*/ 38164 w 101"/>
                <a:gd name="T43" fmla="*/ 34079 h 96"/>
                <a:gd name="T44" fmla="*/ 37398 w 101"/>
                <a:gd name="T45" fmla="*/ 32697 h 96"/>
                <a:gd name="T46" fmla="*/ 36840 w 101"/>
                <a:gd name="T47" fmla="*/ 30676 h 96"/>
                <a:gd name="T48" fmla="*/ 35741 w 101"/>
                <a:gd name="T49" fmla="*/ 28850 h 96"/>
                <a:gd name="T50" fmla="*/ 34922 w 101"/>
                <a:gd name="T51" fmla="*/ 27527 h 96"/>
                <a:gd name="T52" fmla="*/ 33077 w 101"/>
                <a:gd name="T53" fmla="*/ 24631 h 96"/>
                <a:gd name="T54" fmla="*/ 30196 w 101"/>
                <a:gd name="T55" fmla="*/ 22405 h 96"/>
                <a:gd name="T56" fmla="*/ 27635 w 101"/>
                <a:gd name="T57" fmla="*/ 20121 h 96"/>
                <a:gd name="T58" fmla="*/ 24581 w 101"/>
                <a:gd name="T59" fmla="*/ 18578 h 96"/>
                <a:gd name="T60" fmla="*/ 22847 w 101"/>
                <a:gd name="T61" fmla="*/ 17641 h 96"/>
                <a:gd name="T62" fmla="*/ 20543 w 101"/>
                <a:gd name="T63" fmla="*/ 16832 h 96"/>
                <a:gd name="T64" fmla="*/ 18314 w 101"/>
                <a:gd name="T65" fmla="*/ 16590 h 96"/>
                <a:gd name="T66" fmla="*/ 16303 w 101"/>
                <a:gd name="T67" fmla="*/ 16189 h 96"/>
                <a:gd name="T68" fmla="*/ 13901 w 101"/>
                <a:gd name="T69" fmla="*/ 15558 h 96"/>
                <a:gd name="T70" fmla="*/ 11668 w 101"/>
                <a:gd name="T71" fmla="*/ 15061 h 96"/>
                <a:gd name="T72" fmla="*/ 8946 w 101"/>
                <a:gd name="T73" fmla="*/ 14488 h 96"/>
                <a:gd name="T74" fmla="*/ 6645 w 101"/>
                <a:gd name="T75" fmla="*/ 14488 h 96"/>
                <a:gd name="T76" fmla="*/ 0 w 101"/>
                <a:gd name="T77" fmla="*/ 0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408" name="Freeform 7"/>
            <p:cNvSpPr/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1114 w 102"/>
                <a:gd name="T3" fmla="*/ 1782 h 94"/>
                <a:gd name="T4" fmla="*/ 2280 w 102"/>
                <a:gd name="T5" fmla="*/ 3637 h 94"/>
                <a:gd name="T6" fmla="*/ 3783 w 102"/>
                <a:gd name="T7" fmla="*/ 5698 h 94"/>
                <a:gd name="T8" fmla="*/ 6400 w 102"/>
                <a:gd name="T9" fmla="*/ 7484 h 94"/>
                <a:gd name="T10" fmla="*/ 7827 w 102"/>
                <a:gd name="T11" fmla="*/ 8241 h 94"/>
                <a:gd name="T12" fmla="*/ 9305 w 102"/>
                <a:gd name="T13" fmla="*/ 8688 h 94"/>
                <a:gd name="T14" fmla="*/ 10544 w 102"/>
                <a:gd name="T15" fmla="*/ 9761 h 94"/>
                <a:gd name="T16" fmla="*/ 12161 w 102"/>
                <a:gd name="T17" fmla="*/ 10021 h 94"/>
                <a:gd name="T18" fmla="*/ 13609 w 102"/>
                <a:gd name="T19" fmla="*/ 10962 h 94"/>
                <a:gd name="T20" fmla="*/ 14766 w 102"/>
                <a:gd name="T21" fmla="*/ 11152 h 94"/>
                <a:gd name="T22" fmla="*/ 15790 w 102"/>
                <a:gd name="T23" fmla="*/ 12261 h 94"/>
                <a:gd name="T24" fmla="*/ 16850 w 102"/>
                <a:gd name="T25" fmla="*/ 12910 h 94"/>
                <a:gd name="T26" fmla="*/ 19988 w 102"/>
                <a:gd name="T27" fmla="*/ 15294 h 94"/>
                <a:gd name="T28" fmla="*/ 22389 w 102"/>
                <a:gd name="T29" fmla="*/ 18270 h 94"/>
                <a:gd name="T30" fmla="*/ 24669 w 102"/>
                <a:gd name="T31" fmla="*/ 21150 h 94"/>
                <a:gd name="T32" fmla="*/ 26380 w 102"/>
                <a:gd name="T33" fmla="*/ 25056 h 94"/>
                <a:gd name="T34" fmla="*/ 26927 w 102"/>
                <a:gd name="T35" fmla="*/ 27458 h 94"/>
                <a:gd name="T36" fmla="*/ 27379 w 102"/>
                <a:gd name="T37" fmla="*/ 29932 h 94"/>
                <a:gd name="T38" fmla="*/ 27951 w 102"/>
                <a:gd name="T39" fmla="*/ 32538 h 94"/>
                <a:gd name="T40" fmla="*/ 28212 w 102"/>
                <a:gd name="T41" fmla="*/ 35133 h 94"/>
                <a:gd name="T42" fmla="*/ 26927 w 102"/>
                <a:gd name="T43" fmla="*/ 33985 h 94"/>
                <a:gd name="T44" fmla="*/ 26615 w 102"/>
                <a:gd name="T45" fmla="*/ 32538 h 94"/>
                <a:gd name="T46" fmla="*/ 26117 w 102"/>
                <a:gd name="T47" fmla="*/ 30327 h 94"/>
                <a:gd name="T48" fmla="*/ 25813 w 102"/>
                <a:gd name="T49" fmla="*/ 28534 h 94"/>
                <a:gd name="T50" fmla="*/ 25009 w 102"/>
                <a:gd name="T51" fmla="*/ 26896 h 94"/>
                <a:gd name="T52" fmla="*/ 23763 w 102"/>
                <a:gd name="T53" fmla="*/ 23968 h 94"/>
                <a:gd name="T54" fmla="*/ 21813 w 102"/>
                <a:gd name="T55" fmla="*/ 21727 h 94"/>
                <a:gd name="T56" fmla="*/ 19988 w 102"/>
                <a:gd name="T57" fmla="*/ 19861 h 94"/>
                <a:gd name="T58" fmla="*/ 17654 w 102"/>
                <a:gd name="T59" fmla="*/ 18270 h 94"/>
                <a:gd name="T60" fmla="*/ 16153 w 102"/>
                <a:gd name="T61" fmla="*/ 17174 h 94"/>
                <a:gd name="T62" fmla="*/ 14766 w 102"/>
                <a:gd name="T63" fmla="*/ 16417 h 94"/>
                <a:gd name="T64" fmla="*/ 12858 w 102"/>
                <a:gd name="T65" fmla="*/ 15991 h 94"/>
                <a:gd name="T66" fmla="*/ 11394 w 102"/>
                <a:gd name="T67" fmla="*/ 15294 h 94"/>
                <a:gd name="T68" fmla="*/ 9660 w 102"/>
                <a:gd name="T69" fmla="*/ 14630 h 94"/>
                <a:gd name="T70" fmla="*/ 8046 w 102"/>
                <a:gd name="T71" fmla="*/ 14630 h 94"/>
                <a:gd name="T72" fmla="*/ 6400 w 102"/>
                <a:gd name="T73" fmla="*/ 14234 h 94"/>
                <a:gd name="T74" fmla="*/ 5035 w 102"/>
                <a:gd name="T75" fmla="*/ 13962 h 94"/>
                <a:gd name="T76" fmla="*/ 0 w 102"/>
                <a:gd name="T77" fmla="*/ 0 h 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409" name="Freeform 8"/>
            <p:cNvSpPr/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1804 w 103"/>
                <a:gd name="T3" fmla="*/ 2214 h 113"/>
                <a:gd name="T4" fmla="*/ 4573 w 103"/>
                <a:gd name="T5" fmla="*/ 4581 h 113"/>
                <a:gd name="T6" fmla="*/ 7643 w 103"/>
                <a:gd name="T7" fmla="*/ 6803 h 113"/>
                <a:gd name="T8" fmla="*/ 11073 w 103"/>
                <a:gd name="T9" fmla="*/ 7798 h 113"/>
                <a:gd name="T10" fmla="*/ 13384 w 103"/>
                <a:gd name="T11" fmla="*/ 8790 h 113"/>
                <a:gd name="T12" fmla="*/ 15642 w 103"/>
                <a:gd name="T13" fmla="*/ 9025 h 113"/>
                <a:gd name="T14" fmla="*/ 17589 w 103"/>
                <a:gd name="T15" fmla="*/ 9793 h 113"/>
                <a:gd name="T16" fmla="*/ 20098 w 103"/>
                <a:gd name="T17" fmla="*/ 10407 h 113"/>
                <a:gd name="T18" fmla="*/ 22521 w 103"/>
                <a:gd name="T19" fmla="*/ 11017 h 113"/>
                <a:gd name="T20" fmla="*/ 25132 w 103"/>
                <a:gd name="T21" fmla="*/ 11638 h 113"/>
                <a:gd name="T22" fmla="*/ 26982 w 103"/>
                <a:gd name="T23" fmla="*/ 12395 h 113"/>
                <a:gd name="T24" fmla="*/ 29030 w 103"/>
                <a:gd name="T25" fmla="*/ 13014 h 113"/>
                <a:gd name="T26" fmla="*/ 32686 w 103"/>
                <a:gd name="T27" fmla="*/ 14857 h 113"/>
                <a:gd name="T28" fmla="*/ 35740 w 103"/>
                <a:gd name="T29" fmla="*/ 16854 h 113"/>
                <a:gd name="T30" fmla="*/ 37601 w 103"/>
                <a:gd name="T31" fmla="*/ 19225 h 113"/>
                <a:gd name="T32" fmla="*/ 39130 w 103"/>
                <a:gd name="T33" fmla="*/ 22065 h 113"/>
                <a:gd name="T34" fmla="*/ 41480 w 103"/>
                <a:gd name="T35" fmla="*/ 26214 h 113"/>
                <a:gd name="T36" fmla="*/ 42175 w 103"/>
                <a:gd name="T37" fmla="*/ 29272 h 113"/>
                <a:gd name="T38" fmla="*/ 42175 w 103"/>
                <a:gd name="T39" fmla="*/ 32508 h 113"/>
                <a:gd name="T40" fmla="*/ 41498 w 103"/>
                <a:gd name="T41" fmla="*/ 36257 h 113"/>
                <a:gd name="T42" fmla="*/ 40371 w 103"/>
                <a:gd name="T43" fmla="*/ 36723 h 113"/>
                <a:gd name="T44" fmla="*/ 40371 w 103"/>
                <a:gd name="T45" fmla="*/ 34132 h 113"/>
                <a:gd name="T46" fmla="*/ 40371 w 103"/>
                <a:gd name="T47" fmla="*/ 30901 h 113"/>
                <a:gd name="T48" fmla="*/ 39130 w 103"/>
                <a:gd name="T49" fmla="*/ 27295 h 113"/>
                <a:gd name="T50" fmla="*/ 38001 w 103"/>
                <a:gd name="T51" fmla="*/ 24284 h 113"/>
                <a:gd name="T52" fmla="*/ 36459 w 103"/>
                <a:gd name="T53" fmla="*/ 21989 h 113"/>
                <a:gd name="T54" fmla="*/ 35078 w 103"/>
                <a:gd name="T55" fmla="*/ 19840 h 113"/>
                <a:gd name="T56" fmla="*/ 32686 w 103"/>
                <a:gd name="T57" fmla="*/ 18467 h 113"/>
                <a:gd name="T58" fmla="*/ 29733 w 103"/>
                <a:gd name="T59" fmla="*/ 16854 h 113"/>
                <a:gd name="T60" fmla="*/ 27695 w 103"/>
                <a:gd name="T61" fmla="*/ 16221 h 113"/>
                <a:gd name="T62" fmla="*/ 25143 w 103"/>
                <a:gd name="T63" fmla="*/ 15229 h 113"/>
                <a:gd name="T64" fmla="*/ 22090 w 103"/>
                <a:gd name="T65" fmla="*/ 14857 h 113"/>
                <a:gd name="T66" fmla="*/ 18717 w 103"/>
                <a:gd name="T67" fmla="*/ 14235 h 113"/>
                <a:gd name="T68" fmla="*/ 15642 w 103"/>
                <a:gd name="T69" fmla="*/ 14002 h 113"/>
                <a:gd name="T70" fmla="*/ 12458 w 103"/>
                <a:gd name="T71" fmla="*/ 13014 h 113"/>
                <a:gd name="T72" fmla="*/ 9477 w 103"/>
                <a:gd name="T73" fmla="*/ 12629 h 113"/>
                <a:gd name="T74" fmla="*/ 6457 w 103"/>
                <a:gd name="T75" fmla="*/ 12395 h 113"/>
                <a:gd name="T76" fmla="*/ 0 w 103"/>
                <a:gd name="T77" fmla="*/ 0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410" name="Freeform 9"/>
            <p:cNvSpPr/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16760 w 102"/>
                <a:gd name="T1" fmla="*/ 43470 h 269"/>
                <a:gd name="T2" fmla="*/ 29895 w 102"/>
                <a:gd name="T3" fmla="*/ 80041 h 269"/>
                <a:gd name="T4" fmla="*/ 30477 w 102"/>
                <a:gd name="T5" fmla="*/ 83070 h 269"/>
                <a:gd name="T6" fmla="*/ 30477 w 102"/>
                <a:gd name="T7" fmla="*/ 86008 h 269"/>
                <a:gd name="T8" fmla="*/ 29895 w 102"/>
                <a:gd name="T9" fmla="*/ 88864 h 269"/>
                <a:gd name="T10" fmla="*/ 28653 w 102"/>
                <a:gd name="T11" fmla="*/ 91477 h 269"/>
                <a:gd name="T12" fmla="*/ 27168 w 102"/>
                <a:gd name="T13" fmla="*/ 94274 h 269"/>
                <a:gd name="T14" fmla="*/ 25637 w 102"/>
                <a:gd name="T15" fmla="*/ 96728 h 269"/>
                <a:gd name="T16" fmla="*/ 23531 w 102"/>
                <a:gd name="T17" fmla="*/ 98895 h 269"/>
                <a:gd name="T18" fmla="*/ 21606 w 102"/>
                <a:gd name="T19" fmla="*/ 100217 h 269"/>
                <a:gd name="T20" fmla="*/ 20117 w 102"/>
                <a:gd name="T21" fmla="*/ 100932 h 269"/>
                <a:gd name="T22" fmla="*/ 18649 w 102"/>
                <a:gd name="T23" fmla="*/ 100932 h 269"/>
                <a:gd name="T24" fmla="*/ 17275 w 102"/>
                <a:gd name="T25" fmla="*/ 101381 h 269"/>
                <a:gd name="T26" fmla="*/ 16315 w 102"/>
                <a:gd name="T27" fmla="*/ 100932 h 269"/>
                <a:gd name="T28" fmla="*/ 14865 w 102"/>
                <a:gd name="T29" fmla="*/ 100712 h 269"/>
                <a:gd name="T30" fmla="*/ 14070 w 102"/>
                <a:gd name="T31" fmla="*/ 99809 h 269"/>
                <a:gd name="T32" fmla="*/ 13151 w 102"/>
                <a:gd name="T33" fmla="*/ 98468 h 269"/>
                <a:gd name="T34" fmla="*/ 12567 w 102"/>
                <a:gd name="T35" fmla="*/ 97164 h 269"/>
                <a:gd name="T36" fmla="*/ 11917 w 102"/>
                <a:gd name="T37" fmla="*/ 94571 h 269"/>
                <a:gd name="T38" fmla="*/ 11917 w 102"/>
                <a:gd name="T39" fmla="*/ 91477 h 269"/>
                <a:gd name="T40" fmla="*/ 12567 w 102"/>
                <a:gd name="T41" fmla="*/ 88452 h 269"/>
                <a:gd name="T42" fmla="*/ 13438 w 102"/>
                <a:gd name="T43" fmla="*/ 85526 h 269"/>
                <a:gd name="T44" fmla="*/ 14865 w 102"/>
                <a:gd name="T45" fmla="*/ 82672 h 269"/>
                <a:gd name="T46" fmla="*/ 16315 w 102"/>
                <a:gd name="T47" fmla="*/ 80246 h 269"/>
                <a:gd name="T48" fmla="*/ 18593 w 102"/>
                <a:gd name="T49" fmla="*/ 78006 h 269"/>
                <a:gd name="T50" fmla="*/ 20117 w 102"/>
                <a:gd name="T51" fmla="*/ 76800 h 269"/>
                <a:gd name="T52" fmla="*/ 21691 w 102"/>
                <a:gd name="T53" fmla="*/ 75875 h 269"/>
                <a:gd name="T54" fmla="*/ 23531 w 102"/>
                <a:gd name="T55" fmla="*/ 75455 h 269"/>
                <a:gd name="T56" fmla="*/ 24693 w 102"/>
                <a:gd name="T57" fmla="*/ 75455 h 269"/>
                <a:gd name="T58" fmla="*/ 26232 w 102"/>
                <a:gd name="T59" fmla="*/ 75455 h 269"/>
                <a:gd name="T60" fmla="*/ 0 w 102"/>
                <a:gd name="T61" fmla="*/ 667 h 269"/>
                <a:gd name="T62" fmla="*/ 1518 w 102"/>
                <a:gd name="T63" fmla="*/ 0 h 269"/>
                <a:gd name="T64" fmla="*/ 6483 w 102"/>
                <a:gd name="T65" fmla="*/ 15127 h 269"/>
                <a:gd name="T66" fmla="*/ 11917 w 102"/>
                <a:gd name="T67" fmla="*/ 29024 h 269"/>
                <a:gd name="T68" fmla="*/ 16760 w 102"/>
                <a:gd name="T69" fmla="*/ 43470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1276" name="Group 12"/>
          <p:cNvGrpSpPr/>
          <p:nvPr/>
        </p:nvGrpSpPr>
        <p:grpSpPr bwMode="auto">
          <a:xfrm>
            <a:off x="3167380" y="4350385"/>
            <a:ext cx="260350" cy="347663"/>
            <a:chOff x="2832" y="663"/>
            <a:chExt cx="310" cy="415"/>
          </a:xfrm>
        </p:grpSpPr>
        <p:sp>
          <p:nvSpPr>
            <p:cNvPr id="10403" name="Freeform 13"/>
            <p:cNvSpPr/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1893 w 126"/>
                <a:gd name="T3" fmla="*/ 1461 h 68"/>
                <a:gd name="T4" fmla="*/ 4769 w 126"/>
                <a:gd name="T5" fmla="*/ 3224 h 68"/>
                <a:gd name="T6" fmla="*/ 8350 w 126"/>
                <a:gd name="T7" fmla="*/ 5090 h 68"/>
                <a:gd name="T8" fmla="*/ 11988 w 126"/>
                <a:gd name="T9" fmla="*/ 5681 h 68"/>
                <a:gd name="T10" fmla="*/ 14618 w 126"/>
                <a:gd name="T11" fmla="*/ 5681 h 68"/>
                <a:gd name="T12" fmla="*/ 17201 w 126"/>
                <a:gd name="T13" fmla="*/ 5681 h 68"/>
                <a:gd name="T14" fmla="*/ 19885 w 126"/>
                <a:gd name="T15" fmla="*/ 5681 h 68"/>
                <a:gd name="T16" fmla="*/ 22247 w 126"/>
                <a:gd name="T17" fmla="*/ 6156 h 68"/>
                <a:gd name="T18" fmla="*/ 24949 w 126"/>
                <a:gd name="T19" fmla="*/ 6156 h 68"/>
                <a:gd name="T20" fmla="*/ 26973 w 126"/>
                <a:gd name="T21" fmla="*/ 6355 h 68"/>
                <a:gd name="T22" fmla="*/ 28532 w 126"/>
                <a:gd name="T23" fmla="*/ 6795 h 68"/>
                <a:gd name="T24" fmla="*/ 30887 w 126"/>
                <a:gd name="T25" fmla="*/ 7264 h 68"/>
                <a:gd name="T26" fmla="*/ 33476 w 126"/>
                <a:gd name="T27" fmla="*/ 7904 h 68"/>
                <a:gd name="T28" fmla="*/ 36101 w 126"/>
                <a:gd name="T29" fmla="*/ 8591 h 68"/>
                <a:gd name="T30" fmla="*/ 38106 w 126"/>
                <a:gd name="T31" fmla="*/ 9273 h 68"/>
                <a:gd name="T32" fmla="*/ 40863 w 126"/>
                <a:gd name="T33" fmla="*/ 10374 h 68"/>
                <a:gd name="T34" fmla="*/ 42867 w 126"/>
                <a:gd name="T35" fmla="*/ 11461 h 68"/>
                <a:gd name="T36" fmla="*/ 45255 w 126"/>
                <a:gd name="T37" fmla="*/ 12505 h 68"/>
                <a:gd name="T38" fmla="*/ 46889 w 126"/>
                <a:gd name="T39" fmla="*/ 14024 h 68"/>
                <a:gd name="T40" fmla="*/ 48878 w 126"/>
                <a:gd name="T41" fmla="*/ 15325 h 68"/>
                <a:gd name="T42" fmla="*/ 50782 w 126"/>
                <a:gd name="T43" fmla="*/ 17594 h 68"/>
                <a:gd name="T44" fmla="*/ 52482 w 126"/>
                <a:gd name="T45" fmla="*/ 19774 h 68"/>
                <a:gd name="T46" fmla="*/ 53922 w 126"/>
                <a:gd name="T47" fmla="*/ 22140 h 68"/>
                <a:gd name="T48" fmla="*/ 54712 w 126"/>
                <a:gd name="T49" fmla="*/ 24317 h 68"/>
                <a:gd name="T50" fmla="*/ 52827 w 126"/>
                <a:gd name="T51" fmla="*/ 23935 h 68"/>
                <a:gd name="T52" fmla="*/ 51233 w 126"/>
                <a:gd name="T53" fmla="*/ 22556 h 68"/>
                <a:gd name="T54" fmla="*/ 50092 w 126"/>
                <a:gd name="T55" fmla="*/ 20413 h 68"/>
                <a:gd name="T56" fmla="*/ 48878 w 126"/>
                <a:gd name="T57" fmla="*/ 19113 h 68"/>
                <a:gd name="T58" fmla="*/ 47327 w 126"/>
                <a:gd name="T59" fmla="*/ 17594 h 68"/>
                <a:gd name="T60" fmla="*/ 44111 w 126"/>
                <a:gd name="T61" fmla="*/ 15325 h 68"/>
                <a:gd name="T62" fmla="*/ 40863 w 126"/>
                <a:gd name="T63" fmla="*/ 14024 h 68"/>
                <a:gd name="T64" fmla="*/ 37345 w 126"/>
                <a:gd name="T65" fmla="*/ 12505 h 68"/>
                <a:gd name="T66" fmla="*/ 33476 w 126"/>
                <a:gd name="T67" fmla="*/ 11857 h 68"/>
                <a:gd name="T68" fmla="*/ 30887 w 126"/>
                <a:gd name="T69" fmla="*/ 11461 h 68"/>
                <a:gd name="T70" fmla="*/ 28268 w 126"/>
                <a:gd name="T71" fmla="*/ 11461 h 68"/>
                <a:gd name="T72" fmla="*/ 25110 w 126"/>
                <a:gd name="T73" fmla="*/ 11092 h 68"/>
                <a:gd name="T74" fmla="*/ 22973 w 126"/>
                <a:gd name="T75" fmla="*/ 11461 h 68"/>
                <a:gd name="T76" fmla="*/ 20354 w 126"/>
                <a:gd name="T77" fmla="*/ 11461 h 68"/>
                <a:gd name="T78" fmla="*/ 17201 w 126"/>
                <a:gd name="T79" fmla="*/ 11857 h 68"/>
                <a:gd name="T80" fmla="*/ 14618 w 126"/>
                <a:gd name="T81" fmla="*/ 11857 h 68"/>
                <a:gd name="T82" fmla="*/ 11988 w 126"/>
                <a:gd name="T83" fmla="*/ 12262 h 68"/>
                <a:gd name="T84" fmla="*/ 0 w 126"/>
                <a:gd name="T85" fmla="*/ 0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404" name="Freeform 14"/>
            <p:cNvSpPr/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1214 w 125"/>
                <a:gd name="T3" fmla="*/ 2051 h 67"/>
                <a:gd name="T4" fmla="*/ 3171 w 125"/>
                <a:gd name="T5" fmla="*/ 3398 h 67"/>
                <a:gd name="T6" fmla="*/ 5727 w 125"/>
                <a:gd name="T7" fmla="*/ 5630 h 67"/>
                <a:gd name="T8" fmla="*/ 8654 w 125"/>
                <a:gd name="T9" fmla="*/ 5893 h 67"/>
                <a:gd name="T10" fmla="*/ 10470 w 125"/>
                <a:gd name="T11" fmla="*/ 5893 h 67"/>
                <a:gd name="T12" fmla="*/ 12057 w 125"/>
                <a:gd name="T13" fmla="*/ 6420 h 67"/>
                <a:gd name="T14" fmla="*/ 13985 w 125"/>
                <a:gd name="T15" fmla="*/ 6420 h 67"/>
                <a:gd name="T16" fmla="*/ 15940 w 125"/>
                <a:gd name="T17" fmla="*/ 7029 h 67"/>
                <a:gd name="T18" fmla="*/ 17580 w 125"/>
                <a:gd name="T19" fmla="*/ 7029 h 67"/>
                <a:gd name="T20" fmla="*/ 19074 w 125"/>
                <a:gd name="T21" fmla="*/ 7836 h 67"/>
                <a:gd name="T22" fmla="*/ 20662 w 125"/>
                <a:gd name="T23" fmla="*/ 7871 h 67"/>
                <a:gd name="T24" fmla="*/ 22226 w 125"/>
                <a:gd name="T25" fmla="*/ 8567 h 67"/>
                <a:gd name="T26" fmla="*/ 23792 w 125"/>
                <a:gd name="T27" fmla="*/ 9008 h 67"/>
                <a:gd name="T28" fmla="*/ 25759 w 125"/>
                <a:gd name="T29" fmla="*/ 9763 h 67"/>
                <a:gd name="T30" fmla="*/ 27697 w 125"/>
                <a:gd name="T31" fmla="*/ 11059 h 67"/>
                <a:gd name="T32" fmla="*/ 29382 w 125"/>
                <a:gd name="T33" fmla="*/ 11841 h 67"/>
                <a:gd name="T34" fmla="*/ 30824 w 125"/>
                <a:gd name="T35" fmla="*/ 13040 h 67"/>
                <a:gd name="T36" fmla="*/ 32558 w 125"/>
                <a:gd name="T37" fmla="*/ 14924 h 67"/>
                <a:gd name="T38" fmla="*/ 33534 w 125"/>
                <a:gd name="T39" fmla="*/ 16175 h 67"/>
                <a:gd name="T40" fmla="*/ 35119 w 125"/>
                <a:gd name="T41" fmla="*/ 18322 h 67"/>
                <a:gd name="T42" fmla="*/ 36691 w 125"/>
                <a:gd name="T43" fmla="*/ 20904 h 67"/>
                <a:gd name="T44" fmla="*/ 37666 w 125"/>
                <a:gd name="T45" fmla="*/ 22919 h 67"/>
                <a:gd name="T46" fmla="*/ 39057 w 125"/>
                <a:gd name="T47" fmla="*/ 26037 h 67"/>
                <a:gd name="T48" fmla="*/ 39631 w 125"/>
                <a:gd name="T49" fmla="*/ 28679 h 67"/>
                <a:gd name="T50" fmla="*/ 38107 w 125"/>
                <a:gd name="T51" fmla="*/ 28182 h 67"/>
                <a:gd name="T52" fmla="*/ 37065 w 125"/>
                <a:gd name="T53" fmla="*/ 26610 h 67"/>
                <a:gd name="T54" fmla="*/ 36082 w 125"/>
                <a:gd name="T55" fmla="*/ 24215 h 67"/>
                <a:gd name="T56" fmla="*/ 35119 w 125"/>
                <a:gd name="T57" fmla="*/ 22067 h 67"/>
                <a:gd name="T58" fmla="*/ 34372 w 125"/>
                <a:gd name="T59" fmla="*/ 20904 h 67"/>
                <a:gd name="T60" fmla="*/ 31952 w 125"/>
                <a:gd name="T61" fmla="*/ 18322 h 67"/>
                <a:gd name="T62" fmla="*/ 29382 w 125"/>
                <a:gd name="T63" fmla="*/ 16175 h 67"/>
                <a:gd name="T64" fmla="*/ 26360 w 125"/>
                <a:gd name="T65" fmla="*/ 14924 h 67"/>
                <a:gd name="T66" fmla="*/ 23581 w 125"/>
                <a:gd name="T67" fmla="*/ 14193 h 67"/>
                <a:gd name="T68" fmla="*/ 21622 w 125"/>
                <a:gd name="T69" fmla="*/ 13040 h 67"/>
                <a:gd name="T70" fmla="*/ 20038 w 125"/>
                <a:gd name="T71" fmla="*/ 13040 h 67"/>
                <a:gd name="T72" fmla="*/ 18093 w 125"/>
                <a:gd name="T73" fmla="*/ 12982 h 67"/>
                <a:gd name="T74" fmla="*/ 16155 w 125"/>
                <a:gd name="T75" fmla="*/ 13040 h 67"/>
                <a:gd name="T76" fmla="*/ 13985 w 125"/>
                <a:gd name="T77" fmla="*/ 13040 h 67"/>
                <a:gd name="T78" fmla="*/ 12057 w 125"/>
                <a:gd name="T79" fmla="*/ 14193 h 67"/>
                <a:gd name="T80" fmla="*/ 10237 w 125"/>
                <a:gd name="T81" fmla="*/ 14193 h 67"/>
                <a:gd name="T82" fmla="*/ 8280 w 125"/>
                <a:gd name="T83" fmla="*/ 14452 h 67"/>
                <a:gd name="T84" fmla="*/ 0 w 125"/>
                <a:gd name="T85" fmla="*/ 0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405" name="Freeform 15"/>
            <p:cNvSpPr/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1096 w 131"/>
                <a:gd name="T3" fmla="*/ 1002 h 85"/>
                <a:gd name="T4" fmla="*/ 2559 w 131"/>
                <a:gd name="T5" fmla="*/ 1627 h 85"/>
                <a:gd name="T6" fmla="*/ 4200 w 131"/>
                <a:gd name="T7" fmla="*/ 2641 h 85"/>
                <a:gd name="T8" fmla="*/ 6158 w 131"/>
                <a:gd name="T9" fmla="*/ 3280 h 85"/>
                <a:gd name="T10" fmla="*/ 7707 w 131"/>
                <a:gd name="T11" fmla="*/ 3911 h 85"/>
                <a:gd name="T12" fmla="*/ 9514 w 131"/>
                <a:gd name="T13" fmla="*/ 4288 h 85"/>
                <a:gd name="T14" fmla="*/ 11313 w 131"/>
                <a:gd name="T15" fmla="*/ 4939 h 85"/>
                <a:gd name="T16" fmla="*/ 13056 w 131"/>
                <a:gd name="T17" fmla="*/ 5325 h 85"/>
                <a:gd name="T18" fmla="*/ 15265 w 131"/>
                <a:gd name="T19" fmla="*/ 5325 h 85"/>
                <a:gd name="T20" fmla="*/ 17471 w 131"/>
                <a:gd name="T21" fmla="*/ 5325 h 85"/>
                <a:gd name="T22" fmla="*/ 20353 w 131"/>
                <a:gd name="T23" fmla="*/ 5731 h 85"/>
                <a:gd name="T24" fmla="*/ 22519 w 131"/>
                <a:gd name="T25" fmla="*/ 5731 h 85"/>
                <a:gd name="T26" fmla="*/ 24380 w 131"/>
                <a:gd name="T27" fmla="*/ 5952 h 85"/>
                <a:gd name="T28" fmla="*/ 26763 w 131"/>
                <a:gd name="T29" fmla="*/ 6350 h 85"/>
                <a:gd name="T30" fmla="*/ 29010 w 131"/>
                <a:gd name="T31" fmla="*/ 6350 h 85"/>
                <a:gd name="T32" fmla="*/ 31423 w 131"/>
                <a:gd name="T33" fmla="*/ 6577 h 85"/>
                <a:gd name="T34" fmla="*/ 35168 w 131"/>
                <a:gd name="T35" fmla="*/ 8019 h 85"/>
                <a:gd name="T36" fmla="*/ 38106 w 131"/>
                <a:gd name="T37" fmla="*/ 9046 h 85"/>
                <a:gd name="T38" fmla="*/ 41118 w 131"/>
                <a:gd name="T39" fmla="*/ 11212 h 85"/>
                <a:gd name="T40" fmla="*/ 43924 w 131"/>
                <a:gd name="T41" fmla="*/ 13862 h 85"/>
                <a:gd name="T42" fmla="*/ 46481 w 131"/>
                <a:gd name="T43" fmla="*/ 17180 h 85"/>
                <a:gd name="T44" fmla="*/ 48213 w 131"/>
                <a:gd name="T45" fmla="*/ 20844 h 85"/>
                <a:gd name="T46" fmla="*/ 49585 w 131"/>
                <a:gd name="T47" fmla="*/ 24137 h 85"/>
                <a:gd name="T48" fmla="*/ 50013 w 131"/>
                <a:gd name="T49" fmla="*/ 27892 h 85"/>
                <a:gd name="T50" fmla="*/ 49322 w 131"/>
                <a:gd name="T51" fmla="*/ 28548 h 85"/>
                <a:gd name="T52" fmla="*/ 48213 w 131"/>
                <a:gd name="T53" fmla="*/ 25853 h 85"/>
                <a:gd name="T54" fmla="*/ 47060 w 131"/>
                <a:gd name="T55" fmla="*/ 22121 h 85"/>
                <a:gd name="T56" fmla="*/ 45129 w 131"/>
                <a:gd name="T57" fmla="*/ 19210 h 85"/>
                <a:gd name="T58" fmla="*/ 43525 w 131"/>
                <a:gd name="T59" fmla="*/ 16555 h 85"/>
                <a:gd name="T60" fmla="*/ 41118 w 131"/>
                <a:gd name="T61" fmla="*/ 14035 h 85"/>
                <a:gd name="T62" fmla="*/ 38920 w 131"/>
                <a:gd name="T63" fmla="*/ 12839 h 85"/>
                <a:gd name="T64" fmla="*/ 36269 w 131"/>
                <a:gd name="T65" fmla="*/ 11212 h 85"/>
                <a:gd name="T66" fmla="*/ 33404 w 131"/>
                <a:gd name="T67" fmla="*/ 10309 h 85"/>
                <a:gd name="T68" fmla="*/ 31423 w 131"/>
                <a:gd name="T69" fmla="*/ 10197 h 85"/>
                <a:gd name="T70" fmla="*/ 28674 w 131"/>
                <a:gd name="T71" fmla="*/ 10197 h 85"/>
                <a:gd name="T72" fmla="*/ 25628 w 131"/>
                <a:gd name="T73" fmla="*/ 10197 h 85"/>
                <a:gd name="T74" fmla="*/ 22519 w 131"/>
                <a:gd name="T75" fmla="*/ 10309 h 85"/>
                <a:gd name="T76" fmla="*/ 19146 w 131"/>
                <a:gd name="T77" fmla="*/ 10309 h 85"/>
                <a:gd name="T78" fmla="*/ 15615 w 131"/>
                <a:gd name="T79" fmla="*/ 10678 h 85"/>
                <a:gd name="T80" fmla="*/ 12649 w 131"/>
                <a:gd name="T81" fmla="*/ 10678 h 85"/>
                <a:gd name="T82" fmla="*/ 10107 w 131"/>
                <a:gd name="T83" fmla="*/ 11212 h 85"/>
                <a:gd name="T84" fmla="*/ 0 w 131"/>
                <a:gd name="T85" fmla="*/ 0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406" name="Freeform 16"/>
            <p:cNvSpPr/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30276 w 160"/>
                <a:gd name="T1" fmla="*/ 36615 h 254"/>
                <a:gd name="T2" fmla="*/ 54544 w 160"/>
                <a:gd name="T3" fmla="*/ 67379 h 254"/>
                <a:gd name="T4" fmla="*/ 56229 w 160"/>
                <a:gd name="T5" fmla="*/ 69780 h 254"/>
                <a:gd name="T6" fmla="*/ 56867 w 160"/>
                <a:gd name="T7" fmla="*/ 72664 h 254"/>
                <a:gd name="T8" fmla="*/ 56867 w 160"/>
                <a:gd name="T9" fmla="*/ 75517 h 254"/>
                <a:gd name="T10" fmla="*/ 56242 w 160"/>
                <a:gd name="T11" fmla="*/ 78910 h 254"/>
                <a:gd name="T12" fmla="*/ 55813 w 160"/>
                <a:gd name="T13" fmla="*/ 82180 h 254"/>
                <a:gd name="T14" fmla="*/ 54034 w 160"/>
                <a:gd name="T15" fmla="*/ 84938 h 254"/>
                <a:gd name="T16" fmla="*/ 52241 w 160"/>
                <a:gd name="T17" fmla="*/ 87465 h 254"/>
                <a:gd name="T18" fmla="*/ 50048 w 160"/>
                <a:gd name="T19" fmla="*/ 89434 h 254"/>
                <a:gd name="T20" fmla="*/ 48595 w 160"/>
                <a:gd name="T21" fmla="*/ 90851 h 254"/>
                <a:gd name="T22" fmla="*/ 46884 w 160"/>
                <a:gd name="T23" fmla="*/ 91256 h 254"/>
                <a:gd name="T24" fmla="*/ 45487 w 160"/>
                <a:gd name="T25" fmla="*/ 91898 h 254"/>
                <a:gd name="T26" fmla="*/ 43768 w 160"/>
                <a:gd name="T27" fmla="*/ 91898 h 254"/>
                <a:gd name="T28" fmla="*/ 42117 w 160"/>
                <a:gd name="T29" fmla="*/ 91503 h 254"/>
                <a:gd name="T30" fmla="*/ 40956 w 160"/>
                <a:gd name="T31" fmla="*/ 91256 h 254"/>
                <a:gd name="T32" fmla="*/ 39887 w 160"/>
                <a:gd name="T33" fmla="*/ 90455 h 254"/>
                <a:gd name="T34" fmla="*/ 38263 w 160"/>
                <a:gd name="T35" fmla="*/ 89014 h 254"/>
                <a:gd name="T36" fmla="*/ 37196 w 160"/>
                <a:gd name="T37" fmla="*/ 86369 h 254"/>
                <a:gd name="T38" fmla="*/ 36556 w 160"/>
                <a:gd name="T39" fmla="*/ 83892 h 254"/>
                <a:gd name="T40" fmla="*/ 36556 w 160"/>
                <a:gd name="T41" fmla="*/ 80664 h 254"/>
                <a:gd name="T42" fmla="*/ 36948 w 160"/>
                <a:gd name="T43" fmla="*/ 77639 h 254"/>
                <a:gd name="T44" fmla="*/ 37586 w 160"/>
                <a:gd name="T45" fmla="*/ 74839 h 254"/>
                <a:gd name="T46" fmla="*/ 39375 w 160"/>
                <a:gd name="T47" fmla="*/ 72022 h 254"/>
                <a:gd name="T48" fmla="*/ 40956 w 160"/>
                <a:gd name="T49" fmla="*/ 69532 h 254"/>
                <a:gd name="T50" fmla="*/ 42714 w 160"/>
                <a:gd name="T51" fmla="*/ 67379 h 254"/>
                <a:gd name="T52" fmla="*/ 44021 w 160"/>
                <a:gd name="T53" fmla="*/ 66263 h 254"/>
                <a:gd name="T54" fmla="*/ 46146 w 160"/>
                <a:gd name="T55" fmla="*/ 64642 h 254"/>
                <a:gd name="T56" fmla="*/ 47908 w 160"/>
                <a:gd name="T57" fmla="*/ 64399 h 254"/>
                <a:gd name="T58" fmla="*/ 49388 w 160"/>
                <a:gd name="T59" fmla="*/ 63993 h 254"/>
                <a:gd name="T60" fmla="*/ 0 w 160"/>
                <a:gd name="T61" fmla="*/ 1060 h 254"/>
                <a:gd name="T62" fmla="*/ 1700 w 160"/>
                <a:gd name="T63" fmla="*/ 0 h 254"/>
                <a:gd name="T64" fmla="*/ 11781 w 160"/>
                <a:gd name="T65" fmla="*/ 12344 h 254"/>
                <a:gd name="T66" fmla="*/ 20975 w 160"/>
                <a:gd name="T67" fmla="*/ 24578 h 254"/>
                <a:gd name="T68" fmla="*/ 30276 w 160"/>
                <a:gd name="T69" fmla="*/ 3661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1283" name="Freeform 19"/>
          <p:cNvSpPr/>
          <p:nvPr/>
        </p:nvSpPr>
        <p:spPr bwMode="auto">
          <a:xfrm>
            <a:off x="7808595" y="4334510"/>
            <a:ext cx="250825" cy="333375"/>
          </a:xfrm>
          <a:custGeom>
            <a:avLst/>
            <a:gdLst>
              <a:gd name="T0" fmla="*/ 2147483647 w 316"/>
              <a:gd name="T1" fmla="*/ 2147483647 h 419"/>
              <a:gd name="T2" fmla="*/ 2147483647 w 316"/>
              <a:gd name="T3" fmla="*/ 2147483647 h 419"/>
              <a:gd name="T4" fmla="*/ 2147483647 w 316"/>
              <a:gd name="T5" fmla="*/ 0 h 419"/>
              <a:gd name="T6" fmla="*/ 2147483647 w 316"/>
              <a:gd name="T7" fmla="*/ 2147483647 h 419"/>
              <a:gd name="T8" fmla="*/ 2147483647 w 316"/>
              <a:gd name="T9" fmla="*/ 2147483647 h 419"/>
              <a:gd name="T10" fmla="*/ 2147483647 w 316"/>
              <a:gd name="T11" fmla="*/ 2147483647 h 419"/>
              <a:gd name="T12" fmla="*/ 2147483647 w 316"/>
              <a:gd name="T13" fmla="*/ 2147483647 h 419"/>
              <a:gd name="T14" fmla="*/ 2147483647 w 316"/>
              <a:gd name="T15" fmla="*/ 2147483647 h 419"/>
              <a:gd name="T16" fmla="*/ 2147483647 w 316"/>
              <a:gd name="T17" fmla="*/ 2147483647 h 419"/>
              <a:gd name="T18" fmla="*/ 2147483647 w 316"/>
              <a:gd name="T19" fmla="*/ 2147483647 h 419"/>
              <a:gd name="T20" fmla="*/ 2147483647 w 316"/>
              <a:gd name="T21" fmla="*/ 2147483647 h 419"/>
              <a:gd name="T22" fmla="*/ 2147483647 w 316"/>
              <a:gd name="T23" fmla="*/ 2147483647 h 419"/>
              <a:gd name="T24" fmla="*/ 2147483647 w 316"/>
              <a:gd name="T25" fmla="*/ 2147483647 h 419"/>
              <a:gd name="T26" fmla="*/ 2147483647 w 316"/>
              <a:gd name="T27" fmla="*/ 2147483647 h 419"/>
              <a:gd name="T28" fmla="*/ 2147483647 w 316"/>
              <a:gd name="T29" fmla="*/ 2147483647 h 419"/>
              <a:gd name="T30" fmla="*/ 2147483647 w 316"/>
              <a:gd name="T31" fmla="*/ 2147483647 h 419"/>
              <a:gd name="T32" fmla="*/ 2147483647 w 316"/>
              <a:gd name="T33" fmla="*/ 2147483647 h 419"/>
              <a:gd name="T34" fmla="*/ 2147483647 w 316"/>
              <a:gd name="T35" fmla="*/ 2147483647 h 419"/>
              <a:gd name="T36" fmla="*/ 2147483647 w 316"/>
              <a:gd name="T37" fmla="*/ 2147483647 h 419"/>
              <a:gd name="T38" fmla="*/ 2147483647 w 316"/>
              <a:gd name="T39" fmla="*/ 2147483647 h 419"/>
              <a:gd name="T40" fmla="*/ 2147483647 w 316"/>
              <a:gd name="T41" fmla="*/ 2147483647 h 419"/>
              <a:gd name="T42" fmla="*/ 2147483647 w 316"/>
              <a:gd name="T43" fmla="*/ 2147483647 h 419"/>
              <a:gd name="T44" fmla="*/ 2147483647 w 316"/>
              <a:gd name="T45" fmla="*/ 2147483647 h 419"/>
              <a:gd name="T46" fmla="*/ 2147483647 w 316"/>
              <a:gd name="T47" fmla="*/ 2147483647 h 419"/>
              <a:gd name="T48" fmla="*/ 2147483647 w 316"/>
              <a:gd name="T49" fmla="*/ 2147483647 h 419"/>
              <a:gd name="T50" fmla="*/ 2147483647 w 316"/>
              <a:gd name="T51" fmla="*/ 2147483647 h 419"/>
              <a:gd name="T52" fmla="*/ 2147483647 w 316"/>
              <a:gd name="T53" fmla="*/ 2147483647 h 419"/>
              <a:gd name="T54" fmla="*/ 2147483647 w 316"/>
              <a:gd name="T55" fmla="*/ 2147483647 h 419"/>
              <a:gd name="T56" fmla="*/ 2147483647 w 316"/>
              <a:gd name="T57" fmla="*/ 2147483647 h 419"/>
              <a:gd name="T58" fmla="*/ 2147483647 w 316"/>
              <a:gd name="T59" fmla="*/ 2147483647 h 419"/>
              <a:gd name="T60" fmla="*/ 2147483647 w 316"/>
              <a:gd name="T61" fmla="*/ 2147483647 h 419"/>
              <a:gd name="T62" fmla="*/ 2147483647 w 316"/>
              <a:gd name="T63" fmla="*/ 2147483647 h 419"/>
              <a:gd name="T64" fmla="*/ 2147483647 w 316"/>
              <a:gd name="T65" fmla="*/ 2147483647 h 419"/>
              <a:gd name="T66" fmla="*/ 2147483647 w 316"/>
              <a:gd name="T67" fmla="*/ 2147483647 h 419"/>
              <a:gd name="T68" fmla="*/ 0 w 316"/>
              <a:gd name="T69" fmla="*/ 2147483647 h 419"/>
              <a:gd name="T70" fmla="*/ 2147483647 w 316"/>
              <a:gd name="T71" fmla="*/ 2147483647 h 419"/>
              <a:gd name="T72" fmla="*/ 2147483647 w 316"/>
              <a:gd name="T73" fmla="*/ 2147483647 h 419"/>
              <a:gd name="T74" fmla="*/ 2147483647 w 316"/>
              <a:gd name="T75" fmla="*/ 2147483647 h 419"/>
              <a:gd name="T76" fmla="*/ 2147483647 w 316"/>
              <a:gd name="T77" fmla="*/ 2147483647 h 419"/>
              <a:gd name="T78" fmla="*/ 2147483647 w 316"/>
              <a:gd name="T79" fmla="*/ 2147483647 h 419"/>
              <a:gd name="T80" fmla="*/ 2147483647 w 316"/>
              <a:gd name="T81" fmla="*/ 2147483647 h 419"/>
              <a:gd name="T82" fmla="*/ 2147483647 w 316"/>
              <a:gd name="T83" fmla="*/ 2147483647 h 419"/>
              <a:gd name="T84" fmla="*/ 2147483647 w 316"/>
              <a:gd name="T85" fmla="*/ 2147483647 h 419"/>
              <a:gd name="T86" fmla="*/ 2147483647 w 316"/>
              <a:gd name="T87" fmla="*/ 2147483647 h 419"/>
              <a:gd name="T88" fmla="*/ 2147483647 w 316"/>
              <a:gd name="T89" fmla="*/ 2147483647 h 419"/>
              <a:gd name="T90" fmla="*/ 2147483647 w 316"/>
              <a:gd name="T91" fmla="*/ 2147483647 h 4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4054475" y="2012315"/>
            <a:ext cx="351917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FF8021"/>
                  </a:outerShdw>
                </a:effectLst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5967" y="3011288"/>
            <a:ext cx="535495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 Luyện thanh cùng bạn cá”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04341 -0.091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458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0867E-6 L -0.00643 -0.076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381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0" dur="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46821E-6 L 0.03108 -0.06012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300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46" dur="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1387E-6 L -0.0559 0.00809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39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51445E-7 L -0.02205 0.0534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265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4" grpId="0" bldLvl="0" animBg="1"/>
      <p:bldP spid="11444" grpId="1" bldLvl="0" animBg="1"/>
      <p:bldP spid="11444" grpId="2" bldLvl="0" animBg="1"/>
      <p:bldP spid="11268" grpId="0" bldLvl="0" animBg="1"/>
      <p:bldP spid="11268" grpId="1" bldLvl="0" animBg="1"/>
      <p:bldP spid="11268" grpId="2" bldLvl="0" animBg="1"/>
      <p:bldP spid="11283" grpId="0" bldLvl="0" animBg="1"/>
      <p:bldP spid="11283" grpId="1" bldLvl="0" animBg="1"/>
      <p:bldP spid="11283" grpId="2" bldLvl="0" animBg="1"/>
      <p:bldP spid="3" grpId="0"/>
      <p:bldP spid="3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1976523" cy="6600190"/>
          </a:xfrm>
          <a:prstGeom prst="rect">
            <a:avLst/>
          </a:prstGeom>
        </p:spPr>
      </p:pic>
      <p:sp>
        <p:nvSpPr>
          <p:cNvPr id="21" name="标题 1"/>
          <p:cNvSpPr txBox="1"/>
          <p:nvPr/>
        </p:nvSpPr>
        <p:spPr>
          <a:xfrm>
            <a:off x="4090670" y="1548130"/>
            <a:ext cx="7741285" cy="1013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18000">
                <a:solidFill>
                  <a:srgbClr val="000099"/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8000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 w="18000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12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644660" y="2540060"/>
            <a:ext cx="5207807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572000" algn="l"/>
              </a:tabLst>
              <a:defRPr/>
            </a:pPr>
            <a:r>
              <a:rPr kumimoji="0" lang="vi-VN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Tổ</a:t>
            </a:r>
            <a:r>
              <a:rPr kumimoji="0" lang="vi-VN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chức</a:t>
            </a:r>
            <a:r>
              <a:rPr kumimoji="0" lang="vi-VN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</a:t>
            </a:r>
            <a:r>
              <a:rPr kumimoji="0" lang="vi-VN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động</a:t>
            </a:r>
            <a:endParaRPr kumimoji="0" lang="vi-VN" altLang="en-US" sz="3200" b="1" i="0" u="none" strike="noStrike" kern="1200" cap="none" spc="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572000" algn="l"/>
              </a:tabLst>
              <a:defRPr/>
            </a:pPr>
            <a:r>
              <a:rPr lang="vi-VN" altLang="en-US" sz="3200" b="1" noProof="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Vận</a:t>
            </a:r>
            <a:r>
              <a:rPr lang="vi-VN" altLang="en-US" sz="3200" b="1" noProof="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noProof="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dụng</a:t>
            </a:r>
            <a:r>
              <a:rPr lang="vi-VN" altLang="en-US" sz="3200" b="1" noProof="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noProof="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sáng</a:t>
            </a:r>
            <a:r>
              <a:rPr lang="vi-VN" altLang="en-US" sz="3200" b="1" noProof="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noProof="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3" grpId="0"/>
      <p:bldP spid="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35" name="Rectangle 3"/>
          <p:cNvSpPr/>
          <p:nvPr/>
        </p:nvSpPr>
        <p:spPr>
          <a:xfrm>
            <a:off x="2286000" y="1066801"/>
            <a:ext cx="8610600" cy="7311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spc="-1" dirty="0">
                <a:solidFill>
                  <a:srgbClr val="FF0000"/>
                </a:solidFill>
                <a:latin typeface="Cambria"/>
                <a:ea typeface="Times New Roman"/>
              </a:rPr>
              <a:t>HÁT KẾT HỢP GÕ ĐỆM </a:t>
            </a:r>
            <a:endParaRPr lang="en-US" sz="40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6" name="Rectangle 4"/>
          <p:cNvSpPr/>
          <p:nvPr/>
        </p:nvSpPr>
        <p:spPr>
          <a:xfrm>
            <a:off x="95520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8" name="Picture 8" descr="000o"/>
          <p:cNvPicPr/>
          <p:nvPr/>
        </p:nvPicPr>
        <p:blipFill>
          <a:blip r:embed="rId5"/>
          <a:stretch/>
        </p:blipFill>
        <p:spPr>
          <a:xfrm>
            <a:off x="5700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9" descr="000o"/>
          <p:cNvPicPr/>
          <p:nvPr/>
        </p:nvPicPr>
        <p:blipFill>
          <a:blip r:embed="rId5"/>
          <a:stretch/>
        </p:blipFill>
        <p:spPr>
          <a:xfrm>
            <a:off x="5700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0" descr="000o"/>
          <p:cNvPicPr/>
          <p:nvPr/>
        </p:nvPicPr>
        <p:blipFill>
          <a:blip r:embed="rId5"/>
          <a:stretch/>
        </p:blipFill>
        <p:spPr>
          <a:xfrm rot="16200000">
            <a:off x="-27214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11" descr="000o"/>
          <p:cNvPicPr/>
          <p:nvPr/>
        </p:nvPicPr>
        <p:blipFill>
          <a:blip r:embed="rId5"/>
          <a:stretch/>
        </p:blipFill>
        <p:spPr>
          <a:xfrm rot="16200000">
            <a:off x="81667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9" descr="THƯ VIỆN ẢNH: ẢNH ĐỘNG NGÔI SAO"/>
          <p:cNvPicPr/>
          <p:nvPr/>
        </p:nvPicPr>
        <p:blipFill>
          <a:blip r:embed="rId6"/>
          <a:stretch/>
        </p:blipFill>
        <p:spPr>
          <a:xfrm>
            <a:off x="1454705" y="876656"/>
            <a:ext cx="1224000" cy="1029960"/>
          </a:xfrm>
          <a:prstGeom prst="rect">
            <a:avLst/>
          </a:prstGeom>
          <a:ln w="0">
            <a:noFill/>
          </a:ln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8C639EB-747E-870B-4045-F936D495EC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038" y="2017191"/>
            <a:ext cx="8904962" cy="1468126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974525D-AEED-0E89-BF05-27D802A11813}"/>
              </a:ext>
            </a:extLst>
          </p:cNvPr>
          <p:cNvSpPr/>
          <p:nvPr/>
        </p:nvSpPr>
        <p:spPr>
          <a:xfrm>
            <a:off x="3581400" y="3273630"/>
            <a:ext cx="7876800" cy="4233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spc="-1" dirty="0" err="1">
                <a:solidFill>
                  <a:srgbClr val="0070C0"/>
                </a:solidFill>
                <a:latin typeface="Times New Roman"/>
              </a:rPr>
              <a:t>Vui</a:t>
            </a:r>
            <a:r>
              <a:rPr lang="en-US" sz="2000" spc="-1" dirty="0">
                <a:solidFill>
                  <a:srgbClr val="0070C0"/>
                </a:solidFill>
                <a:latin typeface="Times New Roman"/>
              </a:rPr>
              <a:t>  </a:t>
            </a:r>
            <a:r>
              <a:rPr lang="en-US" sz="2000" spc="-1" dirty="0" err="1">
                <a:solidFill>
                  <a:srgbClr val="0070C0"/>
                </a:solidFill>
                <a:latin typeface="Times New Roman"/>
              </a:rPr>
              <a:t>đến</a:t>
            </a:r>
            <a:r>
              <a:rPr lang="en-US" sz="2000" spc="-1" dirty="0">
                <a:solidFill>
                  <a:srgbClr val="0070C0"/>
                </a:solidFill>
                <a:latin typeface="Times New Roman"/>
              </a:rPr>
              <a:t>   </a:t>
            </a:r>
            <a:r>
              <a:rPr lang="en-US" sz="2000" spc="-1" dirty="0" err="1">
                <a:solidFill>
                  <a:srgbClr val="0070C0"/>
                </a:solidFill>
                <a:latin typeface="Times New Roman"/>
              </a:rPr>
              <a:t>trường</a:t>
            </a:r>
            <a:r>
              <a:rPr lang="en-US" sz="2000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spc="-1" dirty="0" err="1">
                <a:solidFill>
                  <a:srgbClr val="0070C0"/>
                </a:solidFill>
                <a:latin typeface="Times New Roman"/>
              </a:rPr>
              <a:t>lòng</a:t>
            </a:r>
            <a:r>
              <a:rPr lang="en-US" sz="2000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spc="-1" dirty="0" err="1">
                <a:solidFill>
                  <a:srgbClr val="0070C0"/>
                </a:solidFill>
                <a:latin typeface="Times New Roman"/>
              </a:rPr>
              <a:t>rộn</a:t>
            </a:r>
            <a:r>
              <a:rPr lang="en-US" sz="2000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spc="-1" dirty="0" err="1">
                <a:solidFill>
                  <a:srgbClr val="0070C0"/>
                </a:solidFill>
                <a:latin typeface="Times New Roman"/>
              </a:rPr>
              <a:t>ràng</a:t>
            </a:r>
            <a:r>
              <a:rPr lang="en-US" sz="2000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spc="-1" dirty="0" err="1">
                <a:solidFill>
                  <a:srgbClr val="0070C0"/>
                </a:solidFill>
                <a:latin typeface="Times New Roman"/>
              </a:rPr>
              <a:t>như</a:t>
            </a:r>
            <a:r>
              <a:rPr lang="en-US" sz="2000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spc="-1" dirty="0" err="1">
                <a:solidFill>
                  <a:srgbClr val="0070C0"/>
                </a:solidFill>
                <a:latin typeface="Times New Roman"/>
              </a:rPr>
              <a:t>hoa</a:t>
            </a:r>
            <a:r>
              <a:rPr lang="en-US" sz="2000" spc="-1" dirty="0">
                <a:solidFill>
                  <a:srgbClr val="0070C0"/>
                </a:solidFill>
                <a:latin typeface="Times New Roman"/>
              </a:rPr>
              <a:t>   </a:t>
            </a:r>
            <a:r>
              <a:rPr lang="en-US" sz="2000" spc="-1" dirty="0" err="1">
                <a:solidFill>
                  <a:srgbClr val="0070C0"/>
                </a:solidFill>
                <a:latin typeface="Times New Roman"/>
              </a:rPr>
              <a:t>nở</a:t>
            </a:r>
            <a:r>
              <a:rPr lang="en-US" sz="2000" spc="-1" dirty="0">
                <a:solidFill>
                  <a:srgbClr val="0070C0"/>
                </a:solidFill>
                <a:latin typeface="Times New Roman"/>
              </a:rPr>
              <a:t>.</a:t>
            </a:r>
          </a:p>
        </p:txBody>
      </p:sp>
      <p:pic>
        <p:nvPicPr>
          <p:cNvPr id="3" name="hinh tat mo nhac" descr="A picture containing text&#10;&#10;Description automatically generated">
            <a:extLst>
              <a:ext uri="{FF2B5EF4-FFF2-40B4-BE49-F238E27FC236}">
                <a16:creationId xmlns:a16="http://schemas.microsoft.com/office/drawing/2014/main" id="{E0F0B442-3B48-4D83-EA06-BA26AD57DC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46" y="3653315"/>
            <a:ext cx="8729345" cy="4265930"/>
          </a:xfrm>
          <a:prstGeom prst="rect">
            <a:avLst/>
          </a:prstGeom>
        </p:spPr>
      </p:pic>
      <p:pic>
        <p:nvPicPr>
          <p:cNvPr id="6" name="c1">
            <a:hlinkClick r:id="" action="ppaction://media"/>
            <a:extLst>
              <a:ext uri="{FF2B5EF4-FFF2-40B4-BE49-F238E27FC236}">
                <a16:creationId xmlns:a16="http://schemas.microsoft.com/office/drawing/2014/main" id="{BF0614F0-852F-AAD7-C6FC-B268F73600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06000" y="1686875"/>
            <a:ext cx="609600" cy="609600"/>
          </a:xfrm>
          <a:prstGeom prst="rect">
            <a:avLst/>
          </a:prstGeom>
        </p:spPr>
      </p:pic>
      <p:pic>
        <p:nvPicPr>
          <p:cNvPr id="2" name="Content Placeholder 3" descr="mặt phách">
            <a:extLst>
              <a:ext uri="{FF2B5EF4-FFF2-40B4-BE49-F238E27FC236}">
                <a16:creationId xmlns:a16="http://schemas.microsoft.com/office/drawing/2014/main" id="{50B8F255-E23F-729A-CE96-06607F25A91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1316" y="3816605"/>
            <a:ext cx="738505" cy="565785"/>
          </a:xfrm>
          <a:prstGeom prst="rect">
            <a:avLst/>
          </a:prstGeom>
        </p:spPr>
      </p:pic>
      <p:pic>
        <p:nvPicPr>
          <p:cNvPr id="4" name="Content Placeholder 3" descr="mặt phách">
            <a:extLst>
              <a:ext uri="{FF2B5EF4-FFF2-40B4-BE49-F238E27FC236}">
                <a16:creationId xmlns:a16="http://schemas.microsoft.com/office/drawing/2014/main" id="{15DB08FB-413C-2516-B4D1-56A9C24A3FB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2387" y="3800827"/>
            <a:ext cx="738505" cy="565785"/>
          </a:xfrm>
          <a:prstGeom prst="rect">
            <a:avLst/>
          </a:prstGeom>
        </p:spPr>
      </p:pic>
      <p:pic>
        <p:nvPicPr>
          <p:cNvPr id="7" name="Content Placeholder 3" descr="mặt phách">
            <a:extLst>
              <a:ext uri="{FF2B5EF4-FFF2-40B4-BE49-F238E27FC236}">
                <a16:creationId xmlns:a16="http://schemas.microsoft.com/office/drawing/2014/main" id="{F88189AB-91C6-3ECF-D9FE-E2515F88F46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4086" y="3810439"/>
            <a:ext cx="738505" cy="565785"/>
          </a:xfrm>
          <a:prstGeom prst="rect">
            <a:avLst/>
          </a:prstGeom>
        </p:spPr>
      </p:pic>
      <p:pic>
        <p:nvPicPr>
          <p:cNvPr id="9" name="Content Placeholder 3" descr="mặt phách">
            <a:extLst>
              <a:ext uri="{FF2B5EF4-FFF2-40B4-BE49-F238E27FC236}">
                <a16:creationId xmlns:a16="http://schemas.microsoft.com/office/drawing/2014/main" id="{90B176A2-298A-2B53-BA2A-021EC19663B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4862" y="3810439"/>
            <a:ext cx="738505" cy="5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1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8" descr="000o"/>
          <p:cNvPicPr/>
          <p:nvPr/>
        </p:nvPicPr>
        <p:blipFill>
          <a:blip r:embed="rId4"/>
          <a:stretch/>
        </p:blipFill>
        <p:spPr>
          <a:xfrm>
            <a:off x="5700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9" descr="000o"/>
          <p:cNvPicPr/>
          <p:nvPr/>
        </p:nvPicPr>
        <p:blipFill>
          <a:blip r:embed="rId4"/>
          <a:stretch/>
        </p:blipFill>
        <p:spPr>
          <a:xfrm>
            <a:off x="5700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0" descr="000o"/>
          <p:cNvPicPr/>
          <p:nvPr/>
        </p:nvPicPr>
        <p:blipFill>
          <a:blip r:embed="rId4"/>
          <a:stretch/>
        </p:blipFill>
        <p:spPr>
          <a:xfrm rot="16200000">
            <a:off x="-27214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1" descr="000o"/>
          <p:cNvPicPr/>
          <p:nvPr/>
        </p:nvPicPr>
        <p:blipFill>
          <a:blip r:embed="rId4"/>
          <a:stretch/>
        </p:blipFill>
        <p:spPr>
          <a:xfrm rot="16200000">
            <a:off x="81667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0" name="Hình ảnh 479">
            <a:extLst>
              <a:ext uri="{FF2B5EF4-FFF2-40B4-BE49-F238E27FC236}">
                <a16:creationId xmlns:a16="http://schemas.microsoft.com/office/drawing/2014/main" id="{85E60513-66B9-D16D-15DD-D4C343B5B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21" y="803771"/>
            <a:ext cx="10713131" cy="5625605"/>
          </a:xfrm>
          <a:prstGeom prst="rect">
            <a:avLst/>
          </a:prstGeom>
        </p:spPr>
      </p:pic>
      <p:grpSp>
        <p:nvGrpSpPr>
          <p:cNvPr id="481" name="Group 34">
            <a:extLst>
              <a:ext uri="{FF2B5EF4-FFF2-40B4-BE49-F238E27FC236}">
                <a16:creationId xmlns:a16="http://schemas.microsoft.com/office/drawing/2014/main" id="{3B5B30BF-AC3C-B187-BBE0-40B168BA5D7F}"/>
              </a:ext>
            </a:extLst>
          </p:cNvPr>
          <p:cNvGrpSpPr/>
          <p:nvPr/>
        </p:nvGrpSpPr>
        <p:grpSpPr bwMode="auto">
          <a:xfrm>
            <a:off x="503400" y="6049123"/>
            <a:ext cx="11079000" cy="863582"/>
            <a:chOff x="0" y="4105"/>
            <a:chExt cx="5511" cy="215"/>
          </a:xfrm>
        </p:grpSpPr>
        <p:sp>
          <p:nvSpPr>
            <p:cNvPr id="482" name="Freeform 37">
              <a:extLst>
                <a:ext uri="{FF2B5EF4-FFF2-40B4-BE49-F238E27FC236}">
                  <a16:creationId xmlns:a16="http://schemas.microsoft.com/office/drawing/2014/main" id="{43CBE9E7-275E-40A7-CDB8-89A59C102D42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483" name="Group 38">
              <a:extLst>
                <a:ext uri="{FF2B5EF4-FFF2-40B4-BE49-F238E27FC236}">
                  <a16:creationId xmlns:a16="http://schemas.microsoft.com/office/drawing/2014/main" id="{4BA0D493-271C-4C6E-FE22-1C4799D6C20E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586" name="Freeform 39">
                <a:extLst>
                  <a:ext uri="{FF2B5EF4-FFF2-40B4-BE49-F238E27FC236}">
                    <a16:creationId xmlns:a16="http://schemas.microsoft.com/office/drawing/2014/main" id="{42FA192C-211E-0E7D-967F-BE1B593FA5F9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7" name="Freeform 40">
                <a:extLst>
                  <a:ext uri="{FF2B5EF4-FFF2-40B4-BE49-F238E27FC236}">
                    <a16:creationId xmlns:a16="http://schemas.microsoft.com/office/drawing/2014/main" id="{F1644F39-8AD7-5105-0D97-3BE1643B385E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8" name="Freeform 41">
                <a:extLst>
                  <a:ext uri="{FF2B5EF4-FFF2-40B4-BE49-F238E27FC236}">
                    <a16:creationId xmlns:a16="http://schemas.microsoft.com/office/drawing/2014/main" id="{2C96CEFF-C65C-B182-48B6-4A67A4C261C7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9" name="Freeform 42">
                <a:extLst>
                  <a:ext uri="{FF2B5EF4-FFF2-40B4-BE49-F238E27FC236}">
                    <a16:creationId xmlns:a16="http://schemas.microsoft.com/office/drawing/2014/main" id="{CCBD652F-2E10-CB52-96FB-49E006CF1878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0" name="Freeform 43">
                <a:extLst>
                  <a:ext uri="{FF2B5EF4-FFF2-40B4-BE49-F238E27FC236}">
                    <a16:creationId xmlns:a16="http://schemas.microsoft.com/office/drawing/2014/main" id="{42BE1FDC-5522-BF9D-8187-7C479CF4EAB5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1" name="Freeform 44">
                <a:extLst>
                  <a:ext uri="{FF2B5EF4-FFF2-40B4-BE49-F238E27FC236}">
                    <a16:creationId xmlns:a16="http://schemas.microsoft.com/office/drawing/2014/main" id="{43F3FABF-09CB-A514-889D-58D92AA3FC48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2" name="Freeform 45">
                <a:extLst>
                  <a:ext uri="{FF2B5EF4-FFF2-40B4-BE49-F238E27FC236}">
                    <a16:creationId xmlns:a16="http://schemas.microsoft.com/office/drawing/2014/main" id="{57F2C32C-51F3-7C69-6EB8-CE589E869F61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3" name="Freeform 46">
                <a:extLst>
                  <a:ext uri="{FF2B5EF4-FFF2-40B4-BE49-F238E27FC236}">
                    <a16:creationId xmlns:a16="http://schemas.microsoft.com/office/drawing/2014/main" id="{169D911C-78F7-959E-4D8A-AD88EB8937D6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4" name="Freeform 47">
                <a:extLst>
                  <a:ext uri="{FF2B5EF4-FFF2-40B4-BE49-F238E27FC236}">
                    <a16:creationId xmlns:a16="http://schemas.microsoft.com/office/drawing/2014/main" id="{1E4B746D-41DF-2F5D-855A-7E95E3D2EBC7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5" name="Freeform 48">
                <a:extLst>
                  <a:ext uri="{FF2B5EF4-FFF2-40B4-BE49-F238E27FC236}">
                    <a16:creationId xmlns:a16="http://schemas.microsoft.com/office/drawing/2014/main" id="{C0AF15F6-8592-3EC2-4F0E-1FD55EE2D4ED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6" name="Freeform 49">
                <a:extLst>
                  <a:ext uri="{FF2B5EF4-FFF2-40B4-BE49-F238E27FC236}">
                    <a16:creationId xmlns:a16="http://schemas.microsoft.com/office/drawing/2014/main" id="{BFD58DBC-E6C3-9EF4-5ADE-1379109D238C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7" name="Freeform 50">
                <a:extLst>
                  <a:ext uri="{FF2B5EF4-FFF2-40B4-BE49-F238E27FC236}">
                    <a16:creationId xmlns:a16="http://schemas.microsoft.com/office/drawing/2014/main" id="{D0D9D177-0154-ADE6-E866-32C9DCB93E4D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8" name="Freeform 51">
                <a:extLst>
                  <a:ext uri="{FF2B5EF4-FFF2-40B4-BE49-F238E27FC236}">
                    <a16:creationId xmlns:a16="http://schemas.microsoft.com/office/drawing/2014/main" id="{99667CB3-3B77-C743-BC7C-5526C83286E0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9" name="Freeform 52">
                <a:extLst>
                  <a:ext uri="{FF2B5EF4-FFF2-40B4-BE49-F238E27FC236}">
                    <a16:creationId xmlns:a16="http://schemas.microsoft.com/office/drawing/2014/main" id="{90F7FBF7-A142-91F2-544F-420C429152CC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0" name="Freeform 53">
                <a:extLst>
                  <a:ext uri="{FF2B5EF4-FFF2-40B4-BE49-F238E27FC236}">
                    <a16:creationId xmlns:a16="http://schemas.microsoft.com/office/drawing/2014/main" id="{0CD70FDF-0C7D-8049-6173-72A0EA3A72A5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1" name="Freeform 54">
                <a:extLst>
                  <a:ext uri="{FF2B5EF4-FFF2-40B4-BE49-F238E27FC236}">
                    <a16:creationId xmlns:a16="http://schemas.microsoft.com/office/drawing/2014/main" id="{8F39DECA-EEE7-5500-601C-2713092BDDE4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2" name="Freeform 55">
                <a:extLst>
                  <a:ext uri="{FF2B5EF4-FFF2-40B4-BE49-F238E27FC236}">
                    <a16:creationId xmlns:a16="http://schemas.microsoft.com/office/drawing/2014/main" id="{FD154777-9E03-B8FE-0002-228A7467FF21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3" name="Freeform 56">
                <a:extLst>
                  <a:ext uri="{FF2B5EF4-FFF2-40B4-BE49-F238E27FC236}">
                    <a16:creationId xmlns:a16="http://schemas.microsoft.com/office/drawing/2014/main" id="{FD29F790-568C-9AE4-114F-E2551F07724A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4" name="Freeform 57">
                <a:extLst>
                  <a:ext uri="{FF2B5EF4-FFF2-40B4-BE49-F238E27FC236}">
                    <a16:creationId xmlns:a16="http://schemas.microsoft.com/office/drawing/2014/main" id="{44DF5691-C95F-AC28-6CB9-1D24C00D064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5" name="Freeform 58">
                <a:extLst>
                  <a:ext uri="{FF2B5EF4-FFF2-40B4-BE49-F238E27FC236}">
                    <a16:creationId xmlns:a16="http://schemas.microsoft.com/office/drawing/2014/main" id="{98BF0B8D-AFEB-397F-FA09-0F7D136B1285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6" name="Freeform 59">
                <a:extLst>
                  <a:ext uri="{FF2B5EF4-FFF2-40B4-BE49-F238E27FC236}">
                    <a16:creationId xmlns:a16="http://schemas.microsoft.com/office/drawing/2014/main" id="{6030BB7F-54BC-0A3C-3AB4-2A48C3CD1CB2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7" name="Freeform 60">
                <a:extLst>
                  <a:ext uri="{FF2B5EF4-FFF2-40B4-BE49-F238E27FC236}">
                    <a16:creationId xmlns:a16="http://schemas.microsoft.com/office/drawing/2014/main" id="{021F6537-0061-9660-C392-86F2A07E7745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8" name="Freeform 61">
                <a:extLst>
                  <a:ext uri="{FF2B5EF4-FFF2-40B4-BE49-F238E27FC236}">
                    <a16:creationId xmlns:a16="http://schemas.microsoft.com/office/drawing/2014/main" id="{C2FCA886-224B-6F29-1DF9-DFB7197DD9FA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9" name="Freeform 62">
                <a:extLst>
                  <a:ext uri="{FF2B5EF4-FFF2-40B4-BE49-F238E27FC236}">
                    <a16:creationId xmlns:a16="http://schemas.microsoft.com/office/drawing/2014/main" id="{3D33AB3B-1400-50B4-40DA-82770F4562E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0" name="Freeform 63">
                <a:extLst>
                  <a:ext uri="{FF2B5EF4-FFF2-40B4-BE49-F238E27FC236}">
                    <a16:creationId xmlns:a16="http://schemas.microsoft.com/office/drawing/2014/main" id="{FB2229B9-9252-76D2-8E63-5134A52AFA9B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1" name="Freeform 64">
                <a:extLst>
                  <a:ext uri="{FF2B5EF4-FFF2-40B4-BE49-F238E27FC236}">
                    <a16:creationId xmlns:a16="http://schemas.microsoft.com/office/drawing/2014/main" id="{BC077F5B-DA6D-670D-5080-9F51241483E0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2" name="Freeform 65">
                <a:extLst>
                  <a:ext uri="{FF2B5EF4-FFF2-40B4-BE49-F238E27FC236}">
                    <a16:creationId xmlns:a16="http://schemas.microsoft.com/office/drawing/2014/main" id="{7E9AF9A4-3D52-1699-A64E-5FEDD63435FE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3" name="Freeform 66">
                <a:extLst>
                  <a:ext uri="{FF2B5EF4-FFF2-40B4-BE49-F238E27FC236}">
                    <a16:creationId xmlns:a16="http://schemas.microsoft.com/office/drawing/2014/main" id="{EB810679-3BA1-43B5-CF33-0B540BB9EB9B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4" name="Freeform 67">
                <a:extLst>
                  <a:ext uri="{FF2B5EF4-FFF2-40B4-BE49-F238E27FC236}">
                    <a16:creationId xmlns:a16="http://schemas.microsoft.com/office/drawing/2014/main" id="{CED66849-2816-40B1-66F0-97EBC51F4F18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5" name="Freeform 68">
                <a:extLst>
                  <a:ext uri="{FF2B5EF4-FFF2-40B4-BE49-F238E27FC236}">
                    <a16:creationId xmlns:a16="http://schemas.microsoft.com/office/drawing/2014/main" id="{CB41A717-2D68-3C1F-7150-FB2C687407E1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6" name="Freeform 69">
                <a:extLst>
                  <a:ext uri="{FF2B5EF4-FFF2-40B4-BE49-F238E27FC236}">
                    <a16:creationId xmlns:a16="http://schemas.microsoft.com/office/drawing/2014/main" id="{29D1A813-A91B-2719-AA13-245B292AE78D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7" name="Freeform 70">
                <a:extLst>
                  <a:ext uri="{FF2B5EF4-FFF2-40B4-BE49-F238E27FC236}">
                    <a16:creationId xmlns:a16="http://schemas.microsoft.com/office/drawing/2014/main" id="{C25248F2-E29E-739E-5C5B-671A64DED48D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8" name="Freeform 71">
                <a:extLst>
                  <a:ext uri="{FF2B5EF4-FFF2-40B4-BE49-F238E27FC236}">
                    <a16:creationId xmlns:a16="http://schemas.microsoft.com/office/drawing/2014/main" id="{D08C5B85-DDBC-7999-D211-219E285F569E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484" name="Group 72">
              <a:extLst>
                <a:ext uri="{FF2B5EF4-FFF2-40B4-BE49-F238E27FC236}">
                  <a16:creationId xmlns:a16="http://schemas.microsoft.com/office/drawing/2014/main" id="{85E2ABBB-3A68-152B-BF41-B286821D6C29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553" name="Freeform 73">
                <a:extLst>
                  <a:ext uri="{FF2B5EF4-FFF2-40B4-BE49-F238E27FC236}">
                    <a16:creationId xmlns:a16="http://schemas.microsoft.com/office/drawing/2014/main" id="{EEC981BB-654F-6C8B-E585-2ED87A294C16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4" name="Freeform 74">
                <a:extLst>
                  <a:ext uri="{FF2B5EF4-FFF2-40B4-BE49-F238E27FC236}">
                    <a16:creationId xmlns:a16="http://schemas.microsoft.com/office/drawing/2014/main" id="{6662B620-7404-2256-F904-A964F688886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5" name="Freeform 75">
                <a:extLst>
                  <a:ext uri="{FF2B5EF4-FFF2-40B4-BE49-F238E27FC236}">
                    <a16:creationId xmlns:a16="http://schemas.microsoft.com/office/drawing/2014/main" id="{8E9270B0-751F-385E-0325-BB7FF9448334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6" name="Freeform 76">
                <a:extLst>
                  <a:ext uri="{FF2B5EF4-FFF2-40B4-BE49-F238E27FC236}">
                    <a16:creationId xmlns:a16="http://schemas.microsoft.com/office/drawing/2014/main" id="{75D940AC-C277-98BA-9E57-0AE0969E7554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7" name="Freeform 77">
                <a:extLst>
                  <a:ext uri="{FF2B5EF4-FFF2-40B4-BE49-F238E27FC236}">
                    <a16:creationId xmlns:a16="http://schemas.microsoft.com/office/drawing/2014/main" id="{584D483A-7573-3963-F7AE-DE0E0E3D7172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8" name="Freeform 78">
                <a:extLst>
                  <a:ext uri="{FF2B5EF4-FFF2-40B4-BE49-F238E27FC236}">
                    <a16:creationId xmlns:a16="http://schemas.microsoft.com/office/drawing/2014/main" id="{B0E32796-1526-D7EB-E02B-99D2D0AE4798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9" name="Freeform 79">
                <a:extLst>
                  <a:ext uri="{FF2B5EF4-FFF2-40B4-BE49-F238E27FC236}">
                    <a16:creationId xmlns:a16="http://schemas.microsoft.com/office/drawing/2014/main" id="{CDA7E767-B3CA-BA1A-2EAF-04F708349456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0" name="Freeform 80">
                <a:extLst>
                  <a:ext uri="{FF2B5EF4-FFF2-40B4-BE49-F238E27FC236}">
                    <a16:creationId xmlns:a16="http://schemas.microsoft.com/office/drawing/2014/main" id="{A5F1FD72-F231-6993-2DDD-E8B106D05FA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1" name="Freeform 81">
                <a:extLst>
                  <a:ext uri="{FF2B5EF4-FFF2-40B4-BE49-F238E27FC236}">
                    <a16:creationId xmlns:a16="http://schemas.microsoft.com/office/drawing/2014/main" id="{5A6332E7-DFDF-8AC5-F87C-08F76271EBD9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2" name="Freeform 82">
                <a:extLst>
                  <a:ext uri="{FF2B5EF4-FFF2-40B4-BE49-F238E27FC236}">
                    <a16:creationId xmlns:a16="http://schemas.microsoft.com/office/drawing/2014/main" id="{D9F29F80-57D5-63E1-6781-FB269257D109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3" name="Freeform 83">
                <a:extLst>
                  <a:ext uri="{FF2B5EF4-FFF2-40B4-BE49-F238E27FC236}">
                    <a16:creationId xmlns:a16="http://schemas.microsoft.com/office/drawing/2014/main" id="{CF07D15A-3E52-1349-1C58-41039E9F21FD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4" name="Freeform 84">
                <a:extLst>
                  <a:ext uri="{FF2B5EF4-FFF2-40B4-BE49-F238E27FC236}">
                    <a16:creationId xmlns:a16="http://schemas.microsoft.com/office/drawing/2014/main" id="{65180B3D-FD4A-1575-ACF4-ECB7DC656300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5" name="Freeform 85">
                <a:extLst>
                  <a:ext uri="{FF2B5EF4-FFF2-40B4-BE49-F238E27FC236}">
                    <a16:creationId xmlns:a16="http://schemas.microsoft.com/office/drawing/2014/main" id="{2BB306D7-B5D9-DE60-4E56-D3F7AFD8F5E8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6" name="Freeform 86">
                <a:extLst>
                  <a:ext uri="{FF2B5EF4-FFF2-40B4-BE49-F238E27FC236}">
                    <a16:creationId xmlns:a16="http://schemas.microsoft.com/office/drawing/2014/main" id="{8AD28F2F-2DAA-1A0A-44F9-0C6941D4B257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7" name="Freeform 87">
                <a:extLst>
                  <a:ext uri="{FF2B5EF4-FFF2-40B4-BE49-F238E27FC236}">
                    <a16:creationId xmlns:a16="http://schemas.microsoft.com/office/drawing/2014/main" id="{171ECB3E-BE07-2A9B-5290-FC64819900D2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8" name="Freeform 88">
                <a:extLst>
                  <a:ext uri="{FF2B5EF4-FFF2-40B4-BE49-F238E27FC236}">
                    <a16:creationId xmlns:a16="http://schemas.microsoft.com/office/drawing/2014/main" id="{4AEB0CE2-71CF-70CA-E1C6-7F956AF2101E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9" name="Freeform 89">
                <a:extLst>
                  <a:ext uri="{FF2B5EF4-FFF2-40B4-BE49-F238E27FC236}">
                    <a16:creationId xmlns:a16="http://schemas.microsoft.com/office/drawing/2014/main" id="{5134E471-9A01-82D5-F54E-A64A1FB0E4F0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0" name="Freeform 90">
                <a:extLst>
                  <a:ext uri="{FF2B5EF4-FFF2-40B4-BE49-F238E27FC236}">
                    <a16:creationId xmlns:a16="http://schemas.microsoft.com/office/drawing/2014/main" id="{BB56D780-0A29-8F30-F13F-7FCC4009888D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1" name="Freeform 91">
                <a:extLst>
                  <a:ext uri="{FF2B5EF4-FFF2-40B4-BE49-F238E27FC236}">
                    <a16:creationId xmlns:a16="http://schemas.microsoft.com/office/drawing/2014/main" id="{B73078C7-7F7F-C65F-EC87-684C91D5332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2" name="Freeform 92">
                <a:extLst>
                  <a:ext uri="{FF2B5EF4-FFF2-40B4-BE49-F238E27FC236}">
                    <a16:creationId xmlns:a16="http://schemas.microsoft.com/office/drawing/2014/main" id="{F62CBA6D-3856-2B72-4491-ED17506A9B4A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3" name="Freeform 93">
                <a:extLst>
                  <a:ext uri="{FF2B5EF4-FFF2-40B4-BE49-F238E27FC236}">
                    <a16:creationId xmlns:a16="http://schemas.microsoft.com/office/drawing/2014/main" id="{5D6C7B66-1F23-134F-FA7A-B97F3577DC39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4" name="Freeform 94">
                <a:extLst>
                  <a:ext uri="{FF2B5EF4-FFF2-40B4-BE49-F238E27FC236}">
                    <a16:creationId xmlns:a16="http://schemas.microsoft.com/office/drawing/2014/main" id="{4B42FDBE-08EE-C233-3D53-B95CCDB4ACEC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5" name="Freeform 95">
                <a:extLst>
                  <a:ext uri="{FF2B5EF4-FFF2-40B4-BE49-F238E27FC236}">
                    <a16:creationId xmlns:a16="http://schemas.microsoft.com/office/drawing/2014/main" id="{3240B792-9B28-3664-B008-9370C6CEE3E4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6" name="Freeform 96">
                <a:extLst>
                  <a:ext uri="{FF2B5EF4-FFF2-40B4-BE49-F238E27FC236}">
                    <a16:creationId xmlns:a16="http://schemas.microsoft.com/office/drawing/2014/main" id="{556E5389-24E7-B419-FFD3-54E0EB094D8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7" name="Freeform 97">
                <a:extLst>
                  <a:ext uri="{FF2B5EF4-FFF2-40B4-BE49-F238E27FC236}">
                    <a16:creationId xmlns:a16="http://schemas.microsoft.com/office/drawing/2014/main" id="{9CC1B594-85BA-EEB4-BA31-BEF544E8C2E5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8" name="Freeform 98">
                <a:extLst>
                  <a:ext uri="{FF2B5EF4-FFF2-40B4-BE49-F238E27FC236}">
                    <a16:creationId xmlns:a16="http://schemas.microsoft.com/office/drawing/2014/main" id="{FCB71ABB-D1EA-FAE2-BF09-B1AB0AC59CB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9" name="Freeform 99">
                <a:extLst>
                  <a:ext uri="{FF2B5EF4-FFF2-40B4-BE49-F238E27FC236}">
                    <a16:creationId xmlns:a16="http://schemas.microsoft.com/office/drawing/2014/main" id="{D747BB41-9B47-D743-3B5B-671D64046528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0" name="Freeform 100">
                <a:extLst>
                  <a:ext uri="{FF2B5EF4-FFF2-40B4-BE49-F238E27FC236}">
                    <a16:creationId xmlns:a16="http://schemas.microsoft.com/office/drawing/2014/main" id="{DEF565F3-D66A-F8D4-C830-BD5A0D856FAF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1" name="Freeform 101">
                <a:extLst>
                  <a:ext uri="{FF2B5EF4-FFF2-40B4-BE49-F238E27FC236}">
                    <a16:creationId xmlns:a16="http://schemas.microsoft.com/office/drawing/2014/main" id="{C4A4FAE2-5C26-8A47-67DE-328D82BE0FAC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2" name="Freeform 102">
                <a:extLst>
                  <a:ext uri="{FF2B5EF4-FFF2-40B4-BE49-F238E27FC236}">
                    <a16:creationId xmlns:a16="http://schemas.microsoft.com/office/drawing/2014/main" id="{A17CD887-900F-5334-676C-B2A9D3367F72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3" name="Freeform 103">
                <a:extLst>
                  <a:ext uri="{FF2B5EF4-FFF2-40B4-BE49-F238E27FC236}">
                    <a16:creationId xmlns:a16="http://schemas.microsoft.com/office/drawing/2014/main" id="{7747CA71-79DF-7094-971C-C5253B0F627C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4" name="Freeform 104">
                <a:extLst>
                  <a:ext uri="{FF2B5EF4-FFF2-40B4-BE49-F238E27FC236}">
                    <a16:creationId xmlns:a16="http://schemas.microsoft.com/office/drawing/2014/main" id="{A1B1E2AC-F2A2-03B4-7B0F-1BFBDA99A21B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5" name="Freeform 105">
                <a:extLst>
                  <a:ext uri="{FF2B5EF4-FFF2-40B4-BE49-F238E27FC236}">
                    <a16:creationId xmlns:a16="http://schemas.microsoft.com/office/drawing/2014/main" id="{A8642C26-4F9F-432A-1C98-05B0E91429B5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485" name="Group 106">
              <a:extLst>
                <a:ext uri="{FF2B5EF4-FFF2-40B4-BE49-F238E27FC236}">
                  <a16:creationId xmlns:a16="http://schemas.microsoft.com/office/drawing/2014/main" id="{9088181A-AA55-5427-DEC5-E2D598FF4F0A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20" name="Freeform 107">
                <a:extLst>
                  <a:ext uri="{FF2B5EF4-FFF2-40B4-BE49-F238E27FC236}">
                    <a16:creationId xmlns:a16="http://schemas.microsoft.com/office/drawing/2014/main" id="{0FC00160-AFC4-2DD3-BEB2-D262B9587DF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1" name="Freeform 108">
                <a:extLst>
                  <a:ext uri="{FF2B5EF4-FFF2-40B4-BE49-F238E27FC236}">
                    <a16:creationId xmlns:a16="http://schemas.microsoft.com/office/drawing/2014/main" id="{4C9A41F3-C037-7AE9-25AC-B85B6EA33D22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2" name="Freeform 109">
                <a:extLst>
                  <a:ext uri="{FF2B5EF4-FFF2-40B4-BE49-F238E27FC236}">
                    <a16:creationId xmlns:a16="http://schemas.microsoft.com/office/drawing/2014/main" id="{2466C711-1328-EA66-920A-9380360DDF50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3" name="Freeform 110">
                <a:extLst>
                  <a:ext uri="{FF2B5EF4-FFF2-40B4-BE49-F238E27FC236}">
                    <a16:creationId xmlns:a16="http://schemas.microsoft.com/office/drawing/2014/main" id="{CCC297CC-3CF5-056E-81C1-A61F525FE20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4" name="Freeform 111">
                <a:extLst>
                  <a:ext uri="{FF2B5EF4-FFF2-40B4-BE49-F238E27FC236}">
                    <a16:creationId xmlns:a16="http://schemas.microsoft.com/office/drawing/2014/main" id="{15330A70-244D-1D70-6798-309858BE4894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5" name="Freeform 112">
                <a:extLst>
                  <a:ext uri="{FF2B5EF4-FFF2-40B4-BE49-F238E27FC236}">
                    <a16:creationId xmlns:a16="http://schemas.microsoft.com/office/drawing/2014/main" id="{857A9BC6-F8B6-A7BF-86B2-5BEF007FA39E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6" name="Freeform 113">
                <a:extLst>
                  <a:ext uri="{FF2B5EF4-FFF2-40B4-BE49-F238E27FC236}">
                    <a16:creationId xmlns:a16="http://schemas.microsoft.com/office/drawing/2014/main" id="{18C7D585-D538-83BA-9210-8C36EA95FCF8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7" name="Freeform 114">
                <a:extLst>
                  <a:ext uri="{FF2B5EF4-FFF2-40B4-BE49-F238E27FC236}">
                    <a16:creationId xmlns:a16="http://schemas.microsoft.com/office/drawing/2014/main" id="{D0731053-6DF8-18D2-C57C-1C84D544579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8" name="Freeform 115">
                <a:extLst>
                  <a:ext uri="{FF2B5EF4-FFF2-40B4-BE49-F238E27FC236}">
                    <a16:creationId xmlns:a16="http://schemas.microsoft.com/office/drawing/2014/main" id="{DF7AF498-0DBB-F259-60D3-CB5DBA262969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9" name="Freeform 116">
                <a:extLst>
                  <a:ext uri="{FF2B5EF4-FFF2-40B4-BE49-F238E27FC236}">
                    <a16:creationId xmlns:a16="http://schemas.microsoft.com/office/drawing/2014/main" id="{A86C2C7F-71BA-8411-DD88-180957C81AF7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0" name="Freeform 117">
                <a:extLst>
                  <a:ext uri="{FF2B5EF4-FFF2-40B4-BE49-F238E27FC236}">
                    <a16:creationId xmlns:a16="http://schemas.microsoft.com/office/drawing/2014/main" id="{3CC5D930-D5CE-74F4-EAC4-8E5D5CCBE95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1" name="Freeform 118">
                <a:extLst>
                  <a:ext uri="{FF2B5EF4-FFF2-40B4-BE49-F238E27FC236}">
                    <a16:creationId xmlns:a16="http://schemas.microsoft.com/office/drawing/2014/main" id="{7C7B36C9-8197-44AB-4BE1-F51CF3C0EB96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2" name="Freeform 119">
                <a:extLst>
                  <a:ext uri="{FF2B5EF4-FFF2-40B4-BE49-F238E27FC236}">
                    <a16:creationId xmlns:a16="http://schemas.microsoft.com/office/drawing/2014/main" id="{F9E99E69-6051-D4B3-804F-46756CB816E7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3" name="Freeform 120">
                <a:extLst>
                  <a:ext uri="{FF2B5EF4-FFF2-40B4-BE49-F238E27FC236}">
                    <a16:creationId xmlns:a16="http://schemas.microsoft.com/office/drawing/2014/main" id="{63A178A5-F3BA-4BA7-91D0-4A42FD6111B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4" name="Freeform 121">
                <a:extLst>
                  <a:ext uri="{FF2B5EF4-FFF2-40B4-BE49-F238E27FC236}">
                    <a16:creationId xmlns:a16="http://schemas.microsoft.com/office/drawing/2014/main" id="{66B1B557-60AC-51E8-EBE5-9BED5ACFFEE2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5" name="Freeform 122">
                <a:extLst>
                  <a:ext uri="{FF2B5EF4-FFF2-40B4-BE49-F238E27FC236}">
                    <a16:creationId xmlns:a16="http://schemas.microsoft.com/office/drawing/2014/main" id="{3FE6A599-1250-D0BD-0927-090FAB0975FB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6" name="Freeform 123">
                <a:extLst>
                  <a:ext uri="{FF2B5EF4-FFF2-40B4-BE49-F238E27FC236}">
                    <a16:creationId xmlns:a16="http://schemas.microsoft.com/office/drawing/2014/main" id="{C6F7D068-E734-8EA7-A06A-81BF623D6C4E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7" name="Freeform 124">
                <a:extLst>
                  <a:ext uri="{FF2B5EF4-FFF2-40B4-BE49-F238E27FC236}">
                    <a16:creationId xmlns:a16="http://schemas.microsoft.com/office/drawing/2014/main" id="{C209DCAC-6090-FE77-64A8-3936592F60F8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8" name="Freeform 125">
                <a:extLst>
                  <a:ext uri="{FF2B5EF4-FFF2-40B4-BE49-F238E27FC236}">
                    <a16:creationId xmlns:a16="http://schemas.microsoft.com/office/drawing/2014/main" id="{79B7AA71-DC61-ECCA-A166-382F7DF4855C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9" name="Freeform 126">
                <a:extLst>
                  <a:ext uri="{FF2B5EF4-FFF2-40B4-BE49-F238E27FC236}">
                    <a16:creationId xmlns:a16="http://schemas.microsoft.com/office/drawing/2014/main" id="{97A35ECF-6642-9879-ADB1-73932A78B7F6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0" name="Freeform 127">
                <a:extLst>
                  <a:ext uri="{FF2B5EF4-FFF2-40B4-BE49-F238E27FC236}">
                    <a16:creationId xmlns:a16="http://schemas.microsoft.com/office/drawing/2014/main" id="{4BEA511B-0A9F-B6D0-C3A0-AA0C97720AD6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1" name="Freeform 128">
                <a:extLst>
                  <a:ext uri="{FF2B5EF4-FFF2-40B4-BE49-F238E27FC236}">
                    <a16:creationId xmlns:a16="http://schemas.microsoft.com/office/drawing/2014/main" id="{FEF397B7-22EC-6E40-A87B-049E3D4A7225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2" name="Freeform 129">
                <a:extLst>
                  <a:ext uri="{FF2B5EF4-FFF2-40B4-BE49-F238E27FC236}">
                    <a16:creationId xmlns:a16="http://schemas.microsoft.com/office/drawing/2014/main" id="{017799CD-CEE2-E4E2-5847-16DF267C807D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3" name="Freeform 130">
                <a:extLst>
                  <a:ext uri="{FF2B5EF4-FFF2-40B4-BE49-F238E27FC236}">
                    <a16:creationId xmlns:a16="http://schemas.microsoft.com/office/drawing/2014/main" id="{B05C500A-07B4-4DFC-8424-521E24FE1019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4" name="Freeform 131">
                <a:extLst>
                  <a:ext uri="{FF2B5EF4-FFF2-40B4-BE49-F238E27FC236}">
                    <a16:creationId xmlns:a16="http://schemas.microsoft.com/office/drawing/2014/main" id="{442A4C9B-3A03-64FD-A2A6-E9453F791457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5" name="Freeform 132">
                <a:extLst>
                  <a:ext uri="{FF2B5EF4-FFF2-40B4-BE49-F238E27FC236}">
                    <a16:creationId xmlns:a16="http://schemas.microsoft.com/office/drawing/2014/main" id="{CE19FDF6-D0DC-4249-8602-B55A855AFB3C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6" name="Freeform 133">
                <a:extLst>
                  <a:ext uri="{FF2B5EF4-FFF2-40B4-BE49-F238E27FC236}">
                    <a16:creationId xmlns:a16="http://schemas.microsoft.com/office/drawing/2014/main" id="{9346BA5E-BBB2-C82E-8E09-1117C2DBADB5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7" name="Freeform 134">
                <a:extLst>
                  <a:ext uri="{FF2B5EF4-FFF2-40B4-BE49-F238E27FC236}">
                    <a16:creationId xmlns:a16="http://schemas.microsoft.com/office/drawing/2014/main" id="{D39AFC6B-DC2D-137A-51BF-638DFE50C369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8" name="Freeform 135">
                <a:extLst>
                  <a:ext uri="{FF2B5EF4-FFF2-40B4-BE49-F238E27FC236}">
                    <a16:creationId xmlns:a16="http://schemas.microsoft.com/office/drawing/2014/main" id="{32494717-4DFD-0E75-15DD-A161EF2C0559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9" name="Freeform 136">
                <a:extLst>
                  <a:ext uri="{FF2B5EF4-FFF2-40B4-BE49-F238E27FC236}">
                    <a16:creationId xmlns:a16="http://schemas.microsoft.com/office/drawing/2014/main" id="{22EB83A8-717A-E52A-0209-8ACCB04AF257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0" name="Freeform 137">
                <a:extLst>
                  <a:ext uri="{FF2B5EF4-FFF2-40B4-BE49-F238E27FC236}">
                    <a16:creationId xmlns:a16="http://schemas.microsoft.com/office/drawing/2014/main" id="{42A4C70C-3E17-EFF5-A509-AE8C25C20E56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1" name="Freeform 138">
                <a:extLst>
                  <a:ext uri="{FF2B5EF4-FFF2-40B4-BE49-F238E27FC236}">
                    <a16:creationId xmlns:a16="http://schemas.microsoft.com/office/drawing/2014/main" id="{66B71C99-6BA0-6466-CC31-DEABE37A68C4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2" name="Freeform 139">
                <a:extLst>
                  <a:ext uri="{FF2B5EF4-FFF2-40B4-BE49-F238E27FC236}">
                    <a16:creationId xmlns:a16="http://schemas.microsoft.com/office/drawing/2014/main" id="{C76C4FCF-19C3-B841-770B-4E862F9E55B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486" name="Group 140">
              <a:extLst>
                <a:ext uri="{FF2B5EF4-FFF2-40B4-BE49-F238E27FC236}">
                  <a16:creationId xmlns:a16="http://schemas.microsoft.com/office/drawing/2014/main" id="{BD5B1476-4721-6E13-B152-FC01BA5B7EBA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487" name="Freeform 141">
                <a:extLst>
                  <a:ext uri="{FF2B5EF4-FFF2-40B4-BE49-F238E27FC236}">
                    <a16:creationId xmlns:a16="http://schemas.microsoft.com/office/drawing/2014/main" id="{2EBB544A-14DC-12D3-CB68-130BD9E36444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88" name="Freeform 142">
                <a:extLst>
                  <a:ext uri="{FF2B5EF4-FFF2-40B4-BE49-F238E27FC236}">
                    <a16:creationId xmlns:a16="http://schemas.microsoft.com/office/drawing/2014/main" id="{FE0F6459-8305-B38A-FEA6-77C0230D7F5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89" name="Freeform 143">
                <a:extLst>
                  <a:ext uri="{FF2B5EF4-FFF2-40B4-BE49-F238E27FC236}">
                    <a16:creationId xmlns:a16="http://schemas.microsoft.com/office/drawing/2014/main" id="{FC1A6340-082A-7610-2011-723CB3E6FDE2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0" name="Freeform 144">
                <a:extLst>
                  <a:ext uri="{FF2B5EF4-FFF2-40B4-BE49-F238E27FC236}">
                    <a16:creationId xmlns:a16="http://schemas.microsoft.com/office/drawing/2014/main" id="{040027C0-1C7F-25C7-136D-99CC211A9686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1" name="Freeform 145">
                <a:extLst>
                  <a:ext uri="{FF2B5EF4-FFF2-40B4-BE49-F238E27FC236}">
                    <a16:creationId xmlns:a16="http://schemas.microsoft.com/office/drawing/2014/main" id="{CE7A2EC7-DC2A-A83C-2808-90C508DB7B72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2" name="Freeform 146">
                <a:extLst>
                  <a:ext uri="{FF2B5EF4-FFF2-40B4-BE49-F238E27FC236}">
                    <a16:creationId xmlns:a16="http://schemas.microsoft.com/office/drawing/2014/main" id="{E1BF27CF-1E9A-4A8E-F3F8-5F334AF32A9F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3" name="Freeform 147">
                <a:extLst>
                  <a:ext uri="{FF2B5EF4-FFF2-40B4-BE49-F238E27FC236}">
                    <a16:creationId xmlns:a16="http://schemas.microsoft.com/office/drawing/2014/main" id="{9AA582C5-4678-2784-DF2D-C314324FD02D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4" name="Freeform 148">
                <a:extLst>
                  <a:ext uri="{FF2B5EF4-FFF2-40B4-BE49-F238E27FC236}">
                    <a16:creationId xmlns:a16="http://schemas.microsoft.com/office/drawing/2014/main" id="{AA3E7BEF-21B9-DCB7-D6EF-69C5EB71B412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5" name="Freeform 149">
                <a:extLst>
                  <a:ext uri="{FF2B5EF4-FFF2-40B4-BE49-F238E27FC236}">
                    <a16:creationId xmlns:a16="http://schemas.microsoft.com/office/drawing/2014/main" id="{0F2C8A99-C883-03B2-CB10-4DF57B91EA6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6" name="Freeform 150">
                <a:extLst>
                  <a:ext uri="{FF2B5EF4-FFF2-40B4-BE49-F238E27FC236}">
                    <a16:creationId xmlns:a16="http://schemas.microsoft.com/office/drawing/2014/main" id="{3B3D0F87-848F-6796-C307-63A85590F7F9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7" name="Freeform 151">
                <a:extLst>
                  <a:ext uri="{FF2B5EF4-FFF2-40B4-BE49-F238E27FC236}">
                    <a16:creationId xmlns:a16="http://schemas.microsoft.com/office/drawing/2014/main" id="{37D15741-D14A-90F0-DCB5-A8B43437EF7D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8" name="Freeform 152">
                <a:extLst>
                  <a:ext uri="{FF2B5EF4-FFF2-40B4-BE49-F238E27FC236}">
                    <a16:creationId xmlns:a16="http://schemas.microsoft.com/office/drawing/2014/main" id="{5C8A944C-BEF5-9E43-99D0-06CC8B3FF73C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9" name="Freeform 153">
                <a:extLst>
                  <a:ext uri="{FF2B5EF4-FFF2-40B4-BE49-F238E27FC236}">
                    <a16:creationId xmlns:a16="http://schemas.microsoft.com/office/drawing/2014/main" id="{64FD5190-9016-832F-CFE9-CD08F1A0482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0" name="Freeform 154">
                <a:extLst>
                  <a:ext uri="{FF2B5EF4-FFF2-40B4-BE49-F238E27FC236}">
                    <a16:creationId xmlns:a16="http://schemas.microsoft.com/office/drawing/2014/main" id="{838DFDF9-6084-E514-6734-A869ECEBC463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1" name="Freeform 155">
                <a:extLst>
                  <a:ext uri="{FF2B5EF4-FFF2-40B4-BE49-F238E27FC236}">
                    <a16:creationId xmlns:a16="http://schemas.microsoft.com/office/drawing/2014/main" id="{51556573-0E96-DB3E-700A-2AAA8C771825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2" name="Freeform 156">
                <a:extLst>
                  <a:ext uri="{FF2B5EF4-FFF2-40B4-BE49-F238E27FC236}">
                    <a16:creationId xmlns:a16="http://schemas.microsoft.com/office/drawing/2014/main" id="{FE7F5248-C52E-5931-1A95-CE25DC49C179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3" name="Freeform 157">
                <a:extLst>
                  <a:ext uri="{FF2B5EF4-FFF2-40B4-BE49-F238E27FC236}">
                    <a16:creationId xmlns:a16="http://schemas.microsoft.com/office/drawing/2014/main" id="{14B61119-39E0-CD2C-7F62-6062626AEC4C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4" name="Freeform 158">
                <a:extLst>
                  <a:ext uri="{FF2B5EF4-FFF2-40B4-BE49-F238E27FC236}">
                    <a16:creationId xmlns:a16="http://schemas.microsoft.com/office/drawing/2014/main" id="{E8850638-944E-93CA-B3E2-736911759B80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5" name="Freeform 159">
                <a:extLst>
                  <a:ext uri="{FF2B5EF4-FFF2-40B4-BE49-F238E27FC236}">
                    <a16:creationId xmlns:a16="http://schemas.microsoft.com/office/drawing/2014/main" id="{508487ED-9F8B-253A-D650-65B4D369A3E6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6" name="Freeform 160">
                <a:extLst>
                  <a:ext uri="{FF2B5EF4-FFF2-40B4-BE49-F238E27FC236}">
                    <a16:creationId xmlns:a16="http://schemas.microsoft.com/office/drawing/2014/main" id="{E4E0C54A-270D-8A07-2F30-4EBFF6EF94A6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7" name="Freeform 161">
                <a:extLst>
                  <a:ext uri="{FF2B5EF4-FFF2-40B4-BE49-F238E27FC236}">
                    <a16:creationId xmlns:a16="http://schemas.microsoft.com/office/drawing/2014/main" id="{C3D8C5A0-9D8B-9D75-06CC-7A09EE22DC1D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8" name="Freeform 162">
                <a:extLst>
                  <a:ext uri="{FF2B5EF4-FFF2-40B4-BE49-F238E27FC236}">
                    <a16:creationId xmlns:a16="http://schemas.microsoft.com/office/drawing/2014/main" id="{152F9B5C-F592-C969-3A0E-7C6CD8ACDA2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9" name="Freeform 163">
                <a:extLst>
                  <a:ext uri="{FF2B5EF4-FFF2-40B4-BE49-F238E27FC236}">
                    <a16:creationId xmlns:a16="http://schemas.microsoft.com/office/drawing/2014/main" id="{8A754647-A579-B0AC-A8FE-10DE27B91487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0" name="Freeform 164">
                <a:extLst>
                  <a:ext uri="{FF2B5EF4-FFF2-40B4-BE49-F238E27FC236}">
                    <a16:creationId xmlns:a16="http://schemas.microsoft.com/office/drawing/2014/main" id="{EE7BF0CF-D01E-91B8-B941-03314A57738B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1" name="Freeform 165">
                <a:extLst>
                  <a:ext uri="{FF2B5EF4-FFF2-40B4-BE49-F238E27FC236}">
                    <a16:creationId xmlns:a16="http://schemas.microsoft.com/office/drawing/2014/main" id="{610B9B61-4966-3AEE-DDF4-87C1B3940B8F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2" name="Freeform 166">
                <a:extLst>
                  <a:ext uri="{FF2B5EF4-FFF2-40B4-BE49-F238E27FC236}">
                    <a16:creationId xmlns:a16="http://schemas.microsoft.com/office/drawing/2014/main" id="{DC01589D-CF32-D1EE-28C6-37CC728D0A0E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3" name="Freeform 167">
                <a:extLst>
                  <a:ext uri="{FF2B5EF4-FFF2-40B4-BE49-F238E27FC236}">
                    <a16:creationId xmlns:a16="http://schemas.microsoft.com/office/drawing/2014/main" id="{907A92CC-2B2E-0F7C-78FA-E676E227508A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4" name="Freeform 168">
                <a:extLst>
                  <a:ext uri="{FF2B5EF4-FFF2-40B4-BE49-F238E27FC236}">
                    <a16:creationId xmlns:a16="http://schemas.microsoft.com/office/drawing/2014/main" id="{DA85DA30-5D2C-7161-4411-EF8C35D0F84C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5" name="Freeform 169">
                <a:extLst>
                  <a:ext uri="{FF2B5EF4-FFF2-40B4-BE49-F238E27FC236}">
                    <a16:creationId xmlns:a16="http://schemas.microsoft.com/office/drawing/2014/main" id="{E266B181-5A16-9786-1DCA-A41454C0A238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6" name="Freeform 170">
                <a:extLst>
                  <a:ext uri="{FF2B5EF4-FFF2-40B4-BE49-F238E27FC236}">
                    <a16:creationId xmlns:a16="http://schemas.microsoft.com/office/drawing/2014/main" id="{D5D77504-0F2E-DE8D-4649-DDEF43DAB801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7" name="Freeform 171">
                <a:extLst>
                  <a:ext uri="{FF2B5EF4-FFF2-40B4-BE49-F238E27FC236}">
                    <a16:creationId xmlns:a16="http://schemas.microsoft.com/office/drawing/2014/main" id="{A37F85AE-D27C-0F61-FCF1-0C0F8BD9C6CB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8" name="Freeform 172">
                <a:extLst>
                  <a:ext uri="{FF2B5EF4-FFF2-40B4-BE49-F238E27FC236}">
                    <a16:creationId xmlns:a16="http://schemas.microsoft.com/office/drawing/2014/main" id="{7068374A-E2CC-7A16-0C19-045FC5D53E12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9" name="Freeform 173">
                <a:extLst>
                  <a:ext uri="{FF2B5EF4-FFF2-40B4-BE49-F238E27FC236}">
                    <a16:creationId xmlns:a16="http://schemas.microsoft.com/office/drawing/2014/main" id="{554E97CF-A399-B556-9E67-CF6452C80B02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pic>
        <p:nvPicPr>
          <p:cNvPr id="2" name="Karaoke - Vui Đến Trường - Âm Nhạc Lớp 3 [ Kết Nối Tri Thức 2022 ] Lớp Nhạc Doremi">
            <a:hlinkClick r:id="" action="ppaction://media"/>
            <a:extLst>
              <a:ext uri="{FF2B5EF4-FFF2-40B4-BE49-F238E27FC236}">
                <a16:creationId xmlns:a16="http://schemas.microsoft.com/office/drawing/2014/main" id="{4AA6D442-5723-3175-6823-3CB0950EDE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995" y="742189"/>
            <a:ext cx="609600" cy="60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063204-222A-3307-F6C9-7CEAB1C418AA}"/>
              </a:ext>
            </a:extLst>
          </p:cNvPr>
          <p:cNvSpPr/>
          <p:nvPr/>
        </p:nvSpPr>
        <p:spPr>
          <a:xfrm>
            <a:off x="1806667" y="132990"/>
            <a:ext cx="8610600" cy="7311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spc="-1" dirty="0">
                <a:solidFill>
                  <a:srgbClr val="FF0000"/>
                </a:solidFill>
                <a:latin typeface="Cambria"/>
                <a:ea typeface="Times New Roman"/>
              </a:rPr>
              <a:t>HÁT KẾT HỢP GÕ ĐỆM </a:t>
            </a:r>
            <a:endParaRPr lang="en-US" sz="4000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812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0145" y="3333284"/>
            <a:ext cx="2654846" cy="4036259"/>
          </a:xfrm>
          <a:prstGeom prst="rect">
            <a:avLst/>
          </a:prstGeom>
        </p:spPr>
      </p:pic>
      <p:grpSp>
        <p:nvGrpSpPr>
          <p:cNvPr id="5" name="Group 34"/>
          <p:cNvGrpSpPr/>
          <p:nvPr/>
        </p:nvGrpSpPr>
        <p:grpSpPr bwMode="auto">
          <a:xfrm>
            <a:off x="475869" y="5619078"/>
            <a:ext cx="11240262" cy="1235583"/>
            <a:chOff x="0" y="4003"/>
            <a:chExt cx="5511" cy="317"/>
          </a:xfrm>
        </p:grpSpPr>
        <p:sp>
          <p:nvSpPr>
            <p:cNvPr id="6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9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2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3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4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5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6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7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8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9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0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1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2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3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4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5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6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7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8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9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0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1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2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3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4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5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6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7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8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9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200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201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2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3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4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5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6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7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8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9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0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1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2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3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4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5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6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7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8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9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0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1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2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3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4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5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6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7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8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9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0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1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2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3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234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235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6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7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8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9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0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1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2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3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4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5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6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7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8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9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0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1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2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3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4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5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6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7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8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9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0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1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2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3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4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5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6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7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268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269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0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1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2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3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4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5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6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7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8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9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0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1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2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3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4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5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6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7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8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9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0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1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2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3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4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5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6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7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8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9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0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1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sp>
        <p:nvSpPr>
          <p:cNvPr id="2" name="TextBox 5"/>
          <p:cNvSpPr txBox="1"/>
          <p:nvPr/>
        </p:nvSpPr>
        <p:spPr>
          <a:xfrm>
            <a:off x="4210099" y="101434"/>
            <a:ext cx="681285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ĐỘNG TÁC CƠ THỂ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09600" y="426911"/>
            <a:ext cx="2359724" cy="1483614"/>
          </a:xfrm>
          <a:prstGeom prst="rect">
            <a:avLst/>
          </a:prstGeom>
        </p:spPr>
      </p:pic>
      <p:pic>
        <p:nvPicPr>
          <p:cNvPr id="16" name="Picture 2" descr="C:\Users\Administrator\Desktop\hinh nen dep pp\CON VAT+CAY, HIH ANH NHO NGHEP TRAH\4d93d3c41d690499dcf3d031be2765e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62" y="342901"/>
            <a:ext cx="1403604" cy="5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" name="Group 12"/>
          <p:cNvGrpSpPr/>
          <p:nvPr/>
        </p:nvGrpSpPr>
        <p:grpSpPr bwMode="auto">
          <a:xfrm>
            <a:off x="2336674" y="1476757"/>
            <a:ext cx="234315" cy="312897"/>
            <a:chOff x="2832" y="663"/>
            <a:chExt cx="310" cy="415"/>
          </a:xfrm>
        </p:grpSpPr>
        <p:sp>
          <p:nvSpPr>
            <p:cNvPr id="162" name="Freeform 13"/>
            <p:cNvSpPr/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1893 w 126"/>
                <a:gd name="T3" fmla="*/ 1461 h 68"/>
                <a:gd name="T4" fmla="*/ 4769 w 126"/>
                <a:gd name="T5" fmla="*/ 3224 h 68"/>
                <a:gd name="T6" fmla="*/ 8350 w 126"/>
                <a:gd name="T7" fmla="*/ 5090 h 68"/>
                <a:gd name="T8" fmla="*/ 11988 w 126"/>
                <a:gd name="T9" fmla="*/ 5681 h 68"/>
                <a:gd name="T10" fmla="*/ 14618 w 126"/>
                <a:gd name="T11" fmla="*/ 5681 h 68"/>
                <a:gd name="T12" fmla="*/ 17201 w 126"/>
                <a:gd name="T13" fmla="*/ 5681 h 68"/>
                <a:gd name="T14" fmla="*/ 19885 w 126"/>
                <a:gd name="T15" fmla="*/ 5681 h 68"/>
                <a:gd name="T16" fmla="*/ 22247 w 126"/>
                <a:gd name="T17" fmla="*/ 6156 h 68"/>
                <a:gd name="T18" fmla="*/ 24949 w 126"/>
                <a:gd name="T19" fmla="*/ 6156 h 68"/>
                <a:gd name="T20" fmla="*/ 26973 w 126"/>
                <a:gd name="T21" fmla="*/ 6355 h 68"/>
                <a:gd name="T22" fmla="*/ 28532 w 126"/>
                <a:gd name="T23" fmla="*/ 6795 h 68"/>
                <a:gd name="T24" fmla="*/ 30887 w 126"/>
                <a:gd name="T25" fmla="*/ 7264 h 68"/>
                <a:gd name="T26" fmla="*/ 33476 w 126"/>
                <a:gd name="T27" fmla="*/ 7904 h 68"/>
                <a:gd name="T28" fmla="*/ 36101 w 126"/>
                <a:gd name="T29" fmla="*/ 8591 h 68"/>
                <a:gd name="T30" fmla="*/ 38106 w 126"/>
                <a:gd name="T31" fmla="*/ 9273 h 68"/>
                <a:gd name="T32" fmla="*/ 40863 w 126"/>
                <a:gd name="T33" fmla="*/ 10374 h 68"/>
                <a:gd name="T34" fmla="*/ 42867 w 126"/>
                <a:gd name="T35" fmla="*/ 11461 h 68"/>
                <a:gd name="T36" fmla="*/ 45255 w 126"/>
                <a:gd name="T37" fmla="*/ 12505 h 68"/>
                <a:gd name="T38" fmla="*/ 46889 w 126"/>
                <a:gd name="T39" fmla="*/ 14024 h 68"/>
                <a:gd name="T40" fmla="*/ 48878 w 126"/>
                <a:gd name="T41" fmla="*/ 15325 h 68"/>
                <a:gd name="T42" fmla="*/ 50782 w 126"/>
                <a:gd name="T43" fmla="*/ 17594 h 68"/>
                <a:gd name="T44" fmla="*/ 52482 w 126"/>
                <a:gd name="T45" fmla="*/ 19774 h 68"/>
                <a:gd name="T46" fmla="*/ 53922 w 126"/>
                <a:gd name="T47" fmla="*/ 22140 h 68"/>
                <a:gd name="T48" fmla="*/ 54712 w 126"/>
                <a:gd name="T49" fmla="*/ 24317 h 68"/>
                <a:gd name="T50" fmla="*/ 52827 w 126"/>
                <a:gd name="T51" fmla="*/ 23935 h 68"/>
                <a:gd name="T52" fmla="*/ 51233 w 126"/>
                <a:gd name="T53" fmla="*/ 22556 h 68"/>
                <a:gd name="T54" fmla="*/ 50092 w 126"/>
                <a:gd name="T55" fmla="*/ 20413 h 68"/>
                <a:gd name="T56" fmla="*/ 48878 w 126"/>
                <a:gd name="T57" fmla="*/ 19113 h 68"/>
                <a:gd name="T58" fmla="*/ 47327 w 126"/>
                <a:gd name="T59" fmla="*/ 17594 h 68"/>
                <a:gd name="T60" fmla="*/ 44111 w 126"/>
                <a:gd name="T61" fmla="*/ 15325 h 68"/>
                <a:gd name="T62" fmla="*/ 40863 w 126"/>
                <a:gd name="T63" fmla="*/ 14024 h 68"/>
                <a:gd name="T64" fmla="*/ 37345 w 126"/>
                <a:gd name="T65" fmla="*/ 12505 h 68"/>
                <a:gd name="T66" fmla="*/ 33476 w 126"/>
                <a:gd name="T67" fmla="*/ 11857 h 68"/>
                <a:gd name="T68" fmla="*/ 30887 w 126"/>
                <a:gd name="T69" fmla="*/ 11461 h 68"/>
                <a:gd name="T70" fmla="*/ 28268 w 126"/>
                <a:gd name="T71" fmla="*/ 11461 h 68"/>
                <a:gd name="T72" fmla="*/ 25110 w 126"/>
                <a:gd name="T73" fmla="*/ 11092 h 68"/>
                <a:gd name="T74" fmla="*/ 22973 w 126"/>
                <a:gd name="T75" fmla="*/ 11461 h 68"/>
                <a:gd name="T76" fmla="*/ 20354 w 126"/>
                <a:gd name="T77" fmla="*/ 11461 h 68"/>
                <a:gd name="T78" fmla="*/ 17201 w 126"/>
                <a:gd name="T79" fmla="*/ 11857 h 68"/>
                <a:gd name="T80" fmla="*/ 14618 w 126"/>
                <a:gd name="T81" fmla="*/ 11857 h 68"/>
                <a:gd name="T82" fmla="*/ 11988 w 126"/>
                <a:gd name="T83" fmla="*/ 12262 h 68"/>
                <a:gd name="T84" fmla="*/ 0 w 126"/>
                <a:gd name="T85" fmla="*/ 0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3" name="Freeform 14"/>
            <p:cNvSpPr/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1214 w 125"/>
                <a:gd name="T3" fmla="*/ 2051 h 67"/>
                <a:gd name="T4" fmla="*/ 3171 w 125"/>
                <a:gd name="T5" fmla="*/ 3398 h 67"/>
                <a:gd name="T6" fmla="*/ 5727 w 125"/>
                <a:gd name="T7" fmla="*/ 5630 h 67"/>
                <a:gd name="T8" fmla="*/ 8654 w 125"/>
                <a:gd name="T9" fmla="*/ 5893 h 67"/>
                <a:gd name="T10" fmla="*/ 10470 w 125"/>
                <a:gd name="T11" fmla="*/ 5893 h 67"/>
                <a:gd name="T12" fmla="*/ 12057 w 125"/>
                <a:gd name="T13" fmla="*/ 6420 h 67"/>
                <a:gd name="T14" fmla="*/ 13985 w 125"/>
                <a:gd name="T15" fmla="*/ 6420 h 67"/>
                <a:gd name="T16" fmla="*/ 15940 w 125"/>
                <a:gd name="T17" fmla="*/ 7029 h 67"/>
                <a:gd name="T18" fmla="*/ 17580 w 125"/>
                <a:gd name="T19" fmla="*/ 7029 h 67"/>
                <a:gd name="T20" fmla="*/ 19074 w 125"/>
                <a:gd name="T21" fmla="*/ 7836 h 67"/>
                <a:gd name="T22" fmla="*/ 20662 w 125"/>
                <a:gd name="T23" fmla="*/ 7871 h 67"/>
                <a:gd name="T24" fmla="*/ 22226 w 125"/>
                <a:gd name="T25" fmla="*/ 8567 h 67"/>
                <a:gd name="T26" fmla="*/ 23792 w 125"/>
                <a:gd name="T27" fmla="*/ 9008 h 67"/>
                <a:gd name="T28" fmla="*/ 25759 w 125"/>
                <a:gd name="T29" fmla="*/ 9763 h 67"/>
                <a:gd name="T30" fmla="*/ 27697 w 125"/>
                <a:gd name="T31" fmla="*/ 11059 h 67"/>
                <a:gd name="T32" fmla="*/ 29382 w 125"/>
                <a:gd name="T33" fmla="*/ 11841 h 67"/>
                <a:gd name="T34" fmla="*/ 30824 w 125"/>
                <a:gd name="T35" fmla="*/ 13040 h 67"/>
                <a:gd name="T36" fmla="*/ 32558 w 125"/>
                <a:gd name="T37" fmla="*/ 14924 h 67"/>
                <a:gd name="T38" fmla="*/ 33534 w 125"/>
                <a:gd name="T39" fmla="*/ 16175 h 67"/>
                <a:gd name="T40" fmla="*/ 35119 w 125"/>
                <a:gd name="T41" fmla="*/ 18322 h 67"/>
                <a:gd name="T42" fmla="*/ 36691 w 125"/>
                <a:gd name="T43" fmla="*/ 20904 h 67"/>
                <a:gd name="T44" fmla="*/ 37666 w 125"/>
                <a:gd name="T45" fmla="*/ 22919 h 67"/>
                <a:gd name="T46" fmla="*/ 39057 w 125"/>
                <a:gd name="T47" fmla="*/ 26037 h 67"/>
                <a:gd name="T48" fmla="*/ 39631 w 125"/>
                <a:gd name="T49" fmla="*/ 28679 h 67"/>
                <a:gd name="T50" fmla="*/ 38107 w 125"/>
                <a:gd name="T51" fmla="*/ 28182 h 67"/>
                <a:gd name="T52" fmla="*/ 37065 w 125"/>
                <a:gd name="T53" fmla="*/ 26610 h 67"/>
                <a:gd name="T54" fmla="*/ 36082 w 125"/>
                <a:gd name="T55" fmla="*/ 24215 h 67"/>
                <a:gd name="T56" fmla="*/ 35119 w 125"/>
                <a:gd name="T57" fmla="*/ 22067 h 67"/>
                <a:gd name="T58" fmla="*/ 34372 w 125"/>
                <a:gd name="T59" fmla="*/ 20904 h 67"/>
                <a:gd name="T60" fmla="*/ 31952 w 125"/>
                <a:gd name="T61" fmla="*/ 18322 h 67"/>
                <a:gd name="T62" fmla="*/ 29382 w 125"/>
                <a:gd name="T63" fmla="*/ 16175 h 67"/>
                <a:gd name="T64" fmla="*/ 26360 w 125"/>
                <a:gd name="T65" fmla="*/ 14924 h 67"/>
                <a:gd name="T66" fmla="*/ 23581 w 125"/>
                <a:gd name="T67" fmla="*/ 14193 h 67"/>
                <a:gd name="T68" fmla="*/ 21622 w 125"/>
                <a:gd name="T69" fmla="*/ 13040 h 67"/>
                <a:gd name="T70" fmla="*/ 20038 w 125"/>
                <a:gd name="T71" fmla="*/ 13040 h 67"/>
                <a:gd name="T72" fmla="*/ 18093 w 125"/>
                <a:gd name="T73" fmla="*/ 12982 h 67"/>
                <a:gd name="T74" fmla="*/ 16155 w 125"/>
                <a:gd name="T75" fmla="*/ 13040 h 67"/>
                <a:gd name="T76" fmla="*/ 13985 w 125"/>
                <a:gd name="T77" fmla="*/ 13040 h 67"/>
                <a:gd name="T78" fmla="*/ 12057 w 125"/>
                <a:gd name="T79" fmla="*/ 14193 h 67"/>
                <a:gd name="T80" fmla="*/ 10237 w 125"/>
                <a:gd name="T81" fmla="*/ 14193 h 67"/>
                <a:gd name="T82" fmla="*/ 8280 w 125"/>
                <a:gd name="T83" fmla="*/ 14452 h 67"/>
                <a:gd name="T84" fmla="*/ 0 w 125"/>
                <a:gd name="T85" fmla="*/ 0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4" name="Freeform 15"/>
            <p:cNvSpPr/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1096 w 131"/>
                <a:gd name="T3" fmla="*/ 1002 h 85"/>
                <a:gd name="T4" fmla="*/ 2559 w 131"/>
                <a:gd name="T5" fmla="*/ 1627 h 85"/>
                <a:gd name="T6" fmla="*/ 4200 w 131"/>
                <a:gd name="T7" fmla="*/ 2641 h 85"/>
                <a:gd name="T8" fmla="*/ 6158 w 131"/>
                <a:gd name="T9" fmla="*/ 3280 h 85"/>
                <a:gd name="T10" fmla="*/ 7707 w 131"/>
                <a:gd name="T11" fmla="*/ 3911 h 85"/>
                <a:gd name="T12" fmla="*/ 9514 w 131"/>
                <a:gd name="T13" fmla="*/ 4288 h 85"/>
                <a:gd name="T14" fmla="*/ 11313 w 131"/>
                <a:gd name="T15" fmla="*/ 4939 h 85"/>
                <a:gd name="T16" fmla="*/ 13056 w 131"/>
                <a:gd name="T17" fmla="*/ 5325 h 85"/>
                <a:gd name="T18" fmla="*/ 15265 w 131"/>
                <a:gd name="T19" fmla="*/ 5325 h 85"/>
                <a:gd name="T20" fmla="*/ 17471 w 131"/>
                <a:gd name="T21" fmla="*/ 5325 h 85"/>
                <a:gd name="T22" fmla="*/ 20353 w 131"/>
                <a:gd name="T23" fmla="*/ 5731 h 85"/>
                <a:gd name="T24" fmla="*/ 22519 w 131"/>
                <a:gd name="T25" fmla="*/ 5731 h 85"/>
                <a:gd name="T26" fmla="*/ 24380 w 131"/>
                <a:gd name="T27" fmla="*/ 5952 h 85"/>
                <a:gd name="T28" fmla="*/ 26763 w 131"/>
                <a:gd name="T29" fmla="*/ 6350 h 85"/>
                <a:gd name="T30" fmla="*/ 29010 w 131"/>
                <a:gd name="T31" fmla="*/ 6350 h 85"/>
                <a:gd name="T32" fmla="*/ 31423 w 131"/>
                <a:gd name="T33" fmla="*/ 6577 h 85"/>
                <a:gd name="T34" fmla="*/ 35168 w 131"/>
                <a:gd name="T35" fmla="*/ 8019 h 85"/>
                <a:gd name="T36" fmla="*/ 38106 w 131"/>
                <a:gd name="T37" fmla="*/ 9046 h 85"/>
                <a:gd name="T38" fmla="*/ 41118 w 131"/>
                <a:gd name="T39" fmla="*/ 11212 h 85"/>
                <a:gd name="T40" fmla="*/ 43924 w 131"/>
                <a:gd name="T41" fmla="*/ 13862 h 85"/>
                <a:gd name="T42" fmla="*/ 46481 w 131"/>
                <a:gd name="T43" fmla="*/ 17180 h 85"/>
                <a:gd name="T44" fmla="*/ 48213 w 131"/>
                <a:gd name="T45" fmla="*/ 20844 h 85"/>
                <a:gd name="T46" fmla="*/ 49585 w 131"/>
                <a:gd name="T47" fmla="*/ 24137 h 85"/>
                <a:gd name="T48" fmla="*/ 50013 w 131"/>
                <a:gd name="T49" fmla="*/ 27892 h 85"/>
                <a:gd name="T50" fmla="*/ 49322 w 131"/>
                <a:gd name="T51" fmla="*/ 28548 h 85"/>
                <a:gd name="T52" fmla="*/ 48213 w 131"/>
                <a:gd name="T53" fmla="*/ 25853 h 85"/>
                <a:gd name="T54" fmla="*/ 47060 w 131"/>
                <a:gd name="T55" fmla="*/ 22121 h 85"/>
                <a:gd name="T56" fmla="*/ 45129 w 131"/>
                <a:gd name="T57" fmla="*/ 19210 h 85"/>
                <a:gd name="T58" fmla="*/ 43525 w 131"/>
                <a:gd name="T59" fmla="*/ 16555 h 85"/>
                <a:gd name="T60" fmla="*/ 41118 w 131"/>
                <a:gd name="T61" fmla="*/ 14035 h 85"/>
                <a:gd name="T62" fmla="*/ 38920 w 131"/>
                <a:gd name="T63" fmla="*/ 12839 h 85"/>
                <a:gd name="T64" fmla="*/ 36269 w 131"/>
                <a:gd name="T65" fmla="*/ 11212 h 85"/>
                <a:gd name="T66" fmla="*/ 33404 w 131"/>
                <a:gd name="T67" fmla="*/ 10309 h 85"/>
                <a:gd name="T68" fmla="*/ 31423 w 131"/>
                <a:gd name="T69" fmla="*/ 10197 h 85"/>
                <a:gd name="T70" fmla="*/ 28674 w 131"/>
                <a:gd name="T71" fmla="*/ 10197 h 85"/>
                <a:gd name="T72" fmla="*/ 25628 w 131"/>
                <a:gd name="T73" fmla="*/ 10197 h 85"/>
                <a:gd name="T74" fmla="*/ 22519 w 131"/>
                <a:gd name="T75" fmla="*/ 10309 h 85"/>
                <a:gd name="T76" fmla="*/ 19146 w 131"/>
                <a:gd name="T77" fmla="*/ 10309 h 85"/>
                <a:gd name="T78" fmla="*/ 15615 w 131"/>
                <a:gd name="T79" fmla="*/ 10678 h 85"/>
                <a:gd name="T80" fmla="*/ 12649 w 131"/>
                <a:gd name="T81" fmla="*/ 10678 h 85"/>
                <a:gd name="T82" fmla="*/ 10107 w 131"/>
                <a:gd name="T83" fmla="*/ 11212 h 85"/>
                <a:gd name="T84" fmla="*/ 0 w 131"/>
                <a:gd name="T85" fmla="*/ 0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5" name="Freeform 16"/>
            <p:cNvSpPr/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30276 w 160"/>
                <a:gd name="T1" fmla="*/ 36615 h 254"/>
                <a:gd name="T2" fmla="*/ 54544 w 160"/>
                <a:gd name="T3" fmla="*/ 67379 h 254"/>
                <a:gd name="T4" fmla="*/ 56229 w 160"/>
                <a:gd name="T5" fmla="*/ 69780 h 254"/>
                <a:gd name="T6" fmla="*/ 56867 w 160"/>
                <a:gd name="T7" fmla="*/ 72664 h 254"/>
                <a:gd name="T8" fmla="*/ 56867 w 160"/>
                <a:gd name="T9" fmla="*/ 75517 h 254"/>
                <a:gd name="T10" fmla="*/ 56242 w 160"/>
                <a:gd name="T11" fmla="*/ 78910 h 254"/>
                <a:gd name="T12" fmla="*/ 55813 w 160"/>
                <a:gd name="T13" fmla="*/ 82180 h 254"/>
                <a:gd name="T14" fmla="*/ 54034 w 160"/>
                <a:gd name="T15" fmla="*/ 84938 h 254"/>
                <a:gd name="T16" fmla="*/ 52241 w 160"/>
                <a:gd name="T17" fmla="*/ 87465 h 254"/>
                <a:gd name="T18" fmla="*/ 50048 w 160"/>
                <a:gd name="T19" fmla="*/ 89434 h 254"/>
                <a:gd name="T20" fmla="*/ 48595 w 160"/>
                <a:gd name="T21" fmla="*/ 90851 h 254"/>
                <a:gd name="T22" fmla="*/ 46884 w 160"/>
                <a:gd name="T23" fmla="*/ 91256 h 254"/>
                <a:gd name="T24" fmla="*/ 45487 w 160"/>
                <a:gd name="T25" fmla="*/ 91898 h 254"/>
                <a:gd name="T26" fmla="*/ 43768 w 160"/>
                <a:gd name="T27" fmla="*/ 91898 h 254"/>
                <a:gd name="T28" fmla="*/ 42117 w 160"/>
                <a:gd name="T29" fmla="*/ 91503 h 254"/>
                <a:gd name="T30" fmla="*/ 40956 w 160"/>
                <a:gd name="T31" fmla="*/ 91256 h 254"/>
                <a:gd name="T32" fmla="*/ 39887 w 160"/>
                <a:gd name="T33" fmla="*/ 90455 h 254"/>
                <a:gd name="T34" fmla="*/ 38263 w 160"/>
                <a:gd name="T35" fmla="*/ 89014 h 254"/>
                <a:gd name="T36" fmla="*/ 37196 w 160"/>
                <a:gd name="T37" fmla="*/ 86369 h 254"/>
                <a:gd name="T38" fmla="*/ 36556 w 160"/>
                <a:gd name="T39" fmla="*/ 83892 h 254"/>
                <a:gd name="T40" fmla="*/ 36556 w 160"/>
                <a:gd name="T41" fmla="*/ 80664 h 254"/>
                <a:gd name="T42" fmla="*/ 36948 w 160"/>
                <a:gd name="T43" fmla="*/ 77639 h 254"/>
                <a:gd name="T44" fmla="*/ 37586 w 160"/>
                <a:gd name="T45" fmla="*/ 74839 h 254"/>
                <a:gd name="T46" fmla="*/ 39375 w 160"/>
                <a:gd name="T47" fmla="*/ 72022 h 254"/>
                <a:gd name="T48" fmla="*/ 40956 w 160"/>
                <a:gd name="T49" fmla="*/ 69532 h 254"/>
                <a:gd name="T50" fmla="*/ 42714 w 160"/>
                <a:gd name="T51" fmla="*/ 67379 h 254"/>
                <a:gd name="T52" fmla="*/ 44021 w 160"/>
                <a:gd name="T53" fmla="*/ 66263 h 254"/>
                <a:gd name="T54" fmla="*/ 46146 w 160"/>
                <a:gd name="T55" fmla="*/ 64642 h 254"/>
                <a:gd name="T56" fmla="*/ 47908 w 160"/>
                <a:gd name="T57" fmla="*/ 64399 h 254"/>
                <a:gd name="T58" fmla="*/ 49388 w 160"/>
                <a:gd name="T59" fmla="*/ 63993 h 254"/>
                <a:gd name="T60" fmla="*/ 0 w 160"/>
                <a:gd name="T61" fmla="*/ 1060 h 254"/>
                <a:gd name="T62" fmla="*/ 1700 w 160"/>
                <a:gd name="T63" fmla="*/ 0 h 254"/>
                <a:gd name="T64" fmla="*/ 11781 w 160"/>
                <a:gd name="T65" fmla="*/ 12344 h 254"/>
                <a:gd name="T66" fmla="*/ 20975 w 160"/>
                <a:gd name="T67" fmla="*/ 24578 h 254"/>
                <a:gd name="T68" fmla="*/ 30276 w 160"/>
                <a:gd name="T69" fmla="*/ 3661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66" name="Freeform 19"/>
          <p:cNvSpPr/>
          <p:nvPr/>
        </p:nvSpPr>
        <p:spPr bwMode="auto">
          <a:xfrm rot="19620000">
            <a:off x="1217677" y="1891094"/>
            <a:ext cx="225743" cy="300038"/>
          </a:xfrm>
          <a:custGeom>
            <a:avLst/>
            <a:gdLst>
              <a:gd name="T0" fmla="*/ 2147483647 w 316"/>
              <a:gd name="T1" fmla="*/ 2147483647 h 419"/>
              <a:gd name="T2" fmla="*/ 2147483647 w 316"/>
              <a:gd name="T3" fmla="*/ 2147483647 h 419"/>
              <a:gd name="T4" fmla="*/ 2147483647 w 316"/>
              <a:gd name="T5" fmla="*/ 0 h 419"/>
              <a:gd name="T6" fmla="*/ 2147483647 w 316"/>
              <a:gd name="T7" fmla="*/ 2147483647 h 419"/>
              <a:gd name="T8" fmla="*/ 2147483647 w 316"/>
              <a:gd name="T9" fmla="*/ 2147483647 h 419"/>
              <a:gd name="T10" fmla="*/ 2147483647 w 316"/>
              <a:gd name="T11" fmla="*/ 2147483647 h 419"/>
              <a:gd name="T12" fmla="*/ 2147483647 w 316"/>
              <a:gd name="T13" fmla="*/ 2147483647 h 419"/>
              <a:gd name="T14" fmla="*/ 2147483647 w 316"/>
              <a:gd name="T15" fmla="*/ 2147483647 h 419"/>
              <a:gd name="T16" fmla="*/ 2147483647 w 316"/>
              <a:gd name="T17" fmla="*/ 2147483647 h 419"/>
              <a:gd name="T18" fmla="*/ 2147483647 w 316"/>
              <a:gd name="T19" fmla="*/ 2147483647 h 419"/>
              <a:gd name="T20" fmla="*/ 2147483647 w 316"/>
              <a:gd name="T21" fmla="*/ 2147483647 h 419"/>
              <a:gd name="T22" fmla="*/ 2147483647 w 316"/>
              <a:gd name="T23" fmla="*/ 2147483647 h 419"/>
              <a:gd name="T24" fmla="*/ 2147483647 w 316"/>
              <a:gd name="T25" fmla="*/ 2147483647 h 419"/>
              <a:gd name="T26" fmla="*/ 2147483647 w 316"/>
              <a:gd name="T27" fmla="*/ 2147483647 h 419"/>
              <a:gd name="T28" fmla="*/ 2147483647 w 316"/>
              <a:gd name="T29" fmla="*/ 2147483647 h 419"/>
              <a:gd name="T30" fmla="*/ 2147483647 w 316"/>
              <a:gd name="T31" fmla="*/ 2147483647 h 419"/>
              <a:gd name="T32" fmla="*/ 2147483647 w 316"/>
              <a:gd name="T33" fmla="*/ 2147483647 h 419"/>
              <a:gd name="T34" fmla="*/ 2147483647 w 316"/>
              <a:gd name="T35" fmla="*/ 2147483647 h 419"/>
              <a:gd name="T36" fmla="*/ 2147483647 w 316"/>
              <a:gd name="T37" fmla="*/ 2147483647 h 419"/>
              <a:gd name="T38" fmla="*/ 2147483647 w 316"/>
              <a:gd name="T39" fmla="*/ 2147483647 h 419"/>
              <a:gd name="T40" fmla="*/ 2147483647 w 316"/>
              <a:gd name="T41" fmla="*/ 2147483647 h 419"/>
              <a:gd name="T42" fmla="*/ 2147483647 w 316"/>
              <a:gd name="T43" fmla="*/ 2147483647 h 419"/>
              <a:gd name="T44" fmla="*/ 2147483647 w 316"/>
              <a:gd name="T45" fmla="*/ 2147483647 h 419"/>
              <a:gd name="T46" fmla="*/ 2147483647 w 316"/>
              <a:gd name="T47" fmla="*/ 2147483647 h 419"/>
              <a:gd name="T48" fmla="*/ 2147483647 w 316"/>
              <a:gd name="T49" fmla="*/ 2147483647 h 419"/>
              <a:gd name="T50" fmla="*/ 2147483647 w 316"/>
              <a:gd name="T51" fmla="*/ 2147483647 h 419"/>
              <a:gd name="T52" fmla="*/ 2147483647 w 316"/>
              <a:gd name="T53" fmla="*/ 2147483647 h 419"/>
              <a:gd name="T54" fmla="*/ 2147483647 w 316"/>
              <a:gd name="T55" fmla="*/ 2147483647 h 419"/>
              <a:gd name="T56" fmla="*/ 2147483647 w 316"/>
              <a:gd name="T57" fmla="*/ 2147483647 h 419"/>
              <a:gd name="T58" fmla="*/ 2147483647 w 316"/>
              <a:gd name="T59" fmla="*/ 2147483647 h 419"/>
              <a:gd name="T60" fmla="*/ 2147483647 w 316"/>
              <a:gd name="T61" fmla="*/ 2147483647 h 419"/>
              <a:gd name="T62" fmla="*/ 2147483647 w 316"/>
              <a:gd name="T63" fmla="*/ 2147483647 h 419"/>
              <a:gd name="T64" fmla="*/ 2147483647 w 316"/>
              <a:gd name="T65" fmla="*/ 2147483647 h 419"/>
              <a:gd name="T66" fmla="*/ 2147483647 w 316"/>
              <a:gd name="T67" fmla="*/ 2147483647 h 419"/>
              <a:gd name="T68" fmla="*/ 0 w 316"/>
              <a:gd name="T69" fmla="*/ 2147483647 h 419"/>
              <a:gd name="T70" fmla="*/ 2147483647 w 316"/>
              <a:gd name="T71" fmla="*/ 2147483647 h 419"/>
              <a:gd name="T72" fmla="*/ 2147483647 w 316"/>
              <a:gd name="T73" fmla="*/ 2147483647 h 419"/>
              <a:gd name="T74" fmla="*/ 2147483647 w 316"/>
              <a:gd name="T75" fmla="*/ 2147483647 h 419"/>
              <a:gd name="T76" fmla="*/ 2147483647 w 316"/>
              <a:gd name="T77" fmla="*/ 2147483647 h 419"/>
              <a:gd name="T78" fmla="*/ 2147483647 w 316"/>
              <a:gd name="T79" fmla="*/ 2147483647 h 419"/>
              <a:gd name="T80" fmla="*/ 2147483647 w 316"/>
              <a:gd name="T81" fmla="*/ 2147483647 h 419"/>
              <a:gd name="T82" fmla="*/ 2147483647 w 316"/>
              <a:gd name="T83" fmla="*/ 2147483647 h 419"/>
              <a:gd name="T84" fmla="*/ 2147483647 w 316"/>
              <a:gd name="T85" fmla="*/ 2147483647 h 419"/>
              <a:gd name="T86" fmla="*/ 2147483647 w 316"/>
              <a:gd name="T87" fmla="*/ 2147483647 h 419"/>
              <a:gd name="T88" fmla="*/ 2147483647 w 316"/>
              <a:gd name="T89" fmla="*/ 2147483647 h 419"/>
              <a:gd name="T90" fmla="*/ 2147483647 w 316"/>
              <a:gd name="T91" fmla="*/ 2147483647 h 4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822960">
              <a:defRPr/>
            </a:pPr>
            <a:endParaRPr lang="en-US" sz="162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7" name="Freeform 180"/>
          <p:cNvSpPr/>
          <p:nvPr/>
        </p:nvSpPr>
        <p:spPr bwMode="auto">
          <a:xfrm>
            <a:off x="1692593" y="768668"/>
            <a:ext cx="167164" cy="170022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822960">
              <a:defRPr/>
            </a:pPr>
            <a:endParaRPr lang="en-US" sz="162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56" name="Group 5"/>
          <p:cNvGrpSpPr/>
          <p:nvPr/>
        </p:nvGrpSpPr>
        <p:grpSpPr bwMode="auto">
          <a:xfrm>
            <a:off x="3037333" y="938690"/>
            <a:ext cx="175737" cy="332898"/>
            <a:chOff x="3890" y="144"/>
            <a:chExt cx="232" cy="441"/>
          </a:xfrm>
        </p:grpSpPr>
        <p:sp>
          <p:nvSpPr>
            <p:cNvPr id="157" name="Freeform 6"/>
            <p:cNvSpPr/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1750 w 101"/>
                <a:gd name="T3" fmla="*/ 2175 h 96"/>
                <a:gd name="T4" fmla="*/ 3072 w 101"/>
                <a:gd name="T5" fmla="*/ 4694 h 96"/>
                <a:gd name="T6" fmla="*/ 5851 w 101"/>
                <a:gd name="T7" fmla="*/ 6448 h 96"/>
                <a:gd name="T8" fmla="*/ 8946 w 101"/>
                <a:gd name="T9" fmla="*/ 8040 h 96"/>
                <a:gd name="T10" fmla="*/ 11418 w 101"/>
                <a:gd name="T11" fmla="*/ 8800 h 96"/>
                <a:gd name="T12" fmla="*/ 13638 w 101"/>
                <a:gd name="T13" fmla="*/ 9209 h 96"/>
                <a:gd name="T14" fmla="*/ 15136 w 101"/>
                <a:gd name="T15" fmla="*/ 10292 h 96"/>
                <a:gd name="T16" fmla="*/ 17557 w 101"/>
                <a:gd name="T17" fmla="*/ 10545 h 96"/>
                <a:gd name="T18" fmla="*/ 19438 w 101"/>
                <a:gd name="T19" fmla="*/ 11360 h 96"/>
                <a:gd name="T20" fmla="*/ 20987 w 101"/>
                <a:gd name="T21" fmla="*/ 12076 h 96"/>
                <a:gd name="T22" fmla="*/ 22415 w 101"/>
                <a:gd name="T23" fmla="*/ 12742 h 96"/>
                <a:gd name="T24" fmla="*/ 24165 w 101"/>
                <a:gd name="T25" fmla="*/ 13700 h 96"/>
                <a:gd name="T26" fmla="*/ 28383 w 101"/>
                <a:gd name="T27" fmla="*/ 16189 h 96"/>
                <a:gd name="T28" fmla="*/ 31948 w 101"/>
                <a:gd name="T29" fmla="*/ 18578 h 96"/>
                <a:gd name="T30" fmla="*/ 34493 w 101"/>
                <a:gd name="T31" fmla="*/ 21910 h 96"/>
                <a:gd name="T32" fmla="*/ 36840 w 101"/>
                <a:gd name="T33" fmla="*/ 25373 h 96"/>
                <a:gd name="T34" fmla="*/ 37551 w 101"/>
                <a:gd name="T35" fmla="*/ 27784 h 96"/>
                <a:gd name="T36" fmla="*/ 38496 w 101"/>
                <a:gd name="T37" fmla="*/ 30383 h 96"/>
                <a:gd name="T38" fmla="*/ 38869 w 101"/>
                <a:gd name="T39" fmla="*/ 32906 h 96"/>
                <a:gd name="T40" fmla="*/ 39301 w 101"/>
                <a:gd name="T41" fmla="*/ 35168 h 96"/>
                <a:gd name="T42" fmla="*/ 38164 w 101"/>
                <a:gd name="T43" fmla="*/ 34079 h 96"/>
                <a:gd name="T44" fmla="*/ 37398 w 101"/>
                <a:gd name="T45" fmla="*/ 32697 h 96"/>
                <a:gd name="T46" fmla="*/ 36840 w 101"/>
                <a:gd name="T47" fmla="*/ 30676 h 96"/>
                <a:gd name="T48" fmla="*/ 35741 w 101"/>
                <a:gd name="T49" fmla="*/ 28850 h 96"/>
                <a:gd name="T50" fmla="*/ 34922 w 101"/>
                <a:gd name="T51" fmla="*/ 27527 h 96"/>
                <a:gd name="T52" fmla="*/ 33077 w 101"/>
                <a:gd name="T53" fmla="*/ 24631 h 96"/>
                <a:gd name="T54" fmla="*/ 30196 w 101"/>
                <a:gd name="T55" fmla="*/ 22405 h 96"/>
                <a:gd name="T56" fmla="*/ 27635 w 101"/>
                <a:gd name="T57" fmla="*/ 20121 h 96"/>
                <a:gd name="T58" fmla="*/ 24581 w 101"/>
                <a:gd name="T59" fmla="*/ 18578 h 96"/>
                <a:gd name="T60" fmla="*/ 22847 w 101"/>
                <a:gd name="T61" fmla="*/ 17641 h 96"/>
                <a:gd name="T62" fmla="*/ 20543 w 101"/>
                <a:gd name="T63" fmla="*/ 16832 h 96"/>
                <a:gd name="T64" fmla="*/ 18314 w 101"/>
                <a:gd name="T65" fmla="*/ 16590 h 96"/>
                <a:gd name="T66" fmla="*/ 16303 w 101"/>
                <a:gd name="T67" fmla="*/ 16189 h 96"/>
                <a:gd name="T68" fmla="*/ 13901 w 101"/>
                <a:gd name="T69" fmla="*/ 15558 h 96"/>
                <a:gd name="T70" fmla="*/ 11668 w 101"/>
                <a:gd name="T71" fmla="*/ 15061 h 96"/>
                <a:gd name="T72" fmla="*/ 8946 w 101"/>
                <a:gd name="T73" fmla="*/ 14488 h 96"/>
                <a:gd name="T74" fmla="*/ 6645 w 101"/>
                <a:gd name="T75" fmla="*/ 14488 h 96"/>
                <a:gd name="T76" fmla="*/ 0 w 101"/>
                <a:gd name="T77" fmla="*/ 0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8" name="Freeform 7"/>
            <p:cNvSpPr/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1114 w 102"/>
                <a:gd name="T3" fmla="*/ 1782 h 94"/>
                <a:gd name="T4" fmla="*/ 2280 w 102"/>
                <a:gd name="T5" fmla="*/ 3637 h 94"/>
                <a:gd name="T6" fmla="*/ 3783 w 102"/>
                <a:gd name="T7" fmla="*/ 5698 h 94"/>
                <a:gd name="T8" fmla="*/ 6400 w 102"/>
                <a:gd name="T9" fmla="*/ 7484 h 94"/>
                <a:gd name="T10" fmla="*/ 7827 w 102"/>
                <a:gd name="T11" fmla="*/ 8241 h 94"/>
                <a:gd name="T12" fmla="*/ 9305 w 102"/>
                <a:gd name="T13" fmla="*/ 8688 h 94"/>
                <a:gd name="T14" fmla="*/ 10544 w 102"/>
                <a:gd name="T15" fmla="*/ 9761 h 94"/>
                <a:gd name="T16" fmla="*/ 12161 w 102"/>
                <a:gd name="T17" fmla="*/ 10021 h 94"/>
                <a:gd name="T18" fmla="*/ 13609 w 102"/>
                <a:gd name="T19" fmla="*/ 10962 h 94"/>
                <a:gd name="T20" fmla="*/ 14766 w 102"/>
                <a:gd name="T21" fmla="*/ 11152 h 94"/>
                <a:gd name="T22" fmla="*/ 15790 w 102"/>
                <a:gd name="T23" fmla="*/ 12261 h 94"/>
                <a:gd name="T24" fmla="*/ 16850 w 102"/>
                <a:gd name="T25" fmla="*/ 12910 h 94"/>
                <a:gd name="T26" fmla="*/ 19988 w 102"/>
                <a:gd name="T27" fmla="*/ 15294 h 94"/>
                <a:gd name="T28" fmla="*/ 22389 w 102"/>
                <a:gd name="T29" fmla="*/ 18270 h 94"/>
                <a:gd name="T30" fmla="*/ 24669 w 102"/>
                <a:gd name="T31" fmla="*/ 21150 h 94"/>
                <a:gd name="T32" fmla="*/ 26380 w 102"/>
                <a:gd name="T33" fmla="*/ 25056 h 94"/>
                <a:gd name="T34" fmla="*/ 26927 w 102"/>
                <a:gd name="T35" fmla="*/ 27458 h 94"/>
                <a:gd name="T36" fmla="*/ 27379 w 102"/>
                <a:gd name="T37" fmla="*/ 29932 h 94"/>
                <a:gd name="T38" fmla="*/ 27951 w 102"/>
                <a:gd name="T39" fmla="*/ 32538 h 94"/>
                <a:gd name="T40" fmla="*/ 28212 w 102"/>
                <a:gd name="T41" fmla="*/ 35133 h 94"/>
                <a:gd name="T42" fmla="*/ 26927 w 102"/>
                <a:gd name="T43" fmla="*/ 33985 h 94"/>
                <a:gd name="T44" fmla="*/ 26615 w 102"/>
                <a:gd name="T45" fmla="*/ 32538 h 94"/>
                <a:gd name="T46" fmla="*/ 26117 w 102"/>
                <a:gd name="T47" fmla="*/ 30327 h 94"/>
                <a:gd name="T48" fmla="*/ 25813 w 102"/>
                <a:gd name="T49" fmla="*/ 28534 h 94"/>
                <a:gd name="T50" fmla="*/ 25009 w 102"/>
                <a:gd name="T51" fmla="*/ 26896 h 94"/>
                <a:gd name="T52" fmla="*/ 23763 w 102"/>
                <a:gd name="T53" fmla="*/ 23968 h 94"/>
                <a:gd name="T54" fmla="*/ 21813 w 102"/>
                <a:gd name="T55" fmla="*/ 21727 h 94"/>
                <a:gd name="T56" fmla="*/ 19988 w 102"/>
                <a:gd name="T57" fmla="*/ 19861 h 94"/>
                <a:gd name="T58" fmla="*/ 17654 w 102"/>
                <a:gd name="T59" fmla="*/ 18270 h 94"/>
                <a:gd name="T60" fmla="*/ 16153 w 102"/>
                <a:gd name="T61" fmla="*/ 17174 h 94"/>
                <a:gd name="T62" fmla="*/ 14766 w 102"/>
                <a:gd name="T63" fmla="*/ 16417 h 94"/>
                <a:gd name="T64" fmla="*/ 12858 w 102"/>
                <a:gd name="T65" fmla="*/ 15991 h 94"/>
                <a:gd name="T66" fmla="*/ 11394 w 102"/>
                <a:gd name="T67" fmla="*/ 15294 h 94"/>
                <a:gd name="T68" fmla="*/ 9660 w 102"/>
                <a:gd name="T69" fmla="*/ 14630 h 94"/>
                <a:gd name="T70" fmla="*/ 8046 w 102"/>
                <a:gd name="T71" fmla="*/ 14630 h 94"/>
                <a:gd name="T72" fmla="*/ 6400 w 102"/>
                <a:gd name="T73" fmla="*/ 14234 h 94"/>
                <a:gd name="T74" fmla="*/ 5035 w 102"/>
                <a:gd name="T75" fmla="*/ 13962 h 94"/>
                <a:gd name="T76" fmla="*/ 0 w 102"/>
                <a:gd name="T77" fmla="*/ 0 h 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9" name="Freeform 8"/>
            <p:cNvSpPr/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1804 w 103"/>
                <a:gd name="T3" fmla="*/ 2214 h 113"/>
                <a:gd name="T4" fmla="*/ 4573 w 103"/>
                <a:gd name="T5" fmla="*/ 4581 h 113"/>
                <a:gd name="T6" fmla="*/ 7643 w 103"/>
                <a:gd name="T7" fmla="*/ 6803 h 113"/>
                <a:gd name="T8" fmla="*/ 11073 w 103"/>
                <a:gd name="T9" fmla="*/ 7798 h 113"/>
                <a:gd name="T10" fmla="*/ 13384 w 103"/>
                <a:gd name="T11" fmla="*/ 8790 h 113"/>
                <a:gd name="T12" fmla="*/ 15642 w 103"/>
                <a:gd name="T13" fmla="*/ 9025 h 113"/>
                <a:gd name="T14" fmla="*/ 17589 w 103"/>
                <a:gd name="T15" fmla="*/ 9793 h 113"/>
                <a:gd name="T16" fmla="*/ 20098 w 103"/>
                <a:gd name="T17" fmla="*/ 10407 h 113"/>
                <a:gd name="T18" fmla="*/ 22521 w 103"/>
                <a:gd name="T19" fmla="*/ 11017 h 113"/>
                <a:gd name="T20" fmla="*/ 25132 w 103"/>
                <a:gd name="T21" fmla="*/ 11638 h 113"/>
                <a:gd name="T22" fmla="*/ 26982 w 103"/>
                <a:gd name="T23" fmla="*/ 12395 h 113"/>
                <a:gd name="T24" fmla="*/ 29030 w 103"/>
                <a:gd name="T25" fmla="*/ 13014 h 113"/>
                <a:gd name="T26" fmla="*/ 32686 w 103"/>
                <a:gd name="T27" fmla="*/ 14857 h 113"/>
                <a:gd name="T28" fmla="*/ 35740 w 103"/>
                <a:gd name="T29" fmla="*/ 16854 h 113"/>
                <a:gd name="T30" fmla="*/ 37601 w 103"/>
                <a:gd name="T31" fmla="*/ 19225 h 113"/>
                <a:gd name="T32" fmla="*/ 39130 w 103"/>
                <a:gd name="T33" fmla="*/ 22065 h 113"/>
                <a:gd name="T34" fmla="*/ 41480 w 103"/>
                <a:gd name="T35" fmla="*/ 26214 h 113"/>
                <a:gd name="T36" fmla="*/ 42175 w 103"/>
                <a:gd name="T37" fmla="*/ 29272 h 113"/>
                <a:gd name="T38" fmla="*/ 42175 w 103"/>
                <a:gd name="T39" fmla="*/ 32508 h 113"/>
                <a:gd name="T40" fmla="*/ 41498 w 103"/>
                <a:gd name="T41" fmla="*/ 36257 h 113"/>
                <a:gd name="T42" fmla="*/ 40371 w 103"/>
                <a:gd name="T43" fmla="*/ 36723 h 113"/>
                <a:gd name="T44" fmla="*/ 40371 w 103"/>
                <a:gd name="T45" fmla="*/ 34132 h 113"/>
                <a:gd name="T46" fmla="*/ 40371 w 103"/>
                <a:gd name="T47" fmla="*/ 30901 h 113"/>
                <a:gd name="T48" fmla="*/ 39130 w 103"/>
                <a:gd name="T49" fmla="*/ 27295 h 113"/>
                <a:gd name="T50" fmla="*/ 38001 w 103"/>
                <a:gd name="T51" fmla="*/ 24284 h 113"/>
                <a:gd name="T52" fmla="*/ 36459 w 103"/>
                <a:gd name="T53" fmla="*/ 21989 h 113"/>
                <a:gd name="T54" fmla="*/ 35078 w 103"/>
                <a:gd name="T55" fmla="*/ 19840 h 113"/>
                <a:gd name="T56" fmla="*/ 32686 w 103"/>
                <a:gd name="T57" fmla="*/ 18467 h 113"/>
                <a:gd name="T58" fmla="*/ 29733 w 103"/>
                <a:gd name="T59" fmla="*/ 16854 h 113"/>
                <a:gd name="T60" fmla="*/ 27695 w 103"/>
                <a:gd name="T61" fmla="*/ 16221 h 113"/>
                <a:gd name="T62" fmla="*/ 25143 w 103"/>
                <a:gd name="T63" fmla="*/ 15229 h 113"/>
                <a:gd name="T64" fmla="*/ 22090 w 103"/>
                <a:gd name="T65" fmla="*/ 14857 h 113"/>
                <a:gd name="T66" fmla="*/ 18717 w 103"/>
                <a:gd name="T67" fmla="*/ 14235 h 113"/>
                <a:gd name="T68" fmla="*/ 15642 w 103"/>
                <a:gd name="T69" fmla="*/ 14002 h 113"/>
                <a:gd name="T70" fmla="*/ 12458 w 103"/>
                <a:gd name="T71" fmla="*/ 13014 h 113"/>
                <a:gd name="T72" fmla="*/ 9477 w 103"/>
                <a:gd name="T73" fmla="*/ 12629 h 113"/>
                <a:gd name="T74" fmla="*/ 6457 w 103"/>
                <a:gd name="T75" fmla="*/ 12395 h 113"/>
                <a:gd name="T76" fmla="*/ 0 w 103"/>
                <a:gd name="T77" fmla="*/ 0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0" name="Freeform 9"/>
            <p:cNvSpPr/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16760 w 102"/>
                <a:gd name="T1" fmla="*/ 43470 h 269"/>
                <a:gd name="T2" fmla="*/ 29895 w 102"/>
                <a:gd name="T3" fmla="*/ 80041 h 269"/>
                <a:gd name="T4" fmla="*/ 30477 w 102"/>
                <a:gd name="T5" fmla="*/ 83070 h 269"/>
                <a:gd name="T6" fmla="*/ 30477 w 102"/>
                <a:gd name="T7" fmla="*/ 86008 h 269"/>
                <a:gd name="T8" fmla="*/ 29895 w 102"/>
                <a:gd name="T9" fmla="*/ 88864 h 269"/>
                <a:gd name="T10" fmla="*/ 28653 w 102"/>
                <a:gd name="T11" fmla="*/ 91477 h 269"/>
                <a:gd name="T12" fmla="*/ 27168 w 102"/>
                <a:gd name="T13" fmla="*/ 94274 h 269"/>
                <a:gd name="T14" fmla="*/ 25637 w 102"/>
                <a:gd name="T15" fmla="*/ 96728 h 269"/>
                <a:gd name="T16" fmla="*/ 23531 w 102"/>
                <a:gd name="T17" fmla="*/ 98895 h 269"/>
                <a:gd name="T18" fmla="*/ 21606 w 102"/>
                <a:gd name="T19" fmla="*/ 100217 h 269"/>
                <a:gd name="T20" fmla="*/ 20117 w 102"/>
                <a:gd name="T21" fmla="*/ 100932 h 269"/>
                <a:gd name="T22" fmla="*/ 18649 w 102"/>
                <a:gd name="T23" fmla="*/ 100932 h 269"/>
                <a:gd name="T24" fmla="*/ 17275 w 102"/>
                <a:gd name="T25" fmla="*/ 101381 h 269"/>
                <a:gd name="T26" fmla="*/ 16315 w 102"/>
                <a:gd name="T27" fmla="*/ 100932 h 269"/>
                <a:gd name="T28" fmla="*/ 14865 w 102"/>
                <a:gd name="T29" fmla="*/ 100712 h 269"/>
                <a:gd name="T30" fmla="*/ 14070 w 102"/>
                <a:gd name="T31" fmla="*/ 99809 h 269"/>
                <a:gd name="T32" fmla="*/ 13151 w 102"/>
                <a:gd name="T33" fmla="*/ 98468 h 269"/>
                <a:gd name="T34" fmla="*/ 12567 w 102"/>
                <a:gd name="T35" fmla="*/ 97164 h 269"/>
                <a:gd name="T36" fmla="*/ 11917 w 102"/>
                <a:gd name="T37" fmla="*/ 94571 h 269"/>
                <a:gd name="T38" fmla="*/ 11917 w 102"/>
                <a:gd name="T39" fmla="*/ 91477 h 269"/>
                <a:gd name="T40" fmla="*/ 12567 w 102"/>
                <a:gd name="T41" fmla="*/ 88452 h 269"/>
                <a:gd name="T42" fmla="*/ 13438 w 102"/>
                <a:gd name="T43" fmla="*/ 85526 h 269"/>
                <a:gd name="T44" fmla="*/ 14865 w 102"/>
                <a:gd name="T45" fmla="*/ 82672 h 269"/>
                <a:gd name="T46" fmla="*/ 16315 w 102"/>
                <a:gd name="T47" fmla="*/ 80246 h 269"/>
                <a:gd name="T48" fmla="*/ 18593 w 102"/>
                <a:gd name="T49" fmla="*/ 78006 h 269"/>
                <a:gd name="T50" fmla="*/ 20117 w 102"/>
                <a:gd name="T51" fmla="*/ 76800 h 269"/>
                <a:gd name="T52" fmla="*/ 21691 w 102"/>
                <a:gd name="T53" fmla="*/ 75875 h 269"/>
                <a:gd name="T54" fmla="*/ 23531 w 102"/>
                <a:gd name="T55" fmla="*/ 75455 h 269"/>
                <a:gd name="T56" fmla="*/ 24693 w 102"/>
                <a:gd name="T57" fmla="*/ 75455 h 269"/>
                <a:gd name="T58" fmla="*/ 26232 w 102"/>
                <a:gd name="T59" fmla="*/ 75455 h 269"/>
                <a:gd name="T60" fmla="*/ 0 w 102"/>
                <a:gd name="T61" fmla="*/ 667 h 269"/>
                <a:gd name="T62" fmla="*/ 1518 w 102"/>
                <a:gd name="T63" fmla="*/ 0 h 269"/>
                <a:gd name="T64" fmla="*/ 6483 w 102"/>
                <a:gd name="T65" fmla="*/ 15127 h 269"/>
                <a:gd name="T66" fmla="*/ 11917 w 102"/>
                <a:gd name="T67" fmla="*/ 29024 h 269"/>
                <a:gd name="T68" fmla="*/ 16760 w 102"/>
                <a:gd name="T69" fmla="*/ 43470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8" name="Group 5"/>
          <p:cNvGrpSpPr/>
          <p:nvPr/>
        </p:nvGrpSpPr>
        <p:grpSpPr bwMode="auto">
          <a:xfrm>
            <a:off x="2095779" y="2017947"/>
            <a:ext cx="175737" cy="332898"/>
            <a:chOff x="3890" y="144"/>
            <a:chExt cx="232" cy="441"/>
          </a:xfrm>
        </p:grpSpPr>
        <p:sp>
          <p:nvSpPr>
            <p:cNvPr id="19" name="Freeform 6"/>
            <p:cNvSpPr/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1750 w 101"/>
                <a:gd name="T3" fmla="*/ 2175 h 96"/>
                <a:gd name="T4" fmla="*/ 3072 w 101"/>
                <a:gd name="T5" fmla="*/ 4694 h 96"/>
                <a:gd name="T6" fmla="*/ 5851 w 101"/>
                <a:gd name="T7" fmla="*/ 6448 h 96"/>
                <a:gd name="T8" fmla="*/ 8946 w 101"/>
                <a:gd name="T9" fmla="*/ 8040 h 96"/>
                <a:gd name="T10" fmla="*/ 11418 w 101"/>
                <a:gd name="T11" fmla="*/ 8800 h 96"/>
                <a:gd name="T12" fmla="*/ 13638 w 101"/>
                <a:gd name="T13" fmla="*/ 9209 h 96"/>
                <a:gd name="T14" fmla="*/ 15136 w 101"/>
                <a:gd name="T15" fmla="*/ 10292 h 96"/>
                <a:gd name="T16" fmla="*/ 17557 w 101"/>
                <a:gd name="T17" fmla="*/ 10545 h 96"/>
                <a:gd name="T18" fmla="*/ 19438 w 101"/>
                <a:gd name="T19" fmla="*/ 11360 h 96"/>
                <a:gd name="T20" fmla="*/ 20987 w 101"/>
                <a:gd name="T21" fmla="*/ 12076 h 96"/>
                <a:gd name="T22" fmla="*/ 22415 w 101"/>
                <a:gd name="T23" fmla="*/ 12742 h 96"/>
                <a:gd name="T24" fmla="*/ 24165 w 101"/>
                <a:gd name="T25" fmla="*/ 13700 h 96"/>
                <a:gd name="T26" fmla="*/ 28383 w 101"/>
                <a:gd name="T27" fmla="*/ 16189 h 96"/>
                <a:gd name="T28" fmla="*/ 31948 w 101"/>
                <a:gd name="T29" fmla="*/ 18578 h 96"/>
                <a:gd name="T30" fmla="*/ 34493 w 101"/>
                <a:gd name="T31" fmla="*/ 21910 h 96"/>
                <a:gd name="T32" fmla="*/ 36840 w 101"/>
                <a:gd name="T33" fmla="*/ 25373 h 96"/>
                <a:gd name="T34" fmla="*/ 37551 w 101"/>
                <a:gd name="T35" fmla="*/ 27784 h 96"/>
                <a:gd name="T36" fmla="*/ 38496 w 101"/>
                <a:gd name="T37" fmla="*/ 30383 h 96"/>
                <a:gd name="T38" fmla="*/ 38869 w 101"/>
                <a:gd name="T39" fmla="*/ 32906 h 96"/>
                <a:gd name="T40" fmla="*/ 39301 w 101"/>
                <a:gd name="T41" fmla="*/ 35168 h 96"/>
                <a:gd name="T42" fmla="*/ 38164 w 101"/>
                <a:gd name="T43" fmla="*/ 34079 h 96"/>
                <a:gd name="T44" fmla="*/ 37398 w 101"/>
                <a:gd name="T45" fmla="*/ 32697 h 96"/>
                <a:gd name="T46" fmla="*/ 36840 w 101"/>
                <a:gd name="T47" fmla="*/ 30676 h 96"/>
                <a:gd name="T48" fmla="*/ 35741 w 101"/>
                <a:gd name="T49" fmla="*/ 28850 h 96"/>
                <a:gd name="T50" fmla="*/ 34922 w 101"/>
                <a:gd name="T51" fmla="*/ 27527 h 96"/>
                <a:gd name="T52" fmla="*/ 33077 w 101"/>
                <a:gd name="T53" fmla="*/ 24631 h 96"/>
                <a:gd name="T54" fmla="*/ 30196 w 101"/>
                <a:gd name="T55" fmla="*/ 22405 h 96"/>
                <a:gd name="T56" fmla="*/ 27635 w 101"/>
                <a:gd name="T57" fmla="*/ 20121 h 96"/>
                <a:gd name="T58" fmla="*/ 24581 w 101"/>
                <a:gd name="T59" fmla="*/ 18578 h 96"/>
                <a:gd name="T60" fmla="*/ 22847 w 101"/>
                <a:gd name="T61" fmla="*/ 17641 h 96"/>
                <a:gd name="T62" fmla="*/ 20543 w 101"/>
                <a:gd name="T63" fmla="*/ 16832 h 96"/>
                <a:gd name="T64" fmla="*/ 18314 w 101"/>
                <a:gd name="T65" fmla="*/ 16590 h 96"/>
                <a:gd name="T66" fmla="*/ 16303 w 101"/>
                <a:gd name="T67" fmla="*/ 16189 h 96"/>
                <a:gd name="T68" fmla="*/ 13901 w 101"/>
                <a:gd name="T69" fmla="*/ 15558 h 96"/>
                <a:gd name="T70" fmla="*/ 11668 w 101"/>
                <a:gd name="T71" fmla="*/ 15061 h 96"/>
                <a:gd name="T72" fmla="*/ 8946 w 101"/>
                <a:gd name="T73" fmla="*/ 14488 h 96"/>
                <a:gd name="T74" fmla="*/ 6645 w 101"/>
                <a:gd name="T75" fmla="*/ 14488 h 96"/>
                <a:gd name="T76" fmla="*/ 0 w 101"/>
                <a:gd name="T77" fmla="*/ 0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1114 w 102"/>
                <a:gd name="T3" fmla="*/ 1782 h 94"/>
                <a:gd name="T4" fmla="*/ 2280 w 102"/>
                <a:gd name="T5" fmla="*/ 3637 h 94"/>
                <a:gd name="T6" fmla="*/ 3783 w 102"/>
                <a:gd name="T7" fmla="*/ 5698 h 94"/>
                <a:gd name="T8" fmla="*/ 6400 w 102"/>
                <a:gd name="T9" fmla="*/ 7484 h 94"/>
                <a:gd name="T10" fmla="*/ 7827 w 102"/>
                <a:gd name="T11" fmla="*/ 8241 h 94"/>
                <a:gd name="T12" fmla="*/ 9305 w 102"/>
                <a:gd name="T13" fmla="*/ 8688 h 94"/>
                <a:gd name="T14" fmla="*/ 10544 w 102"/>
                <a:gd name="T15" fmla="*/ 9761 h 94"/>
                <a:gd name="T16" fmla="*/ 12161 w 102"/>
                <a:gd name="T17" fmla="*/ 10021 h 94"/>
                <a:gd name="T18" fmla="*/ 13609 w 102"/>
                <a:gd name="T19" fmla="*/ 10962 h 94"/>
                <a:gd name="T20" fmla="*/ 14766 w 102"/>
                <a:gd name="T21" fmla="*/ 11152 h 94"/>
                <a:gd name="T22" fmla="*/ 15790 w 102"/>
                <a:gd name="T23" fmla="*/ 12261 h 94"/>
                <a:gd name="T24" fmla="*/ 16850 w 102"/>
                <a:gd name="T25" fmla="*/ 12910 h 94"/>
                <a:gd name="T26" fmla="*/ 19988 w 102"/>
                <a:gd name="T27" fmla="*/ 15294 h 94"/>
                <a:gd name="T28" fmla="*/ 22389 w 102"/>
                <a:gd name="T29" fmla="*/ 18270 h 94"/>
                <a:gd name="T30" fmla="*/ 24669 w 102"/>
                <a:gd name="T31" fmla="*/ 21150 h 94"/>
                <a:gd name="T32" fmla="*/ 26380 w 102"/>
                <a:gd name="T33" fmla="*/ 25056 h 94"/>
                <a:gd name="T34" fmla="*/ 26927 w 102"/>
                <a:gd name="T35" fmla="*/ 27458 h 94"/>
                <a:gd name="T36" fmla="*/ 27379 w 102"/>
                <a:gd name="T37" fmla="*/ 29932 h 94"/>
                <a:gd name="T38" fmla="*/ 27951 w 102"/>
                <a:gd name="T39" fmla="*/ 32538 h 94"/>
                <a:gd name="T40" fmla="*/ 28212 w 102"/>
                <a:gd name="T41" fmla="*/ 35133 h 94"/>
                <a:gd name="T42" fmla="*/ 26927 w 102"/>
                <a:gd name="T43" fmla="*/ 33985 h 94"/>
                <a:gd name="T44" fmla="*/ 26615 w 102"/>
                <a:gd name="T45" fmla="*/ 32538 h 94"/>
                <a:gd name="T46" fmla="*/ 26117 w 102"/>
                <a:gd name="T47" fmla="*/ 30327 h 94"/>
                <a:gd name="T48" fmla="*/ 25813 w 102"/>
                <a:gd name="T49" fmla="*/ 28534 h 94"/>
                <a:gd name="T50" fmla="*/ 25009 w 102"/>
                <a:gd name="T51" fmla="*/ 26896 h 94"/>
                <a:gd name="T52" fmla="*/ 23763 w 102"/>
                <a:gd name="T53" fmla="*/ 23968 h 94"/>
                <a:gd name="T54" fmla="*/ 21813 w 102"/>
                <a:gd name="T55" fmla="*/ 21727 h 94"/>
                <a:gd name="T56" fmla="*/ 19988 w 102"/>
                <a:gd name="T57" fmla="*/ 19861 h 94"/>
                <a:gd name="T58" fmla="*/ 17654 w 102"/>
                <a:gd name="T59" fmla="*/ 18270 h 94"/>
                <a:gd name="T60" fmla="*/ 16153 w 102"/>
                <a:gd name="T61" fmla="*/ 17174 h 94"/>
                <a:gd name="T62" fmla="*/ 14766 w 102"/>
                <a:gd name="T63" fmla="*/ 16417 h 94"/>
                <a:gd name="T64" fmla="*/ 12858 w 102"/>
                <a:gd name="T65" fmla="*/ 15991 h 94"/>
                <a:gd name="T66" fmla="*/ 11394 w 102"/>
                <a:gd name="T67" fmla="*/ 15294 h 94"/>
                <a:gd name="T68" fmla="*/ 9660 w 102"/>
                <a:gd name="T69" fmla="*/ 14630 h 94"/>
                <a:gd name="T70" fmla="*/ 8046 w 102"/>
                <a:gd name="T71" fmla="*/ 14630 h 94"/>
                <a:gd name="T72" fmla="*/ 6400 w 102"/>
                <a:gd name="T73" fmla="*/ 14234 h 94"/>
                <a:gd name="T74" fmla="*/ 5035 w 102"/>
                <a:gd name="T75" fmla="*/ 13962 h 94"/>
                <a:gd name="T76" fmla="*/ 0 w 102"/>
                <a:gd name="T77" fmla="*/ 0 h 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1804 w 103"/>
                <a:gd name="T3" fmla="*/ 2214 h 113"/>
                <a:gd name="T4" fmla="*/ 4573 w 103"/>
                <a:gd name="T5" fmla="*/ 4581 h 113"/>
                <a:gd name="T6" fmla="*/ 7643 w 103"/>
                <a:gd name="T7" fmla="*/ 6803 h 113"/>
                <a:gd name="T8" fmla="*/ 11073 w 103"/>
                <a:gd name="T9" fmla="*/ 7798 h 113"/>
                <a:gd name="T10" fmla="*/ 13384 w 103"/>
                <a:gd name="T11" fmla="*/ 8790 h 113"/>
                <a:gd name="T12" fmla="*/ 15642 w 103"/>
                <a:gd name="T13" fmla="*/ 9025 h 113"/>
                <a:gd name="T14" fmla="*/ 17589 w 103"/>
                <a:gd name="T15" fmla="*/ 9793 h 113"/>
                <a:gd name="T16" fmla="*/ 20098 w 103"/>
                <a:gd name="T17" fmla="*/ 10407 h 113"/>
                <a:gd name="T18" fmla="*/ 22521 w 103"/>
                <a:gd name="T19" fmla="*/ 11017 h 113"/>
                <a:gd name="T20" fmla="*/ 25132 w 103"/>
                <a:gd name="T21" fmla="*/ 11638 h 113"/>
                <a:gd name="T22" fmla="*/ 26982 w 103"/>
                <a:gd name="T23" fmla="*/ 12395 h 113"/>
                <a:gd name="T24" fmla="*/ 29030 w 103"/>
                <a:gd name="T25" fmla="*/ 13014 h 113"/>
                <a:gd name="T26" fmla="*/ 32686 w 103"/>
                <a:gd name="T27" fmla="*/ 14857 h 113"/>
                <a:gd name="T28" fmla="*/ 35740 w 103"/>
                <a:gd name="T29" fmla="*/ 16854 h 113"/>
                <a:gd name="T30" fmla="*/ 37601 w 103"/>
                <a:gd name="T31" fmla="*/ 19225 h 113"/>
                <a:gd name="T32" fmla="*/ 39130 w 103"/>
                <a:gd name="T33" fmla="*/ 22065 h 113"/>
                <a:gd name="T34" fmla="*/ 41480 w 103"/>
                <a:gd name="T35" fmla="*/ 26214 h 113"/>
                <a:gd name="T36" fmla="*/ 42175 w 103"/>
                <a:gd name="T37" fmla="*/ 29272 h 113"/>
                <a:gd name="T38" fmla="*/ 42175 w 103"/>
                <a:gd name="T39" fmla="*/ 32508 h 113"/>
                <a:gd name="T40" fmla="*/ 41498 w 103"/>
                <a:gd name="T41" fmla="*/ 36257 h 113"/>
                <a:gd name="T42" fmla="*/ 40371 w 103"/>
                <a:gd name="T43" fmla="*/ 36723 h 113"/>
                <a:gd name="T44" fmla="*/ 40371 w 103"/>
                <a:gd name="T45" fmla="*/ 34132 h 113"/>
                <a:gd name="T46" fmla="*/ 40371 w 103"/>
                <a:gd name="T47" fmla="*/ 30901 h 113"/>
                <a:gd name="T48" fmla="*/ 39130 w 103"/>
                <a:gd name="T49" fmla="*/ 27295 h 113"/>
                <a:gd name="T50" fmla="*/ 38001 w 103"/>
                <a:gd name="T51" fmla="*/ 24284 h 113"/>
                <a:gd name="T52" fmla="*/ 36459 w 103"/>
                <a:gd name="T53" fmla="*/ 21989 h 113"/>
                <a:gd name="T54" fmla="*/ 35078 w 103"/>
                <a:gd name="T55" fmla="*/ 19840 h 113"/>
                <a:gd name="T56" fmla="*/ 32686 w 103"/>
                <a:gd name="T57" fmla="*/ 18467 h 113"/>
                <a:gd name="T58" fmla="*/ 29733 w 103"/>
                <a:gd name="T59" fmla="*/ 16854 h 113"/>
                <a:gd name="T60" fmla="*/ 27695 w 103"/>
                <a:gd name="T61" fmla="*/ 16221 h 113"/>
                <a:gd name="T62" fmla="*/ 25143 w 103"/>
                <a:gd name="T63" fmla="*/ 15229 h 113"/>
                <a:gd name="T64" fmla="*/ 22090 w 103"/>
                <a:gd name="T65" fmla="*/ 14857 h 113"/>
                <a:gd name="T66" fmla="*/ 18717 w 103"/>
                <a:gd name="T67" fmla="*/ 14235 h 113"/>
                <a:gd name="T68" fmla="*/ 15642 w 103"/>
                <a:gd name="T69" fmla="*/ 14002 h 113"/>
                <a:gd name="T70" fmla="*/ 12458 w 103"/>
                <a:gd name="T71" fmla="*/ 13014 h 113"/>
                <a:gd name="T72" fmla="*/ 9477 w 103"/>
                <a:gd name="T73" fmla="*/ 12629 h 113"/>
                <a:gd name="T74" fmla="*/ 6457 w 103"/>
                <a:gd name="T75" fmla="*/ 12395 h 113"/>
                <a:gd name="T76" fmla="*/ 0 w 103"/>
                <a:gd name="T77" fmla="*/ 0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16760 w 102"/>
                <a:gd name="T1" fmla="*/ 43470 h 269"/>
                <a:gd name="T2" fmla="*/ 29895 w 102"/>
                <a:gd name="T3" fmla="*/ 80041 h 269"/>
                <a:gd name="T4" fmla="*/ 30477 w 102"/>
                <a:gd name="T5" fmla="*/ 83070 h 269"/>
                <a:gd name="T6" fmla="*/ 30477 w 102"/>
                <a:gd name="T7" fmla="*/ 86008 h 269"/>
                <a:gd name="T8" fmla="*/ 29895 w 102"/>
                <a:gd name="T9" fmla="*/ 88864 h 269"/>
                <a:gd name="T10" fmla="*/ 28653 w 102"/>
                <a:gd name="T11" fmla="*/ 91477 h 269"/>
                <a:gd name="T12" fmla="*/ 27168 w 102"/>
                <a:gd name="T13" fmla="*/ 94274 h 269"/>
                <a:gd name="T14" fmla="*/ 25637 w 102"/>
                <a:gd name="T15" fmla="*/ 96728 h 269"/>
                <a:gd name="T16" fmla="*/ 23531 w 102"/>
                <a:gd name="T17" fmla="*/ 98895 h 269"/>
                <a:gd name="T18" fmla="*/ 21606 w 102"/>
                <a:gd name="T19" fmla="*/ 100217 h 269"/>
                <a:gd name="T20" fmla="*/ 20117 w 102"/>
                <a:gd name="T21" fmla="*/ 100932 h 269"/>
                <a:gd name="T22" fmla="*/ 18649 w 102"/>
                <a:gd name="T23" fmla="*/ 100932 h 269"/>
                <a:gd name="T24" fmla="*/ 17275 w 102"/>
                <a:gd name="T25" fmla="*/ 101381 h 269"/>
                <a:gd name="T26" fmla="*/ 16315 w 102"/>
                <a:gd name="T27" fmla="*/ 100932 h 269"/>
                <a:gd name="T28" fmla="*/ 14865 w 102"/>
                <a:gd name="T29" fmla="*/ 100712 h 269"/>
                <a:gd name="T30" fmla="*/ 14070 w 102"/>
                <a:gd name="T31" fmla="*/ 99809 h 269"/>
                <a:gd name="T32" fmla="*/ 13151 w 102"/>
                <a:gd name="T33" fmla="*/ 98468 h 269"/>
                <a:gd name="T34" fmla="*/ 12567 w 102"/>
                <a:gd name="T35" fmla="*/ 97164 h 269"/>
                <a:gd name="T36" fmla="*/ 11917 w 102"/>
                <a:gd name="T37" fmla="*/ 94571 h 269"/>
                <a:gd name="T38" fmla="*/ 11917 w 102"/>
                <a:gd name="T39" fmla="*/ 91477 h 269"/>
                <a:gd name="T40" fmla="*/ 12567 w 102"/>
                <a:gd name="T41" fmla="*/ 88452 h 269"/>
                <a:gd name="T42" fmla="*/ 13438 w 102"/>
                <a:gd name="T43" fmla="*/ 85526 h 269"/>
                <a:gd name="T44" fmla="*/ 14865 w 102"/>
                <a:gd name="T45" fmla="*/ 82672 h 269"/>
                <a:gd name="T46" fmla="*/ 16315 w 102"/>
                <a:gd name="T47" fmla="*/ 80246 h 269"/>
                <a:gd name="T48" fmla="*/ 18593 w 102"/>
                <a:gd name="T49" fmla="*/ 78006 h 269"/>
                <a:gd name="T50" fmla="*/ 20117 w 102"/>
                <a:gd name="T51" fmla="*/ 76800 h 269"/>
                <a:gd name="T52" fmla="*/ 21691 w 102"/>
                <a:gd name="T53" fmla="*/ 75875 h 269"/>
                <a:gd name="T54" fmla="*/ 23531 w 102"/>
                <a:gd name="T55" fmla="*/ 75455 h 269"/>
                <a:gd name="T56" fmla="*/ 24693 w 102"/>
                <a:gd name="T57" fmla="*/ 75455 h 269"/>
                <a:gd name="T58" fmla="*/ 26232 w 102"/>
                <a:gd name="T59" fmla="*/ 75455 h 269"/>
                <a:gd name="T60" fmla="*/ 0 w 102"/>
                <a:gd name="T61" fmla="*/ 667 h 269"/>
                <a:gd name="T62" fmla="*/ 1518 w 102"/>
                <a:gd name="T63" fmla="*/ 0 h 269"/>
                <a:gd name="T64" fmla="*/ 6483 w 102"/>
                <a:gd name="T65" fmla="*/ 15127 h 269"/>
                <a:gd name="T66" fmla="*/ 11917 w 102"/>
                <a:gd name="T67" fmla="*/ 29024 h 269"/>
                <a:gd name="T68" fmla="*/ 16760 w 102"/>
                <a:gd name="T69" fmla="*/ 43470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3" name="Group 12"/>
          <p:cNvGrpSpPr/>
          <p:nvPr/>
        </p:nvGrpSpPr>
        <p:grpSpPr bwMode="auto">
          <a:xfrm>
            <a:off x="701613" y="2177416"/>
            <a:ext cx="234315" cy="312897"/>
            <a:chOff x="2832" y="663"/>
            <a:chExt cx="310" cy="415"/>
          </a:xfrm>
        </p:grpSpPr>
        <p:sp>
          <p:nvSpPr>
            <p:cNvPr id="24" name="Freeform 13"/>
            <p:cNvSpPr/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1893 w 126"/>
                <a:gd name="T3" fmla="*/ 1461 h 68"/>
                <a:gd name="T4" fmla="*/ 4769 w 126"/>
                <a:gd name="T5" fmla="*/ 3224 h 68"/>
                <a:gd name="T6" fmla="*/ 8350 w 126"/>
                <a:gd name="T7" fmla="*/ 5090 h 68"/>
                <a:gd name="T8" fmla="*/ 11988 w 126"/>
                <a:gd name="T9" fmla="*/ 5681 h 68"/>
                <a:gd name="T10" fmla="*/ 14618 w 126"/>
                <a:gd name="T11" fmla="*/ 5681 h 68"/>
                <a:gd name="T12" fmla="*/ 17201 w 126"/>
                <a:gd name="T13" fmla="*/ 5681 h 68"/>
                <a:gd name="T14" fmla="*/ 19885 w 126"/>
                <a:gd name="T15" fmla="*/ 5681 h 68"/>
                <a:gd name="T16" fmla="*/ 22247 w 126"/>
                <a:gd name="T17" fmla="*/ 6156 h 68"/>
                <a:gd name="T18" fmla="*/ 24949 w 126"/>
                <a:gd name="T19" fmla="*/ 6156 h 68"/>
                <a:gd name="T20" fmla="*/ 26973 w 126"/>
                <a:gd name="T21" fmla="*/ 6355 h 68"/>
                <a:gd name="T22" fmla="*/ 28532 w 126"/>
                <a:gd name="T23" fmla="*/ 6795 h 68"/>
                <a:gd name="T24" fmla="*/ 30887 w 126"/>
                <a:gd name="T25" fmla="*/ 7264 h 68"/>
                <a:gd name="T26" fmla="*/ 33476 w 126"/>
                <a:gd name="T27" fmla="*/ 7904 h 68"/>
                <a:gd name="T28" fmla="*/ 36101 w 126"/>
                <a:gd name="T29" fmla="*/ 8591 h 68"/>
                <a:gd name="T30" fmla="*/ 38106 w 126"/>
                <a:gd name="T31" fmla="*/ 9273 h 68"/>
                <a:gd name="T32" fmla="*/ 40863 w 126"/>
                <a:gd name="T33" fmla="*/ 10374 h 68"/>
                <a:gd name="T34" fmla="*/ 42867 w 126"/>
                <a:gd name="T35" fmla="*/ 11461 h 68"/>
                <a:gd name="T36" fmla="*/ 45255 w 126"/>
                <a:gd name="T37" fmla="*/ 12505 h 68"/>
                <a:gd name="T38" fmla="*/ 46889 w 126"/>
                <a:gd name="T39" fmla="*/ 14024 h 68"/>
                <a:gd name="T40" fmla="*/ 48878 w 126"/>
                <a:gd name="T41" fmla="*/ 15325 h 68"/>
                <a:gd name="T42" fmla="*/ 50782 w 126"/>
                <a:gd name="T43" fmla="*/ 17594 h 68"/>
                <a:gd name="T44" fmla="*/ 52482 w 126"/>
                <a:gd name="T45" fmla="*/ 19774 h 68"/>
                <a:gd name="T46" fmla="*/ 53922 w 126"/>
                <a:gd name="T47" fmla="*/ 22140 h 68"/>
                <a:gd name="T48" fmla="*/ 54712 w 126"/>
                <a:gd name="T49" fmla="*/ 24317 h 68"/>
                <a:gd name="T50" fmla="*/ 52827 w 126"/>
                <a:gd name="T51" fmla="*/ 23935 h 68"/>
                <a:gd name="T52" fmla="*/ 51233 w 126"/>
                <a:gd name="T53" fmla="*/ 22556 h 68"/>
                <a:gd name="T54" fmla="*/ 50092 w 126"/>
                <a:gd name="T55" fmla="*/ 20413 h 68"/>
                <a:gd name="T56" fmla="*/ 48878 w 126"/>
                <a:gd name="T57" fmla="*/ 19113 h 68"/>
                <a:gd name="T58" fmla="*/ 47327 w 126"/>
                <a:gd name="T59" fmla="*/ 17594 h 68"/>
                <a:gd name="T60" fmla="*/ 44111 w 126"/>
                <a:gd name="T61" fmla="*/ 15325 h 68"/>
                <a:gd name="T62" fmla="*/ 40863 w 126"/>
                <a:gd name="T63" fmla="*/ 14024 h 68"/>
                <a:gd name="T64" fmla="*/ 37345 w 126"/>
                <a:gd name="T65" fmla="*/ 12505 h 68"/>
                <a:gd name="T66" fmla="*/ 33476 w 126"/>
                <a:gd name="T67" fmla="*/ 11857 h 68"/>
                <a:gd name="T68" fmla="*/ 30887 w 126"/>
                <a:gd name="T69" fmla="*/ 11461 h 68"/>
                <a:gd name="T70" fmla="*/ 28268 w 126"/>
                <a:gd name="T71" fmla="*/ 11461 h 68"/>
                <a:gd name="T72" fmla="*/ 25110 w 126"/>
                <a:gd name="T73" fmla="*/ 11092 h 68"/>
                <a:gd name="T74" fmla="*/ 22973 w 126"/>
                <a:gd name="T75" fmla="*/ 11461 h 68"/>
                <a:gd name="T76" fmla="*/ 20354 w 126"/>
                <a:gd name="T77" fmla="*/ 11461 h 68"/>
                <a:gd name="T78" fmla="*/ 17201 w 126"/>
                <a:gd name="T79" fmla="*/ 11857 h 68"/>
                <a:gd name="T80" fmla="*/ 14618 w 126"/>
                <a:gd name="T81" fmla="*/ 11857 h 68"/>
                <a:gd name="T82" fmla="*/ 11988 w 126"/>
                <a:gd name="T83" fmla="*/ 12262 h 68"/>
                <a:gd name="T84" fmla="*/ 0 w 126"/>
                <a:gd name="T85" fmla="*/ 0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1214 w 125"/>
                <a:gd name="T3" fmla="*/ 2051 h 67"/>
                <a:gd name="T4" fmla="*/ 3171 w 125"/>
                <a:gd name="T5" fmla="*/ 3398 h 67"/>
                <a:gd name="T6" fmla="*/ 5727 w 125"/>
                <a:gd name="T7" fmla="*/ 5630 h 67"/>
                <a:gd name="T8" fmla="*/ 8654 w 125"/>
                <a:gd name="T9" fmla="*/ 5893 h 67"/>
                <a:gd name="T10" fmla="*/ 10470 w 125"/>
                <a:gd name="T11" fmla="*/ 5893 h 67"/>
                <a:gd name="T12" fmla="*/ 12057 w 125"/>
                <a:gd name="T13" fmla="*/ 6420 h 67"/>
                <a:gd name="T14" fmla="*/ 13985 w 125"/>
                <a:gd name="T15" fmla="*/ 6420 h 67"/>
                <a:gd name="T16" fmla="*/ 15940 w 125"/>
                <a:gd name="T17" fmla="*/ 7029 h 67"/>
                <a:gd name="T18" fmla="*/ 17580 w 125"/>
                <a:gd name="T19" fmla="*/ 7029 h 67"/>
                <a:gd name="T20" fmla="*/ 19074 w 125"/>
                <a:gd name="T21" fmla="*/ 7836 h 67"/>
                <a:gd name="T22" fmla="*/ 20662 w 125"/>
                <a:gd name="T23" fmla="*/ 7871 h 67"/>
                <a:gd name="T24" fmla="*/ 22226 w 125"/>
                <a:gd name="T25" fmla="*/ 8567 h 67"/>
                <a:gd name="T26" fmla="*/ 23792 w 125"/>
                <a:gd name="T27" fmla="*/ 9008 h 67"/>
                <a:gd name="T28" fmla="*/ 25759 w 125"/>
                <a:gd name="T29" fmla="*/ 9763 h 67"/>
                <a:gd name="T30" fmla="*/ 27697 w 125"/>
                <a:gd name="T31" fmla="*/ 11059 h 67"/>
                <a:gd name="T32" fmla="*/ 29382 w 125"/>
                <a:gd name="T33" fmla="*/ 11841 h 67"/>
                <a:gd name="T34" fmla="*/ 30824 w 125"/>
                <a:gd name="T35" fmla="*/ 13040 h 67"/>
                <a:gd name="T36" fmla="*/ 32558 w 125"/>
                <a:gd name="T37" fmla="*/ 14924 h 67"/>
                <a:gd name="T38" fmla="*/ 33534 w 125"/>
                <a:gd name="T39" fmla="*/ 16175 h 67"/>
                <a:gd name="T40" fmla="*/ 35119 w 125"/>
                <a:gd name="T41" fmla="*/ 18322 h 67"/>
                <a:gd name="T42" fmla="*/ 36691 w 125"/>
                <a:gd name="T43" fmla="*/ 20904 h 67"/>
                <a:gd name="T44" fmla="*/ 37666 w 125"/>
                <a:gd name="T45" fmla="*/ 22919 h 67"/>
                <a:gd name="T46" fmla="*/ 39057 w 125"/>
                <a:gd name="T47" fmla="*/ 26037 h 67"/>
                <a:gd name="T48" fmla="*/ 39631 w 125"/>
                <a:gd name="T49" fmla="*/ 28679 h 67"/>
                <a:gd name="T50" fmla="*/ 38107 w 125"/>
                <a:gd name="T51" fmla="*/ 28182 h 67"/>
                <a:gd name="T52" fmla="*/ 37065 w 125"/>
                <a:gd name="T53" fmla="*/ 26610 h 67"/>
                <a:gd name="T54" fmla="*/ 36082 w 125"/>
                <a:gd name="T55" fmla="*/ 24215 h 67"/>
                <a:gd name="T56" fmla="*/ 35119 w 125"/>
                <a:gd name="T57" fmla="*/ 22067 h 67"/>
                <a:gd name="T58" fmla="*/ 34372 w 125"/>
                <a:gd name="T59" fmla="*/ 20904 h 67"/>
                <a:gd name="T60" fmla="*/ 31952 w 125"/>
                <a:gd name="T61" fmla="*/ 18322 h 67"/>
                <a:gd name="T62" fmla="*/ 29382 w 125"/>
                <a:gd name="T63" fmla="*/ 16175 h 67"/>
                <a:gd name="T64" fmla="*/ 26360 w 125"/>
                <a:gd name="T65" fmla="*/ 14924 h 67"/>
                <a:gd name="T66" fmla="*/ 23581 w 125"/>
                <a:gd name="T67" fmla="*/ 14193 h 67"/>
                <a:gd name="T68" fmla="*/ 21622 w 125"/>
                <a:gd name="T69" fmla="*/ 13040 h 67"/>
                <a:gd name="T70" fmla="*/ 20038 w 125"/>
                <a:gd name="T71" fmla="*/ 13040 h 67"/>
                <a:gd name="T72" fmla="*/ 18093 w 125"/>
                <a:gd name="T73" fmla="*/ 12982 h 67"/>
                <a:gd name="T74" fmla="*/ 16155 w 125"/>
                <a:gd name="T75" fmla="*/ 13040 h 67"/>
                <a:gd name="T76" fmla="*/ 13985 w 125"/>
                <a:gd name="T77" fmla="*/ 13040 h 67"/>
                <a:gd name="T78" fmla="*/ 12057 w 125"/>
                <a:gd name="T79" fmla="*/ 14193 h 67"/>
                <a:gd name="T80" fmla="*/ 10237 w 125"/>
                <a:gd name="T81" fmla="*/ 14193 h 67"/>
                <a:gd name="T82" fmla="*/ 8280 w 125"/>
                <a:gd name="T83" fmla="*/ 14452 h 67"/>
                <a:gd name="T84" fmla="*/ 0 w 125"/>
                <a:gd name="T85" fmla="*/ 0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15"/>
            <p:cNvSpPr/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1096 w 131"/>
                <a:gd name="T3" fmla="*/ 1002 h 85"/>
                <a:gd name="T4" fmla="*/ 2559 w 131"/>
                <a:gd name="T5" fmla="*/ 1627 h 85"/>
                <a:gd name="T6" fmla="*/ 4200 w 131"/>
                <a:gd name="T7" fmla="*/ 2641 h 85"/>
                <a:gd name="T8" fmla="*/ 6158 w 131"/>
                <a:gd name="T9" fmla="*/ 3280 h 85"/>
                <a:gd name="T10" fmla="*/ 7707 w 131"/>
                <a:gd name="T11" fmla="*/ 3911 h 85"/>
                <a:gd name="T12" fmla="*/ 9514 w 131"/>
                <a:gd name="T13" fmla="*/ 4288 h 85"/>
                <a:gd name="T14" fmla="*/ 11313 w 131"/>
                <a:gd name="T15" fmla="*/ 4939 h 85"/>
                <a:gd name="T16" fmla="*/ 13056 w 131"/>
                <a:gd name="T17" fmla="*/ 5325 h 85"/>
                <a:gd name="T18" fmla="*/ 15265 w 131"/>
                <a:gd name="T19" fmla="*/ 5325 h 85"/>
                <a:gd name="T20" fmla="*/ 17471 w 131"/>
                <a:gd name="T21" fmla="*/ 5325 h 85"/>
                <a:gd name="T22" fmla="*/ 20353 w 131"/>
                <a:gd name="T23" fmla="*/ 5731 h 85"/>
                <a:gd name="T24" fmla="*/ 22519 w 131"/>
                <a:gd name="T25" fmla="*/ 5731 h 85"/>
                <a:gd name="T26" fmla="*/ 24380 w 131"/>
                <a:gd name="T27" fmla="*/ 5952 h 85"/>
                <a:gd name="T28" fmla="*/ 26763 w 131"/>
                <a:gd name="T29" fmla="*/ 6350 h 85"/>
                <a:gd name="T30" fmla="*/ 29010 w 131"/>
                <a:gd name="T31" fmla="*/ 6350 h 85"/>
                <a:gd name="T32" fmla="*/ 31423 w 131"/>
                <a:gd name="T33" fmla="*/ 6577 h 85"/>
                <a:gd name="T34" fmla="*/ 35168 w 131"/>
                <a:gd name="T35" fmla="*/ 8019 h 85"/>
                <a:gd name="T36" fmla="*/ 38106 w 131"/>
                <a:gd name="T37" fmla="*/ 9046 h 85"/>
                <a:gd name="T38" fmla="*/ 41118 w 131"/>
                <a:gd name="T39" fmla="*/ 11212 h 85"/>
                <a:gd name="T40" fmla="*/ 43924 w 131"/>
                <a:gd name="T41" fmla="*/ 13862 h 85"/>
                <a:gd name="T42" fmla="*/ 46481 w 131"/>
                <a:gd name="T43" fmla="*/ 17180 h 85"/>
                <a:gd name="T44" fmla="*/ 48213 w 131"/>
                <a:gd name="T45" fmla="*/ 20844 h 85"/>
                <a:gd name="T46" fmla="*/ 49585 w 131"/>
                <a:gd name="T47" fmla="*/ 24137 h 85"/>
                <a:gd name="T48" fmla="*/ 50013 w 131"/>
                <a:gd name="T49" fmla="*/ 27892 h 85"/>
                <a:gd name="T50" fmla="*/ 49322 w 131"/>
                <a:gd name="T51" fmla="*/ 28548 h 85"/>
                <a:gd name="T52" fmla="*/ 48213 w 131"/>
                <a:gd name="T53" fmla="*/ 25853 h 85"/>
                <a:gd name="T54" fmla="*/ 47060 w 131"/>
                <a:gd name="T55" fmla="*/ 22121 h 85"/>
                <a:gd name="T56" fmla="*/ 45129 w 131"/>
                <a:gd name="T57" fmla="*/ 19210 h 85"/>
                <a:gd name="T58" fmla="*/ 43525 w 131"/>
                <a:gd name="T59" fmla="*/ 16555 h 85"/>
                <a:gd name="T60" fmla="*/ 41118 w 131"/>
                <a:gd name="T61" fmla="*/ 14035 h 85"/>
                <a:gd name="T62" fmla="*/ 38920 w 131"/>
                <a:gd name="T63" fmla="*/ 12839 h 85"/>
                <a:gd name="T64" fmla="*/ 36269 w 131"/>
                <a:gd name="T65" fmla="*/ 11212 h 85"/>
                <a:gd name="T66" fmla="*/ 33404 w 131"/>
                <a:gd name="T67" fmla="*/ 10309 h 85"/>
                <a:gd name="T68" fmla="*/ 31423 w 131"/>
                <a:gd name="T69" fmla="*/ 10197 h 85"/>
                <a:gd name="T70" fmla="*/ 28674 w 131"/>
                <a:gd name="T71" fmla="*/ 10197 h 85"/>
                <a:gd name="T72" fmla="*/ 25628 w 131"/>
                <a:gd name="T73" fmla="*/ 10197 h 85"/>
                <a:gd name="T74" fmla="*/ 22519 w 131"/>
                <a:gd name="T75" fmla="*/ 10309 h 85"/>
                <a:gd name="T76" fmla="*/ 19146 w 131"/>
                <a:gd name="T77" fmla="*/ 10309 h 85"/>
                <a:gd name="T78" fmla="*/ 15615 w 131"/>
                <a:gd name="T79" fmla="*/ 10678 h 85"/>
                <a:gd name="T80" fmla="*/ 12649 w 131"/>
                <a:gd name="T81" fmla="*/ 10678 h 85"/>
                <a:gd name="T82" fmla="*/ 10107 w 131"/>
                <a:gd name="T83" fmla="*/ 11212 h 85"/>
                <a:gd name="T84" fmla="*/ 0 w 131"/>
                <a:gd name="T85" fmla="*/ 0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30276 w 160"/>
                <a:gd name="T1" fmla="*/ 36615 h 254"/>
                <a:gd name="T2" fmla="*/ 54544 w 160"/>
                <a:gd name="T3" fmla="*/ 67379 h 254"/>
                <a:gd name="T4" fmla="*/ 56229 w 160"/>
                <a:gd name="T5" fmla="*/ 69780 h 254"/>
                <a:gd name="T6" fmla="*/ 56867 w 160"/>
                <a:gd name="T7" fmla="*/ 72664 h 254"/>
                <a:gd name="T8" fmla="*/ 56867 w 160"/>
                <a:gd name="T9" fmla="*/ 75517 h 254"/>
                <a:gd name="T10" fmla="*/ 56242 w 160"/>
                <a:gd name="T11" fmla="*/ 78910 h 254"/>
                <a:gd name="T12" fmla="*/ 55813 w 160"/>
                <a:gd name="T13" fmla="*/ 82180 h 254"/>
                <a:gd name="T14" fmla="*/ 54034 w 160"/>
                <a:gd name="T15" fmla="*/ 84938 h 254"/>
                <a:gd name="T16" fmla="*/ 52241 w 160"/>
                <a:gd name="T17" fmla="*/ 87465 h 254"/>
                <a:gd name="T18" fmla="*/ 50048 w 160"/>
                <a:gd name="T19" fmla="*/ 89434 h 254"/>
                <a:gd name="T20" fmla="*/ 48595 w 160"/>
                <a:gd name="T21" fmla="*/ 90851 h 254"/>
                <a:gd name="T22" fmla="*/ 46884 w 160"/>
                <a:gd name="T23" fmla="*/ 91256 h 254"/>
                <a:gd name="T24" fmla="*/ 45487 w 160"/>
                <a:gd name="T25" fmla="*/ 91898 h 254"/>
                <a:gd name="T26" fmla="*/ 43768 w 160"/>
                <a:gd name="T27" fmla="*/ 91898 h 254"/>
                <a:gd name="T28" fmla="*/ 42117 w 160"/>
                <a:gd name="T29" fmla="*/ 91503 h 254"/>
                <a:gd name="T30" fmla="*/ 40956 w 160"/>
                <a:gd name="T31" fmla="*/ 91256 h 254"/>
                <a:gd name="T32" fmla="*/ 39887 w 160"/>
                <a:gd name="T33" fmla="*/ 90455 h 254"/>
                <a:gd name="T34" fmla="*/ 38263 w 160"/>
                <a:gd name="T35" fmla="*/ 89014 h 254"/>
                <a:gd name="T36" fmla="*/ 37196 w 160"/>
                <a:gd name="T37" fmla="*/ 86369 h 254"/>
                <a:gd name="T38" fmla="*/ 36556 w 160"/>
                <a:gd name="T39" fmla="*/ 83892 h 254"/>
                <a:gd name="T40" fmla="*/ 36556 w 160"/>
                <a:gd name="T41" fmla="*/ 80664 h 254"/>
                <a:gd name="T42" fmla="*/ 36948 w 160"/>
                <a:gd name="T43" fmla="*/ 77639 h 254"/>
                <a:gd name="T44" fmla="*/ 37586 w 160"/>
                <a:gd name="T45" fmla="*/ 74839 h 254"/>
                <a:gd name="T46" fmla="*/ 39375 w 160"/>
                <a:gd name="T47" fmla="*/ 72022 h 254"/>
                <a:gd name="T48" fmla="*/ 40956 w 160"/>
                <a:gd name="T49" fmla="*/ 69532 h 254"/>
                <a:gd name="T50" fmla="*/ 42714 w 160"/>
                <a:gd name="T51" fmla="*/ 67379 h 254"/>
                <a:gd name="T52" fmla="*/ 44021 w 160"/>
                <a:gd name="T53" fmla="*/ 66263 h 254"/>
                <a:gd name="T54" fmla="*/ 46146 w 160"/>
                <a:gd name="T55" fmla="*/ 64642 h 254"/>
                <a:gd name="T56" fmla="*/ 47908 w 160"/>
                <a:gd name="T57" fmla="*/ 64399 h 254"/>
                <a:gd name="T58" fmla="*/ 49388 w 160"/>
                <a:gd name="T59" fmla="*/ 63993 h 254"/>
                <a:gd name="T60" fmla="*/ 0 w 160"/>
                <a:gd name="T61" fmla="*/ 1060 h 254"/>
                <a:gd name="T62" fmla="*/ 1700 w 160"/>
                <a:gd name="T63" fmla="*/ 0 h 254"/>
                <a:gd name="T64" fmla="*/ 11781 w 160"/>
                <a:gd name="T65" fmla="*/ 12344 h 254"/>
                <a:gd name="T66" fmla="*/ 20975 w 160"/>
                <a:gd name="T67" fmla="*/ 24578 h 254"/>
                <a:gd name="T68" fmla="*/ 30276 w 160"/>
                <a:gd name="T69" fmla="*/ 3661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</p:grpSp>
      <p:pic>
        <p:nvPicPr>
          <p:cNvPr id="15" name="Picture 5">
            <a:extLst>
              <a:ext uri="{FF2B5EF4-FFF2-40B4-BE49-F238E27FC236}">
                <a16:creationId xmlns:a16="http://schemas.microsoft.com/office/drawing/2014/main" id="{582E125C-7FF6-D550-A5F3-2E9303E4583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95931" y="1403347"/>
            <a:ext cx="1409359" cy="77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VoTay">
            <a:extLst>
              <a:ext uri="{FF2B5EF4-FFF2-40B4-BE49-F238E27FC236}">
                <a16:creationId xmlns:a16="http://schemas.microsoft.com/office/drawing/2014/main" id="{B13AF258-3965-AF6F-9C7C-C63740436AE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95912" y="1425470"/>
            <a:ext cx="865458" cy="80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73CE6A22-CDEB-FD74-C47E-D871A495A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7291" y="2456084"/>
            <a:ext cx="8904962" cy="1468126"/>
          </a:xfrm>
          <a:prstGeom prst="rect">
            <a:avLst/>
          </a:prstGeom>
        </p:spPr>
      </p:pic>
      <p:sp>
        <p:nvSpPr>
          <p:cNvPr id="29" name="Rectangle 3">
            <a:extLst>
              <a:ext uri="{FF2B5EF4-FFF2-40B4-BE49-F238E27FC236}">
                <a16:creationId xmlns:a16="http://schemas.microsoft.com/office/drawing/2014/main" id="{DE054B4F-4C17-B235-5411-E517E954DC13}"/>
              </a:ext>
            </a:extLst>
          </p:cNvPr>
          <p:cNvSpPr/>
          <p:nvPr/>
        </p:nvSpPr>
        <p:spPr>
          <a:xfrm>
            <a:off x="3266048" y="3924938"/>
            <a:ext cx="7876800" cy="4233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spc="-1" dirty="0" err="1">
                <a:solidFill>
                  <a:srgbClr val="0070C0"/>
                </a:solidFill>
                <a:latin typeface="Times New Roman"/>
              </a:rPr>
              <a:t>Vui</a:t>
            </a:r>
            <a:r>
              <a:rPr lang="en-US" sz="2000" spc="-1" dirty="0">
                <a:solidFill>
                  <a:srgbClr val="0070C0"/>
                </a:solidFill>
                <a:latin typeface="Times New Roman"/>
              </a:rPr>
              <a:t>  </a:t>
            </a:r>
            <a:r>
              <a:rPr lang="en-US" sz="2000" spc="-1" dirty="0" err="1">
                <a:solidFill>
                  <a:srgbClr val="0070C0"/>
                </a:solidFill>
                <a:latin typeface="Times New Roman"/>
              </a:rPr>
              <a:t>đến</a:t>
            </a:r>
            <a:r>
              <a:rPr lang="en-US" sz="2000" spc="-1" dirty="0">
                <a:solidFill>
                  <a:srgbClr val="0070C0"/>
                </a:solidFill>
                <a:latin typeface="Times New Roman"/>
              </a:rPr>
              <a:t>   </a:t>
            </a:r>
            <a:r>
              <a:rPr lang="en-US" sz="2000" spc="-1" dirty="0" err="1">
                <a:solidFill>
                  <a:srgbClr val="0070C0"/>
                </a:solidFill>
                <a:latin typeface="Times New Roman"/>
              </a:rPr>
              <a:t>trường</a:t>
            </a:r>
            <a:r>
              <a:rPr lang="en-US" sz="2000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spc="-1" dirty="0" err="1">
                <a:solidFill>
                  <a:srgbClr val="0070C0"/>
                </a:solidFill>
                <a:latin typeface="Times New Roman"/>
              </a:rPr>
              <a:t>lòng</a:t>
            </a:r>
            <a:r>
              <a:rPr lang="en-US" sz="2000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spc="-1" dirty="0" err="1">
                <a:solidFill>
                  <a:srgbClr val="0070C0"/>
                </a:solidFill>
                <a:latin typeface="Times New Roman"/>
              </a:rPr>
              <a:t>rộn</a:t>
            </a:r>
            <a:r>
              <a:rPr lang="en-US" sz="2000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spc="-1" dirty="0" err="1">
                <a:solidFill>
                  <a:srgbClr val="0070C0"/>
                </a:solidFill>
                <a:latin typeface="Times New Roman"/>
              </a:rPr>
              <a:t>ràng</a:t>
            </a:r>
            <a:r>
              <a:rPr lang="en-US" sz="2000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spc="-1" dirty="0" err="1">
                <a:solidFill>
                  <a:srgbClr val="0070C0"/>
                </a:solidFill>
                <a:latin typeface="Times New Roman"/>
              </a:rPr>
              <a:t>như</a:t>
            </a:r>
            <a:r>
              <a:rPr lang="en-US" sz="2000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spc="-1" dirty="0" err="1">
                <a:solidFill>
                  <a:srgbClr val="0070C0"/>
                </a:solidFill>
                <a:latin typeface="Times New Roman"/>
              </a:rPr>
              <a:t>hoa</a:t>
            </a:r>
            <a:r>
              <a:rPr lang="en-US" sz="2000" spc="-1" dirty="0">
                <a:solidFill>
                  <a:srgbClr val="0070C0"/>
                </a:solidFill>
                <a:latin typeface="Times New Roman"/>
              </a:rPr>
              <a:t>   </a:t>
            </a:r>
            <a:r>
              <a:rPr lang="en-US" sz="2000" spc="-1" dirty="0" err="1">
                <a:solidFill>
                  <a:srgbClr val="0070C0"/>
                </a:solidFill>
                <a:latin typeface="Times New Roman"/>
              </a:rPr>
              <a:t>nở</a:t>
            </a:r>
            <a:r>
              <a:rPr lang="en-US" sz="2000" spc="-1" dirty="0">
                <a:solidFill>
                  <a:srgbClr val="0070C0"/>
                </a:solidFill>
                <a:latin typeface="Times New Roman"/>
              </a:rPr>
              <a:t>.</a:t>
            </a:r>
          </a:p>
        </p:txBody>
      </p:sp>
      <p:pic>
        <p:nvPicPr>
          <p:cNvPr id="30" name="Picture 5">
            <a:extLst>
              <a:ext uri="{FF2B5EF4-FFF2-40B4-BE49-F238E27FC236}">
                <a16:creationId xmlns:a16="http://schemas.microsoft.com/office/drawing/2014/main" id="{1B6018DA-DED6-9895-E44C-0CFDBE6945E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0633" y="4433493"/>
            <a:ext cx="554672" cy="38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 descr="VoTay">
            <a:extLst>
              <a:ext uri="{FF2B5EF4-FFF2-40B4-BE49-F238E27FC236}">
                <a16:creationId xmlns:a16="http://schemas.microsoft.com/office/drawing/2014/main" id="{F0067DDB-688A-A077-74E5-CF8FC6A6E38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6817" y="4433493"/>
            <a:ext cx="417078" cy="38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D10D3858-9AFE-DA8B-399C-1E31F368CF6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32316" y="4457449"/>
            <a:ext cx="554672" cy="38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VoTay">
            <a:extLst>
              <a:ext uri="{FF2B5EF4-FFF2-40B4-BE49-F238E27FC236}">
                <a16:creationId xmlns:a16="http://schemas.microsoft.com/office/drawing/2014/main" id="{A34DEB87-F52D-9F91-4E2A-9115138AF7B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74477" y="4467110"/>
            <a:ext cx="417078" cy="38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06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1387E-6 L -0.0559 0.0080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3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51445E-7 L -0.02205 0.053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265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04341 -0.091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458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45" dur="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6" dur="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46821E-6 L 0.03108 -0.06012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300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259E-6 1.48148E-6 L 0.03111 -0.06019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" y="-300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1387E-6 L -0.0559 0.00809 " pathEditMode="relative" rAng="0" ptsTypes="AA">
                                      <p:cBhvr>
                                        <p:cTn id="9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39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93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4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bldLvl="0" animBg="1"/>
      <p:bldP spid="166" grpId="1" bldLvl="0" animBg="1"/>
      <p:bldP spid="166" grpId="2" bldLvl="0" animBg="1"/>
      <p:bldP spid="167" grpId="0" bldLvl="0" animBg="1"/>
      <p:bldP spid="167" grpId="1" bldLvl="0" animBg="1"/>
      <p:bldP spid="167" grpId="2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70BD32C-30A0-35CB-D8EA-0E54DD5DF0D9}"/>
              </a:ext>
            </a:extLst>
          </p:cNvPr>
          <p:cNvSpPr/>
          <p:nvPr/>
        </p:nvSpPr>
        <p:spPr>
          <a:xfrm>
            <a:off x="2621110" y="1553331"/>
            <a:ext cx="6402420" cy="9465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5400" b="1" spc="-1" dirty="0">
                <a:solidFill>
                  <a:srgbClr val="C00000"/>
                </a:solidFill>
                <a:latin typeface="Cambria"/>
              </a:rPr>
              <a:t>BIỂU DIỄN BÀI HÁT</a:t>
            </a:r>
            <a:endParaRPr lang="en-US" sz="5400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DE089E34-CABC-DDF7-16BA-9F2AE6661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3168" y="5398477"/>
            <a:ext cx="6045560" cy="1559372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970D9A01-0C00-6176-3774-3F1460092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55060" y="5460023"/>
            <a:ext cx="6336940" cy="1497826"/>
          </a:xfrm>
          <a:prstGeom prst="rect">
            <a:avLst/>
          </a:prstGeom>
        </p:spPr>
      </p:pic>
      <p:pic>
        <p:nvPicPr>
          <p:cNvPr id="9" name="Picture 3" descr="C:\Users\Administrator\Desktop\z2577138619550_26fc373cf1c0551cf8f2d8fdf957b063.png">
            <a:extLst>
              <a:ext uri="{FF2B5EF4-FFF2-40B4-BE49-F238E27FC236}">
                <a16:creationId xmlns:a16="http://schemas.microsoft.com/office/drawing/2014/main" id="{BE06114A-18E8-9A7A-B58D-28B27BBB3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79" y="2499926"/>
            <a:ext cx="3433201" cy="30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39200" y="2966168"/>
            <a:ext cx="3352800" cy="3891832"/>
          </a:xfrm>
          <a:prstGeom prst="rect">
            <a:avLst/>
          </a:prstGeom>
        </p:spPr>
      </p:pic>
      <p:pic>
        <p:nvPicPr>
          <p:cNvPr id="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0" y="3290871"/>
            <a:ext cx="3733800" cy="3534473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670BD32C-30A0-35CB-D8EA-0E54DD5DF0D9}"/>
              </a:ext>
            </a:extLst>
          </p:cNvPr>
          <p:cNvSpPr/>
          <p:nvPr/>
        </p:nvSpPr>
        <p:spPr>
          <a:xfrm>
            <a:off x="1219200" y="228601"/>
            <a:ext cx="6402420" cy="9465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5400" b="1" spc="-1" dirty="0">
                <a:solidFill>
                  <a:srgbClr val="C00000"/>
                </a:solidFill>
                <a:latin typeface="Cambria"/>
              </a:rPr>
              <a:t>Nghe </a:t>
            </a:r>
            <a:r>
              <a:rPr lang="en-US" sz="5400" b="1" spc="-1" dirty="0" err="1">
                <a:solidFill>
                  <a:srgbClr val="C00000"/>
                </a:solidFill>
                <a:latin typeface="Cambria"/>
              </a:rPr>
              <a:t>nhạc</a:t>
            </a:r>
            <a:r>
              <a:rPr lang="en-US" sz="5400" b="1" spc="-1" dirty="0">
                <a:solidFill>
                  <a:srgbClr val="C00000"/>
                </a:solidFill>
                <a:latin typeface="Cambria"/>
              </a:rPr>
              <a:t>:</a:t>
            </a:r>
            <a:endParaRPr lang="en-US" sz="54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52008C8-4733-AE86-EF33-5A524016DA58}"/>
              </a:ext>
            </a:extLst>
          </p:cNvPr>
          <p:cNvSpPr/>
          <p:nvPr/>
        </p:nvSpPr>
        <p:spPr>
          <a:xfrm>
            <a:off x="1040442" y="1441076"/>
            <a:ext cx="10541971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ĐI HỌC</a:t>
            </a:r>
            <a:endParaRPr lang="en-US" sz="432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22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b="1" dirty="0" err="1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dirty="0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400" b="1" dirty="0">
              <a:solidFill>
                <a:srgbClr val="A7EA52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22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Minh </a:t>
            </a:r>
            <a:r>
              <a:rPr lang="en-US" sz="2400" b="1" dirty="0" err="1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dirty="0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400" b="1" dirty="0">
              <a:solidFill>
                <a:srgbClr val="A7EA52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A7EA52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2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3" y="76200"/>
            <a:ext cx="12236027" cy="65091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7025" y="2881630"/>
            <a:ext cx="75234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vi-VN" alt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 SÁNG TẠO</a:t>
            </a:r>
            <a:endParaRPr kumimoji="0" lang="vi-V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Administrator\Desktop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559050"/>
            <a:ext cx="2288540" cy="200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ytvyjr3">
      <a:majorFont>
        <a:latin typeface="Arial"/>
        <a:ea typeface="汉仪乐喵体W"/>
        <a:cs typeface=""/>
      </a:majorFont>
      <a:minorFont>
        <a:latin typeface="Arial"/>
        <a:ea typeface="汉仪乐喵体W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115</Words>
  <Application>Microsoft Office PowerPoint</Application>
  <PresentationFormat>Widescreen</PresentationFormat>
  <Paragraphs>21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DejaVu Sans</vt:lpstr>
      <vt:lpstr>方正姚体</vt:lpstr>
      <vt:lpstr>Georgia</vt:lpstr>
      <vt:lpstr>Times New Roman</vt:lpstr>
      <vt:lpstr>Trebuchet MS</vt:lpstr>
      <vt:lpstr>汉仪乐喵体W</vt:lpstr>
      <vt:lpstr>Slipstream</vt:lpstr>
      <vt:lpstr>1_Office Theme</vt:lpstr>
      <vt:lpstr>2_Office Theme</vt:lpstr>
      <vt:lpstr>Office 主题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136</cp:revision>
  <dcterms:created xsi:type="dcterms:W3CDTF">2020-08-11T21:22:00Z</dcterms:created>
  <dcterms:modified xsi:type="dcterms:W3CDTF">2024-11-28T08:51:46Z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727A1CD935064A6895193E71C8BB53CF</vt:lpwstr>
  </property>
  <property fmtid="{D5CDD505-2E9C-101B-9397-08002B2CF9AE}" pid="3" name="KSOProductBuildVer">
    <vt:lpwstr>1033-11.2.0.11026</vt:lpwstr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2022-03-18T07:22:13Z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0371a259-a557-4f22-8352-0188982b6abf</vt:lpwstr>
  </property>
  <property fmtid="{D5CDD505-2E9C-101B-9397-08002B2CF9AE}" pid="9" name="MSIP_Label_defa4170-0d19-0005-0004-bc88714345d2_ActionId">
    <vt:lpwstr>82c26912-159d-4c43-991e-aa6fac6b2ac4</vt:lpwstr>
  </property>
  <property fmtid="{D5CDD505-2E9C-101B-9397-08002B2CF9AE}" pid="10" name="MSIP_Label_defa4170-0d19-0005-0004-bc88714345d2_ContentBits">
    <vt:lpwstr>0</vt:lpwstr>
  </property>
</Properties>
</file>