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58" r:id="rId4"/>
    <p:sldId id="11715" r:id="rId5"/>
    <p:sldId id="11649" r:id="rId6"/>
    <p:sldId id="11691" r:id="rId7"/>
    <p:sldId id="11716" r:id="rId8"/>
    <p:sldId id="11717" r:id="rId9"/>
    <p:sldId id="11661" r:id="rId10"/>
    <p:sldId id="11710" r:id="rId11"/>
    <p:sldId id="11708" r:id="rId12"/>
    <p:sldId id="533" r:id="rId13"/>
    <p:sldId id="11714" r:id="rId14"/>
    <p:sldId id="116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73" d="100"/>
          <a:sy n="73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8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45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18" Type="http://schemas.openxmlformats.org/officeDocument/2006/relationships/image" Target="../media/image3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17" Type="http://schemas.openxmlformats.org/officeDocument/2006/relationships/image" Target="../media/image35.png"/><Relationship Id="rId2" Type="http://schemas.openxmlformats.org/officeDocument/2006/relationships/audio" Target="../media/media3.wav"/><Relationship Id="rId16" Type="http://schemas.openxmlformats.org/officeDocument/2006/relationships/image" Target="../media/image34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8.gif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4" name="Google Shape;487;p33">
            <a:extLst>
              <a:ext uri="{FF2B5EF4-FFF2-40B4-BE49-F238E27FC236}">
                <a16:creationId xmlns:a16="http://schemas.microsoft.com/office/drawing/2014/main" id="{A1A69744-D541-4BA5-B2BB-BD332FF68953}"/>
              </a:ext>
            </a:extLst>
          </p:cNvPr>
          <p:cNvSpPr txBox="1">
            <a:spLocks/>
          </p:cNvSpPr>
          <p:nvPr/>
        </p:nvSpPr>
        <p:spPr>
          <a:xfrm>
            <a:off x="669597" y="97214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3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năm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2024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Bubblegum Sa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44" y="2589219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</a:rPr>
              <a:t>Nêu</a:t>
            </a:r>
            <a:r>
              <a:rPr lang="en-US" sz="3732" dirty="0">
                <a:solidFill>
                  <a:srgbClr val="002060"/>
                </a:solidFill>
              </a:rPr>
              <a:t> 3 </a:t>
            </a:r>
            <a:r>
              <a:rPr lang="en-US" sz="3732" dirty="0" err="1">
                <a:solidFill>
                  <a:srgbClr val="002060"/>
                </a:solidFill>
              </a:rPr>
              <a:t>việc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cần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làm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sau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bài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học</a:t>
            </a:r>
            <a:r>
              <a:rPr lang="en-US" sz="3732" dirty="0">
                <a:solidFill>
                  <a:srgbClr val="002060"/>
                </a:solidFill>
              </a:rPr>
              <a:t>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6850E6B4-BB18-4224-B0DC-0F565E4C7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-1375" r="15943" b="79014"/>
          <a:stretch/>
        </p:blipFill>
        <p:spPr>
          <a:xfrm>
            <a:off x="1558997" y="0"/>
            <a:ext cx="10632143" cy="15335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018385-9B1C-4EEF-9EFE-C74C4AEA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t="33118" r="4105" b="30610"/>
          <a:stretch/>
        </p:blipFill>
        <p:spPr>
          <a:xfrm>
            <a:off x="-1" y="4370439"/>
            <a:ext cx="12192002" cy="24875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61C95-0E75-4AA2-A83F-B6CC600AB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84" y="1243780"/>
            <a:ext cx="11204303" cy="2487561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3D95A446-1328-43EA-8DF7-9628377DA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9" y="722670"/>
            <a:ext cx="4492914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học bài chăm chỉ">
            <a:hlinkClick r:id="" action="ppaction://media"/>
            <a:extLst>
              <a:ext uri="{FF2B5EF4-FFF2-40B4-BE49-F238E27FC236}">
                <a16:creationId xmlns:a16="http://schemas.microsoft.com/office/drawing/2014/main" id="{D9606100-1729-4617-885F-F48F6EEA56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646331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vi-VN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Kể về một tấm gương ham học hỏi mà em biết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6"/>
            <a:ext cx="1061287" cy="1326609"/>
          </a:xfrm>
          <a:prstGeom prst="rect">
            <a:avLst/>
          </a:prstGeom>
        </p:spPr>
      </p:pic>
      <p:pic>
        <p:nvPicPr>
          <p:cNvPr id="4" name="Văn hay chữ tốt">
            <a:hlinkClick r:id="" action="ppaction://media"/>
            <a:extLst>
              <a:ext uri="{FF2B5EF4-FFF2-40B4-BE49-F238E27FC236}">
                <a16:creationId xmlns:a16="http://schemas.microsoft.com/office/drawing/2014/main" id="{2E9D11D1-FEC2-4470-914A-90EA1340F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0465" y="137691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153</Words>
  <Application>Microsoft Office PowerPoint</Application>
  <PresentationFormat>Widescreen</PresentationFormat>
  <Paragraphs>27</Paragraphs>
  <Slides>13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宋体</vt:lpstr>
      <vt:lpstr>Arial</vt:lpstr>
      <vt:lpstr>Bubblegum Sans</vt:lpstr>
      <vt:lpstr>Calibri</vt:lpstr>
      <vt:lpstr>Calibri Light</vt:lpstr>
      <vt:lpstr>Cambria</vt:lpstr>
      <vt:lpstr>等线</vt:lpstr>
      <vt:lpstr>等线 Light</vt:lpstr>
      <vt:lpstr>UTM Showcard</vt:lpstr>
      <vt:lpstr>字魂27号-布丁体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2022-09-17T10:58:09Z</dcterms:created>
  <dcterms:modified xsi:type="dcterms:W3CDTF">2024-11-28T11:42:24Z</dcterms:modified>
</cp:coreProperties>
</file>