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15"/>
  </p:notesMasterIdLst>
  <p:sldIdLst>
    <p:sldId id="287" r:id="rId2"/>
    <p:sldId id="416" r:id="rId3"/>
    <p:sldId id="2967" r:id="rId4"/>
    <p:sldId id="2971" r:id="rId5"/>
    <p:sldId id="420" r:id="rId6"/>
    <p:sldId id="424" r:id="rId7"/>
    <p:sldId id="2978" r:id="rId8"/>
    <p:sldId id="2963" r:id="rId9"/>
    <p:sldId id="2960" r:id="rId10"/>
    <p:sldId id="2982" r:id="rId11"/>
    <p:sldId id="2949" r:id="rId12"/>
    <p:sldId id="2953" r:id="rId13"/>
    <p:sldId id="297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FD1"/>
    <a:srgbClr val="7030A0"/>
    <a:srgbClr val="B44BC5"/>
    <a:srgbClr val="FFCCFF"/>
    <a:srgbClr val="FF00FF"/>
    <a:srgbClr val="CCFF66"/>
    <a:srgbClr val="FF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394" autoAdjust="0"/>
  </p:normalViewPr>
  <p:slideViewPr>
    <p:cSldViewPr snapToGrid="0">
      <p:cViewPr varScale="1">
        <p:scale>
          <a:sx n="83" d="100"/>
          <a:sy n="83" d="100"/>
        </p:scale>
        <p:origin x="658" y="6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043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lgerian" panose="04020705040A02060702" pitchFamily="82" charset="0"/>
                <a:cs typeface="Times New Roman" panose="02020603050405020304" pitchFamily="18" charset="0"/>
              </a:rPr>
              <a:t>Tôn sư trọng đạo</a:t>
            </a:r>
            <a:endParaRPr lang="en-US" sz="1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05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cần có những cử chỉ hành động thể hiện được sự thân thiện với bạn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0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-&gt; KHEN THƯỞNG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9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=&gt; TL NHÓM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Bây giờ mình sẽ đến với HĐ3 Sinh hoạt theo chủ đề ttnt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lgerian" panose="04020705040A02060702" pitchFamily="82" charset="0"/>
                <a:cs typeface="Times New Roman" panose="02020603050405020304" pitchFamily="18" charset="0"/>
              </a:rPr>
              <a:t>Thi đua Dạy Tốt – Học Tốt</a:t>
            </a:r>
            <a:endParaRPr lang="en-US" sz="1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23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lgerian" panose="04020705040A02060702" pitchFamily="82" charset="0"/>
                <a:cs typeface="Times New Roman" panose="02020603050405020304" pitchFamily="18" charset="0"/>
              </a:rPr>
              <a:t>Thi</a:t>
            </a:r>
            <a:r>
              <a:rPr lang="en-US" sz="12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lgerian" panose="04020705040A02060702" pitchFamily="82" charset="0"/>
                <a:cs typeface="Times New Roman" panose="02020603050405020304" pitchFamily="18" charset="0"/>
              </a:rPr>
              <a:t> đua Dạy Tốt – Học Tốt</a:t>
            </a:r>
            <a:endParaRPr lang="en-US" sz="1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2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i="1">
                <a:solidFill>
                  <a:srgbClr val="FF0000"/>
                </a:solidFill>
                <a:effectLst/>
                <a:latin typeface="+mj-lt"/>
                <a:ea typeface=".VnTime" panose="020B7200000000000000" pitchFamily="34" charset="0"/>
                <a:cs typeface="Times New Roman" panose="02020603050405020304" pitchFamily="18" charset="0"/>
              </a:rPr>
              <a:t>Tôn vinh và kích thích sự sáng tạo</a:t>
            </a:r>
            <a:endParaRPr lang="en-US" sz="1200" b="1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4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1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Biết ơn những người có công với đất nước</a:t>
            </a:r>
            <a:endParaRPr lang="en-US" sz="1000" b="1" i="1">
              <a:solidFill>
                <a:srgbClr val="FF0000"/>
              </a:solidFill>
              <a:effectLst/>
              <a:latin typeface="HP001 4 hàng" panose="020B0603050302020204" pitchFamily="34" charset="0"/>
              <a:ea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9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5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38730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9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40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1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1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2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498" y="-22086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554187" y="156464"/>
            <a:ext cx="11083621" cy="58218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5539" y="3202120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49354" y="1594373"/>
            <a:ext cx="2087980" cy="208798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52229" y="1638531"/>
            <a:ext cx="11687535" cy="30767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kern="10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CHÚNG EM NHIỆT LIỆT CHÀO MỪNG QUÝ THẦY CÔ </a:t>
            </a:r>
          </a:p>
          <a:p>
            <a:pPr algn="ctr"/>
            <a:r>
              <a:rPr lang="en-US" sz="3600" b="1" kern="10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VỀ DỰ GIỜ</a:t>
            </a:r>
          </a:p>
          <a:p>
            <a:pPr algn="ctr"/>
            <a:r>
              <a:rPr lang="en-US" altLang="zh-CN" sz="3600" b="1" kern="10" dirty="0">
                <a:solidFill>
                  <a:srgbClr val="B44BC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HOẠT ĐỘNG TRẢI NGHIỆM</a:t>
            </a:r>
          </a:p>
        </p:txBody>
      </p:sp>
      <p:sp>
        <p:nvSpPr>
          <p:cNvPr id="12" name="Text Box 1"/>
          <p:cNvSpPr txBox="1"/>
          <p:nvPr/>
        </p:nvSpPr>
        <p:spPr>
          <a:xfrm>
            <a:off x="149070" y="2843295"/>
            <a:ext cx="12192000" cy="120032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kern="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SINH HOẠT THEO CHỦ ĐỀ:</a:t>
            </a:r>
          </a:p>
          <a:p>
            <a:pPr algn="ctr"/>
            <a:r>
              <a:rPr lang="en-US" sz="3200" b="1" kern="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TRUYỀN THỐNG NHÀ TRƯỜNG</a:t>
            </a:r>
            <a:endParaRPr lang="en-US" sz="2400" b="1" kern="10" dirty="0"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FD077A59-AFDC-4F83-9ADF-E83DD97655B9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023635" y="1836198"/>
            <a:ext cx="1815627" cy="1336674"/>
          </a:xfrm>
          <a:prstGeom prst="rect">
            <a:avLst/>
          </a:prstGeom>
        </p:spPr>
      </p:pic>
      <p:sp>
        <p:nvSpPr>
          <p:cNvPr id="16" name="WordArt 3">
            <a:extLst>
              <a:ext uri="{FF2B5EF4-FFF2-40B4-BE49-F238E27FC236}">
                <a16:creationId xmlns:a16="http://schemas.microsoft.com/office/drawing/2014/main" id="{AD36F540-78AE-4811-98AA-60BD70E489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62998" y="1992771"/>
            <a:ext cx="4419600" cy="838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383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hoa hong">
            <a:extLst>
              <a:ext uri="{FF2B5EF4-FFF2-40B4-BE49-F238E27FC236}">
                <a16:creationId xmlns:a16="http://schemas.microsoft.com/office/drawing/2014/main" id="{E64B458D-636F-4CB6-B754-6A063C7663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49" y="4618785"/>
            <a:ext cx="2657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hoa hong">
            <a:extLst>
              <a:ext uri="{FF2B5EF4-FFF2-40B4-BE49-F238E27FC236}">
                <a16:creationId xmlns:a16="http://schemas.microsoft.com/office/drawing/2014/main" id="{E64B458D-636F-4CB6-B754-6A063C7663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95" y="4757596"/>
            <a:ext cx="26574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hoa hong">
            <a:extLst>
              <a:ext uri="{FF2B5EF4-FFF2-40B4-BE49-F238E27FC236}">
                <a16:creationId xmlns:a16="http://schemas.microsoft.com/office/drawing/2014/main" id="{6BF6DFF3-0A7F-4515-A671-A5091680F0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119" y="5142933"/>
            <a:ext cx="2096329" cy="198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hoa hong">
            <a:extLst>
              <a:ext uri="{FF2B5EF4-FFF2-40B4-BE49-F238E27FC236}">
                <a16:creationId xmlns:a16="http://schemas.microsoft.com/office/drawing/2014/main" id="{7103C472-2AB1-49C7-ABB1-23039D2FF6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54" y="5174568"/>
            <a:ext cx="2031007" cy="192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00561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0CC93-953B-4B64-BE00-8BEC4075E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59" y="0"/>
            <a:ext cx="11394281" cy="6567740"/>
          </a:xfrm>
          <a:prstGeom prst="rect">
            <a:avLst/>
          </a:prstGeom>
        </p:spPr>
      </p:pic>
      <p:pic>
        <p:nvPicPr>
          <p:cNvPr id="8" name="Picture 2" descr="Ổ dịch COVID-19 trong trường học ở Lào Cai đã được khống chế">
            <a:extLst>
              <a:ext uri="{FF2B5EF4-FFF2-40B4-BE49-F238E27FC236}">
                <a16:creationId xmlns:a16="http://schemas.microsoft.com/office/drawing/2014/main" id="{830491E2-8476-4F16-A51B-D00BF1775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1" r="24767"/>
          <a:stretch/>
        </p:blipFill>
        <p:spPr bwMode="auto">
          <a:xfrm>
            <a:off x="325768" y="3998794"/>
            <a:ext cx="5410368" cy="253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4815A-1497-4A93-A9AB-4A36A9992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6136" y="3722067"/>
            <a:ext cx="6304900" cy="2908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250BB-3D53-487D-A19B-7A576AC2D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956" y="290260"/>
            <a:ext cx="5669080" cy="361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0E4486-06F5-4D49-9F14-A3D0EFB65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68" y="227746"/>
            <a:ext cx="6046188" cy="377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252A3-1FB4-47DE-AD9C-A982320E80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68" y="239329"/>
            <a:ext cx="11715268" cy="63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08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81C5C-B0C8-4E01-B150-BB42D38D8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4" y="3575307"/>
            <a:ext cx="6363269" cy="3191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E3E64-3E9E-4849-8C08-5796CA926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34" y="3575307"/>
            <a:ext cx="5411612" cy="32547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97D12B-3804-4A11-B251-C419217EC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741" y="201055"/>
            <a:ext cx="6726206" cy="333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0B201D-4B33-452F-A87C-4617A4B9C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54" y="201055"/>
            <a:ext cx="5304431" cy="33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0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9B9ABD-24B7-4FC1-8497-8D907C793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23" b="14826"/>
          <a:stretch/>
        </p:blipFill>
        <p:spPr>
          <a:xfrm>
            <a:off x="218364" y="136478"/>
            <a:ext cx="11873552" cy="6496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6D518-78C4-4C55-A475-73488AEB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21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5F99F-93B4-4A41-9101-1CB332CA5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46" b="7814"/>
          <a:stretch/>
        </p:blipFill>
        <p:spPr>
          <a:xfrm>
            <a:off x="0" y="47768"/>
            <a:ext cx="12192000" cy="68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10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hung1">
            <a:extLst>
              <a:ext uri="{FF2B5EF4-FFF2-40B4-BE49-F238E27FC236}">
                <a16:creationId xmlns:a16="http://schemas.microsoft.com/office/drawing/2014/main" id="{F31A290B-D07F-47C1-BFD3-F192640F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C5FF21"/>
              </a:gs>
              <a:gs pos="50000">
                <a:schemeClr val="bg1"/>
              </a:gs>
              <a:gs pos="100000">
                <a:srgbClr val="C5FF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" name="WordArt 24">
            <a:extLst>
              <a:ext uri="{FF2B5EF4-FFF2-40B4-BE49-F238E27FC236}">
                <a16:creationId xmlns:a16="http://schemas.microsoft.com/office/drawing/2014/main" id="{0EAEFE42-43C8-4D46-BDD0-24AB0DDB76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2422" y="2072185"/>
            <a:ext cx="5239602" cy="545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TẶNG THIỆP CHO BẠN</a:t>
            </a:r>
          </a:p>
        </p:txBody>
      </p:sp>
    </p:spTree>
    <p:extLst>
      <p:ext uri="{BB962C8B-B14F-4D97-AF65-F5344CB8AC3E}">
        <p14:creationId xmlns:p14="http://schemas.microsoft.com/office/powerpoint/2010/main" val="28580057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hung1">
            <a:extLst>
              <a:ext uri="{FF2B5EF4-FFF2-40B4-BE49-F238E27FC236}">
                <a16:creationId xmlns:a16="http://schemas.microsoft.com/office/drawing/2014/main" id="{F31A290B-D07F-47C1-BFD3-F192640F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06"/>
            <a:ext cx="12192000" cy="6858000"/>
          </a:xfrm>
          <a:prstGeom prst="rect">
            <a:avLst/>
          </a:prstGeom>
          <a:gradFill rotWithShape="1">
            <a:gsLst>
              <a:gs pos="0">
                <a:srgbClr val="C5FF21"/>
              </a:gs>
              <a:gs pos="50000">
                <a:schemeClr val="bg1"/>
              </a:gs>
              <a:gs pos="100000">
                <a:srgbClr val="C5FF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" name="WordArt 24">
            <a:extLst>
              <a:ext uri="{FF2B5EF4-FFF2-40B4-BE49-F238E27FC236}">
                <a16:creationId xmlns:a16="http://schemas.microsoft.com/office/drawing/2014/main" id="{0EAEFE42-43C8-4D46-BDD0-24AB0DDB76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9972" y="1147641"/>
            <a:ext cx="5239602" cy="545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D7BA0B55-8FF9-4A5B-9985-FEE7B225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2103075"/>
            <a:ext cx="6324600" cy="1123667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</a:rPr>
              <a:t>“Lớp chúng ta đoàn kết”</a:t>
            </a:r>
          </a:p>
        </p:txBody>
      </p:sp>
      <p:pic>
        <p:nvPicPr>
          <p:cNvPr id="6" name="Picture 13" descr="duong phan cach">
            <a:extLst>
              <a:ext uri="{FF2B5EF4-FFF2-40B4-BE49-F238E27FC236}">
                <a16:creationId xmlns:a16="http://schemas.microsoft.com/office/drawing/2014/main" id="{7A4A5E18-6777-4E0F-9F6F-31B67004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76" y="1693553"/>
            <a:ext cx="5239602" cy="1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5022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hung1">
            <a:extLst>
              <a:ext uri="{FF2B5EF4-FFF2-40B4-BE49-F238E27FC236}">
                <a16:creationId xmlns:a16="http://schemas.microsoft.com/office/drawing/2014/main" id="{F31A290B-D07F-47C1-BFD3-F192640F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C5FF21"/>
              </a:gs>
              <a:gs pos="50000">
                <a:schemeClr val="bg1"/>
              </a:gs>
              <a:gs pos="100000">
                <a:srgbClr val="C5FF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4" name="WordArt 24">
            <a:extLst>
              <a:ext uri="{FF2B5EF4-FFF2-40B4-BE49-F238E27FC236}">
                <a16:creationId xmlns:a16="http://schemas.microsoft.com/office/drawing/2014/main" id="{0EAEFE42-43C8-4D46-BDD0-24AB0DDB76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39972" y="1147641"/>
            <a:ext cx="5239602" cy="5459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D7BA0B55-8FF9-4A5B-9985-FEE7B225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699" y="2103075"/>
            <a:ext cx="6906337" cy="1123667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FF"/>
                </a:solidFill>
              </a:rPr>
              <a:t>Nhận xét hoạt động Tuần 8</a:t>
            </a:r>
          </a:p>
        </p:txBody>
      </p:sp>
      <p:pic>
        <p:nvPicPr>
          <p:cNvPr id="6" name="Picture 13" descr="duong phan cach">
            <a:extLst>
              <a:ext uri="{FF2B5EF4-FFF2-40B4-BE49-F238E27FC236}">
                <a16:creationId xmlns:a16="http://schemas.microsoft.com/office/drawing/2014/main" id="{7A4A5E18-6777-4E0F-9F6F-31B67004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76" y="1693553"/>
            <a:ext cx="5239602" cy="1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52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hung1">
            <a:extLst>
              <a:ext uri="{FF2B5EF4-FFF2-40B4-BE49-F238E27FC236}">
                <a16:creationId xmlns:a16="http://schemas.microsoft.com/office/drawing/2014/main" id="{F31A290B-D07F-47C1-BFD3-F192640F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C5FF21"/>
              </a:gs>
              <a:gs pos="50000">
                <a:schemeClr val="bg1"/>
              </a:gs>
              <a:gs pos="100000">
                <a:srgbClr val="C5FF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D7BA0B55-8FF9-4A5B-9985-FEE7B225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699" y="2103075"/>
            <a:ext cx="6906337" cy="1123667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 THƯỞNG </a:t>
            </a:r>
          </a:p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8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ctory-Bond_3wf7x">
            <a:hlinkClick r:id="" action="ppaction://media"/>
            <a:extLst>
              <a:ext uri="{FF2B5EF4-FFF2-40B4-BE49-F238E27FC236}">
                <a16:creationId xmlns:a16="http://schemas.microsoft.com/office/drawing/2014/main" id="{FD264D72-E054-4C46-940B-429728927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8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hung1">
            <a:extLst>
              <a:ext uri="{FF2B5EF4-FFF2-40B4-BE49-F238E27FC236}">
                <a16:creationId xmlns:a16="http://schemas.microsoft.com/office/drawing/2014/main" id="{F31A290B-D07F-47C1-BFD3-F192640F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C5FF21"/>
              </a:gs>
              <a:gs pos="50000">
                <a:schemeClr val="bg1"/>
              </a:gs>
              <a:gs pos="100000">
                <a:srgbClr val="C5FF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D7BA0B55-8FF9-4A5B-9985-FEE7B225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6666" y="435761"/>
            <a:ext cx="5658667" cy="599647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FF"/>
                </a:solidFill>
              </a:rPr>
              <a:t>Kế hoạch hoạt động tuần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67082-CEFA-42E2-A64E-36CD0B9E1B37}"/>
              </a:ext>
            </a:extLst>
          </p:cNvPr>
          <p:cNvSpPr/>
          <p:nvPr/>
        </p:nvSpPr>
        <p:spPr>
          <a:xfrm>
            <a:off x="1986046" y="1147084"/>
            <a:ext cx="9679675" cy="456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 nếp:</a:t>
            </a:r>
          </a:p>
          <a:p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- Đi học đầy đủ, đúng giờ. </a:t>
            </a:r>
          </a:p>
          <a:p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- Mặc đúng trang phục quy định.</a:t>
            </a:r>
          </a:p>
          <a:p>
            <a:pPr marR="0" lvl="0" fontAlgn="auto">
              <a:buClr>
                <a:srgbClr val="4C4C4C"/>
              </a:buClr>
              <a:buSzPts val="1600"/>
              <a:tabLst/>
              <a:defRPr/>
            </a:pP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- Xếp hàng ra vào lớp nghiêm túc.</a:t>
            </a:r>
          </a:p>
          <a:p>
            <a:pPr marR="0" lvl="0" fontAlgn="auto">
              <a:buClr>
                <a:srgbClr val="4C4C4C"/>
              </a:buClr>
              <a:buSzPts val="1600"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tập:</a:t>
            </a:r>
          </a:p>
          <a:p>
            <a:pPr marL="114300">
              <a:buClr>
                <a:srgbClr val="4C4C4C"/>
              </a:buClr>
              <a:buSzPts val="1600"/>
            </a:pP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- </a:t>
            </a:r>
            <a:r>
              <a:rPr lang="vi-VN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Chuẩn bị đầy</a:t>
            </a: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 đủ sách vở và đồ dùng học tập.</a:t>
            </a:r>
          </a:p>
          <a:p>
            <a:pPr marL="114300" lvl="0">
              <a:buClr>
                <a:srgbClr val="4C4C4C"/>
              </a:buClr>
              <a:buSzPts val="1600"/>
            </a:pP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- Hăng hái phát biểu ý kiến xây dựng bài. </a:t>
            </a:r>
          </a:p>
          <a:p>
            <a:pPr marL="114300">
              <a:buClr>
                <a:srgbClr val="4C4C4C"/>
              </a:buClr>
              <a:buSzPts val="1600"/>
            </a:pP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rèn chữ viết đẹp, giữ vở sạch.</a:t>
            </a:r>
          </a:p>
          <a:p>
            <a:pPr marL="114300" lvl="0">
              <a:buClr>
                <a:srgbClr val="4C4C4C"/>
              </a:buClr>
              <a:buSzPts val="1600"/>
            </a:pP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- Duy </a:t>
            </a:r>
            <a:r>
              <a:rPr lang="vi-VN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trì </a:t>
            </a: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“Đ</a:t>
            </a:r>
            <a:r>
              <a:rPr lang="vi-VN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ôi bạn cùng tiến</a:t>
            </a: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”</a:t>
            </a:r>
            <a:r>
              <a:rPr lang="vi-VN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, giúp đỡ nhau trong học tập</a:t>
            </a: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Open Sans" panose="020B0606030504020204"/>
              </a:rPr>
              <a:t>.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khác: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Tham </a:t>
            </a:r>
            <a:r>
              <a:rPr lang="en-US" sz="2400" b="1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cuộc thi văn nghệ chào mừng ngày 20/11.</a:t>
            </a:r>
            <a:endParaRPr lang="en-US" sz="2400" b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</a:t>
            </a:r>
            <a:r>
              <a:rPr lang="en-US" sz="24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4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400" b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định về An toàn giao thông.</a:t>
            </a:r>
            <a:endParaRPr lang="en-US" sz="2400" b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4315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khung1">
            <a:extLst>
              <a:ext uri="{FF2B5EF4-FFF2-40B4-BE49-F238E27FC236}">
                <a16:creationId xmlns:a16="http://schemas.microsoft.com/office/drawing/2014/main" id="{F31A290B-D07F-47C1-BFD3-F192640F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C5FF21"/>
              </a:gs>
              <a:gs pos="50000">
                <a:schemeClr val="bg1"/>
              </a:gs>
              <a:gs pos="100000">
                <a:srgbClr val="C5FF2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D7BA0B55-8FF9-4A5B-9985-FEE7B2250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377" y="2174261"/>
            <a:ext cx="9359423" cy="8403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800" b="1" i="1">
                <a:solidFill>
                  <a:srgbClr val="FF0000"/>
                </a:solidFill>
                <a:latin typeface="HP001 5 hàng" panose="020B0603050302020204" pitchFamily="34" charset="0"/>
              </a:rPr>
              <a:t>a. Kể về truyền thống nhà trường</a:t>
            </a:r>
          </a:p>
        </p:txBody>
      </p:sp>
      <p:sp>
        <p:nvSpPr>
          <p:cNvPr id="6" name="WordArt 24">
            <a:extLst>
              <a:ext uri="{FF2B5EF4-FFF2-40B4-BE49-F238E27FC236}">
                <a16:creationId xmlns:a16="http://schemas.microsoft.com/office/drawing/2014/main" id="{18212036-4C0F-4D20-B663-FE372798BC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5837" y="372758"/>
            <a:ext cx="5595583" cy="1428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đề:</a:t>
            </a:r>
          </a:p>
          <a:p>
            <a:pPr algn="ctr"/>
            <a:r>
              <a:rPr lang="en-US" sz="3600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“TRUYỀN THỐNG NHÀ TRƯỜNG”</a:t>
            </a:r>
          </a:p>
        </p:txBody>
      </p:sp>
    </p:spTree>
    <p:extLst>
      <p:ext uri="{BB962C8B-B14F-4D97-AF65-F5344CB8AC3E}">
        <p14:creationId xmlns:p14="http://schemas.microsoft.com/office/powerpoint/2010/main" val="234555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5B558A-A77C-43D8-B72E-D2D967E9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48" y="102358"/>
            <a:ext cx="5498151" cy="3448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0AE04-EF19-42C9-8035-423801687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580" y="3316548"/>
            <a:ext cx="5260706" cy="3509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8FBEB-4855-4A4D-BF7A-7CA1A7F3C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49"/>
          <a:stretch/>
        </p:blipFill>
        <p:spPr>
          <a:xfrm>
            <a:off x="247557" y="102358"/>
            <a:ext cx="6135047" cy="35142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8AC987-9706-4FEB-BBAE-2713CBA971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71"/>
          <a:stretch/>
        </p:blipFill>
        <p:spPr>
          <a:xfrm>
            <a:off x="215714" y="2975212"/>
            <a:ext cx="6198734" cy="3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6080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6B5967-19A6-466A-BAA5-0904DDCD6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97"/>
          <a:stretch/>
        </p:blipFill>
        <p:spPr>
          <a:xfrm>
            <a:off x="1579765" y="163773"/>
            <a:ext cx="8841402" cy="6014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8305FC-F6BB-4100-960F-68446E167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67" y="160874"/>
            <a:ext cx="10666665" cy="65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13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6C01B9-CE48-4677-8C2A-5E2CE4A3B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72"/>
          <a:stretch/>
        </p:blipFill>
        <p:spPr>
          <a:xfrm>
            <a:off x="347258" y="92507"/>
            <a:ext cx="3692479" cy="6700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89251-EE2F-4804-82C7-9CD9C77AA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737" y="2593075"/>
            <a:ext cx="4594333" cy="4073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2A3465-BC7E-4CBE-84E5-A5B388235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759" y="3066103"/>
            <a:ext cx="5099983" cy="3820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5A6BBD-69CB-48BF-96D4-E738801B82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" t="17712"/>
          <a:stretch/>
        </p:blipFill>
        <p:spPr>
          <a:xfrm>
            <a:off x="4039737" y="78667"/>
            <a:ext cx="4451059" cy="2935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454CC2-A6C3-45C4-94EB-21A43BA01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796" y="92506"/>
            <a:ext cx="3353946" cy="2865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E77DE3-C04B-4884-8414-0BE7EE152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0796" y="40136"/>
            <a:ext cx="3353946" cy="297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771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29&quot;&gt;&lt;object type=&quot;3&quot; unique_id=&quot;10033&quot;&gt;&lt;property id=&quot;20148&quot; value=&quot;5&quot;/&gt;&lt;property id=&quot;20300&quot; value=&quot;Slide 2&quot;/&gt;&lt;property id=&quot;20307&quot; value=&quot;360&quot;/&gt;&lt;/object&gt;&lt;object type=&quot;3&quot; unique_id=&quot;10035&quot;&gt;&lt;property id=&quot;20148&quot; value=&quot;5&quot;/&gt;&lt;property id=&quot;20300&quot; value=&quot;Slide 3&quot;/&gt;&lt;property id=&quot;20307&quot; value=&quot;361&quot;/&gt;&lt;/object&gt;&lt;object type=&quot;3&quot; unique_id=&quot;10036&quot;&gt;&lt;property id=&quot;20148&quot; value=&quot;5&quot;/&gt;&lt;property id=&quot;20300&quot; value=&quot;Slide 4&quot;/&gt;&lt;property id=&quot;20307&quot; value=&quot;335&quot;/&gt;&lt;/object&gt;&lt;object type=&quot;3&quot; unique_id=&quot;10037&quot;&gt;&lt;property id=&quot;20148&quot; value=&quot;5&quot;/&gt;&lt;property id=&quot;20300&quot; value=&quot;Slide 5&quot;/&gt;&lt;property id=&quot;20307&quot; value=&quot;362&quot;/&gt;&lt;/object&gt;&lt;object type=&quot;3&quot; unique_id=&quot;10038&quot;&gt;&lt;property id=&quot;20148&quot; value=&quot;5&quot;/&gt;&lt;property id=&quot;20300&quot; value=&quot;Slide 6&quot;/&gt;&lt;property id=&quot;20307&quot; value=&quot;323&quot;/&gt;&lt;/object&gt;&lt;object type=&quot;3&quot; unique_id=&quot;10039&quot;&gt;&lt;property id=&quot;20148&quot; value=&quot;5&quot;/&gt;&lt;property id=&quot;20300&quot; value=&quot;Slide 7&quot;/&gt;&lt;property id=&quot;20307&quot; value=&quot;358&quot;/&gt;&lt;/object&gt;&lt;object type=&quot;3&quot; unique_id=&quot;10040&quot;&gt;&lt;property id=&quot;20148&quot; value=&quot;5&quot;/&gt;&lt;property id=&quot;20300&quot; value=&quot;Slide 8&quot;/&gt;&lt;property id=&quot;20307&quot; value=&quot;370&quot;/&gt;&lt;/object&gt;&lt;object type=&quot;3&quot; unique_id=&quot;10041&quot;&gt;&lt;property id=&quot;20148&quot; value=&quot;5&quot;/&gt;&lt;property id=&quot;20300&quot; value=&quot;Slide 9&quot;/&gt;&lt;property id=&quot;20307&quot; value=&quot;324&quot;/&gt;&lt;/object&gt;&lt;object type=&quot;3&quot; unique_id=&quot;10313&quot;&gt;&lt;property id=&quot;20148&quot; value=&quot;5&quot;/&gt;&lt;property id=&quot;20300&quot; value=&quot;Slide 1&quot;/&gt;&lt;property id=&quot;20307&quot; value=&quot;372&quot;/&gt;&lt;/object&gt;&lt;/object&gt;&lt;object type=&quot;8&quot; unique_id=&quot;1005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3557</TotalTime>
  <Words>286</Words>
  <Application>Microsoft Office PowerPoint</Application>
  <PresentationFormat>Widescreen</PresentationFormat>
  <Paragraphs>49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.VnTime</vt:lpstr>
      <vt:lpstr>Algerian</vt:lpstr>
      <vt:lpstr>Arial</vt:lpstr>
      <vt:lpstr>Calibri</vt:lpstr>
      <vt:lpstr>Calibri Light</vt:lpstr>
      <vt:lpstr>等线</vt:lpstr>
      <vt:lpstr>HP001 4 hàng</vt:lpstr>
      <vt:lpstr>HP001 5 hàng</vt:lpstr>
      <vt:lpstr>Lobster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345</cp:revision>
  <dcterms:created xsi:type="dcterms:W3CDTF">2020-08-07T01:41:00Z</dcterms:created>
  <dcterms:modified xsi:type="dcterms:W3CDTF">2024-11-03T13:28:25Z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