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06" r:id="rId2"/>
    <p:sldId id="3007" r:id="rId3"/>
    <p:sldId id="2969" r:id="rId4"/>
    <p:sldId id="3003" r:id="rId5"/>
    <p:sldId id="3014" r:id="rId6"/>
    <p:sldId id="2907" r:id="rId7"/>
    <p:sldId id="2908" r:id="rId8"/>
    <p:sldId id="2972" r:id="rId9"/>
    <p:sldId id="2982" r:id="rId10"/>
    <p:sldId id="328" r:id="rId11"/>
    <p:sldId id="2984" r:id="rId12"/>
    <p:sldId id="3005" r:id="rId13"/>
    <p:sldId id="2985" r:id="rId14"/>
    <p:sldId id="2970" r:id="rId15"/>
    <p:sldId id="3008" r:id="rId16"/>
    <p:sldId id="2986" r:id="rId17"/>
    <p:sldId id="329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4660"/>
  </p:normalViewPr>
  <p:slideViewPr>
    <p:cSldViewPr snapToGrid="0">
      <p:cViewPr varScale="1">
        <p:scale>
          <a:sx n="83" d="100"/>
          <a:sy n="83" d="100"/>
        </p:scale>
        <p:origin x="754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4-10-31T02:40:08.5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14958 19032 0</inkml:trace>
  <inkml:trace contextRef="#ctx0" brushRef="#br0" timeOffset="1747.7107">18380 18468 0</inkml:trace>
  <inkml:trace contextRef="#ctx0" brushRef="#br0" timeOffset="2947.2293">20955 15875 0</inkml:trace>
  <inkml:trace contextRef="#ctx0" brushRef="#br0" timeOffset="4318.7072">7902 6227 0</inkml:trace>
  <inkml:trace contextRef="#ctx0" brushRef="#br0" timeOffset="6019.0032">30568 18344 0</inkml:trace>
  <inkml:trace contextRef="#ctx0" brushRef="#br0" timeOffset="7051.5483">30568 18344 0</inkml:trace>
  <inkml:trace contextRef="#ctx0" brushRef="#br0" timeOffset="7458.4244">30568 18344 0</inkml:trace>
  <inkml:trace contextRef="#ctx0" brushRef="#br0" timeOffset="7976.3426">30568 18344 0</inkml:trace>
  <inkml:trace contextRef="#ctx0" brushRef="#br0" timeOffset="8369.1325">30568 18344 0</inkml:trace>
  <inkml:trace contextRef="#ctx0" brushRef="#br0" timeOffset="9272.847">30568 18344 0</inkml:trace>
  <inkml:trace contextRef="#ctx0" brushRef="#br0" timeOffset="9970.6288">30568 18344 0</inkml:trace>
  <inkml:trace contextRef="#ctx0" brushRef="#br0" timeOffset="13052.5238">476 10389 0</inkml:trace>
  <inkml:trace contextRef="#ctx0" brushRef="#br0" timeOffset="13805.8831">1058 9842 0</inkml:trace>
  <inkml:trace contextRef="#ctx0" brushRef="#br0" timeOffset="15499.0843">18045 12965 0</inkml:trace>
  <inkml:trace contextRef="#ctx0" brushRef="#br0" timeOffset="15758.9093">18045 12965 0</inkml:trace>
  <inkml:trace contextRef="#ctx0" brushRef="#br0" timeOffset="16386.1554">18045 12965 0</inkml:trace>
  <inkml:trace contextRef="#ctx0" brushRef="#br0" timeOffset="17169.7138">18045 12947 0</inkml:trace>
  <inkml:trace contextRef="#ctx0" brushRef="#br0" timeOffset="18001.7493">18045 12947 0</inkml:trace>
  <inkml:trace contextRef="#ctx0" brushRef="#br0" timeOffset="18835.5836">18062 12929 0</inkml:trace>
  <inkml:trace contextRef="#ctx0" brushRef="#br0" timeOffset="19572.2131">17815 13617 0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D2941-868E-48D1-BE43-ABA9859EADE2}" type="datetimeFigureOut">
              <a:rPr lang="vi-VN" smtClean="0"/>
              <a:t>03/11/2024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5DBB0-7B2D-4BB1-ABB4-6FD6B2ECA6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500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5DBB0-7B2D-4BB1-ABB4-6FD6B2ECA61B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923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CE8C7-0CD3-40C6-B355-8E91D900A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6F0FF-2908-4C5B-8434-1C183AC37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93226-A635-4C16-89D2-5D68FF044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16B-5F6C-4522-8561-54F2CD7E74FC}" type="datetimeFigureOut">
              <a:rPr lang="vi-VN" smtClean="0"/>
              <a:t>03/11/2024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223B3-E87E-4ABE-A9EF-63F158A2E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4C9B5-B295-4817-8877-5F6AAD0CA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18A1-602D-47D2-8C8B-771EA7B2FB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502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D1710-695F-4D92-BDAE-67A39F5B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8ED8E2-F544-4D61-8C85-CB91F993B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ABE87-B376-4384-A9AD-4377A01A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16B-5F6C-4522-8561-54F2CD7E74FC}" type="datetimeFigureOut">
              <a:rPr lang="vi-VN" smtClean="0"/>
              <a:t>03/11/2024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D6E01-CB0D-459D-9D6A-3DD2F08A5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D0923-2784-4135-8F9F-C23A34A71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18A1-602D-47D2-8C8B-771EA7B2FB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19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62A4BD-F0DA-45F5-B19F-F22E92FA3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4E74E-1543-4B82-8972-483C6FABA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53A2-02FA-471E-A929-905B948DF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16B-5F6C-4522-8561-54F2CD7E74FC}" type="datetimeFigureOut">
              <a:rPr lang="vi-VN" smtClean="0"/>
              <a:t>03/11/2024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7292A-3EAD-4D73-B65C-A28F81EBC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04CFD-0B8D-4C96-B95E-04A71603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18A1-602D-47D2-8C8B-771EA7B2FB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125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04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DF37D-DE84-4CEE-BE60-D84265AC2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76D30-2A88-4AE5-9DBA-E62927298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38C0-AE8A-4E09-AD97-C042A93DB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16B-5F6C-4522-8561-54F2CD7E74FC}" type="datetimeFigureOut">
              <a:rPr lang="vi-VN" smtClean="0"/>
              <a:t>03/11/2024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B93E0-FFD7-4688-8109-8983A2834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F1E8D-3C81-438B-A3C5-EDF9C32A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18A1-602D-47D2-8C8B-771EA7B2FB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262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3659-3143-4300-8311-138D6357E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27916-7196-4502-9175-925C24080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9C9B9-C44E-49BD-90F4-82D07712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16B-5F6C-4522-8561-54F2CD7E74FC}" type="datetimeFigureOut">
              <a:rPr lang="vi-VN" smtClean="0"/>
              <a:t>03/11/2024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ECAB4-5258-4CF4-8660-636ABF035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BB8B3-39EE-4F23-8889-FEC8306AD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18A1-602D-47D2-8C8B-771EA7B2FB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706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CEBE-9AB6-438E-941D-26D2229B5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D06E7-4E3F-4C61-A6EF-9CE65E67D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5076B-4D5B-4C12-9B1E-B1577DD78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3BB46-9D87-40F0-9A99-9EF841E6F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16B-5F6C-4522-8561-54F2CD7E74FC}" type="datetimeFigureOut">
              <a:rPr lang="vi-VN" smtClean="0"/>
              <a:t>03/11/2024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D32E3-C363-479F-A3BB-8ACBE340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51A76-F8B5-4902-9C03-BB46AD19B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18A1-602D-47D2-8C8B-771EA7B2FB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0516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B5BE1-9E24-4A9C-BA95-2D1333F5B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E7E8-9866-4F44-B242-80E410AB3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8C942-C94E-44CE-8D62-22D4D37E8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2480FB-621F-4061-9F13-DA2ECF6A16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A14B9-6FCA-41F3-8743-6D849088D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A74325-F6A1-4F23-9CEA-B137C84F6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16B-5F6C-4522-8561-54F2CD7E74FC}" type="datetimeFigureOut">
              <a:rPr lang="vi-VN" smtClean="0"/>
              <a:t>03/11/2024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75C2A0-1A70-4C6C-A9EC-D76CED02F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BBD243-CA46-44F2-8983-BCB7812CB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18A1-602D-47D2-8C8B-771EA7B2FB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061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14686-4CCA-4ED8-B8B9-0F242067A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034FF6-CAAD-42C5-844F-58191C1F2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16B-5F6C-4522-8561-54F2CD7E74FC}" type="datetimeFigureOut">
              <a:rPr lang="vi-VN" smtClean="0"/>
              <a:t>03/11/2024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12F10-80E9-47B6-9EB1-3DFCEF410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67A4BC-2A45-4503-837F-DF7FC217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18A1-602D-47D2-8C8B-771EA7B2FB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421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9F460-2991-4D3F-B1AB-88492F839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16B-5F6C-4522-8561-54F2CD7E74FC}" type="datetimeFigureOut">
              <a:rPr lang="vi-VN" smtClean="0"/>
              <a:t>03/11/2024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DE95E1-66E1-486E-B050-392D47E4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99624-B832-4DE6-A88B-A54C4015B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18A1-602D-47D2-8C8B-771EA7B2FB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365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6F356-506B-4EA6-8DB0-07C5EF2A8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1DE91-010D-4CF2-B1F6-4B37F2052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06203-D915-4D84-B82B-5BCE43B59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8A9F5-41C9-47D6-80BA-022A9C987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16B-5F6C-4522-8561-54F2CD7E74FC}" type="datetimeFigureOut">
              <a:rPr lang="vi-VN" smtClean="0"/>
              <a:t>03/11/2024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79C97-6841-4A8F-AE5A-EFB20CE7A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D8D6A-C701-4125-908F-458CEA38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18A1-602D-47D2-8C8B-771EA7B2FB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04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5517C-892C-4C3C-8D61-19B9DD02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4C05C5-C2EB-4EF0-890D-3C707CDAB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BCC2C-276C-43BE-955D-15FDCA2A1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8DFF8-E4B1-4D41-8B17-EF1C2AE3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16B-5F6C-4522-8561-54F2CD7E74FC}" type="datetimeFigureOut">
              <a:rPr lang="vi-VN" smtClean="0"/>
              <a:t>03/11/2024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A5A579-747E-4EF6-B4CC-BE33C36DF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7F582-55D5-43AE-ACB7-5DB82ACD3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A18A1-602D-47D2-8C8B-771EA7B2FB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8654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40AC27-FF8C-4906-AA36-F93625AE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5B15F-C885-4E0C-AAAD-F5C4F0294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5DAA8-E505-41A8-8CA0-1FCF82EF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6016B-5F6C-4522-8561-54F2CD7E74FC}" type="datetimeFigureOut">
              <a:rPr lang="vi-VN" smtClean="0"/>
              <a:t>03/11/2024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D861D-92E5-44E3-940C-19683B5D0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C23D1-9BC5-438A-9813-0F1AD25C2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A18A1-602D-47D2-8C8B-771EA7B2FB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984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.e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OINSET2">
            <a:extLst>
              <a:ext uri="{FF2B5EF4-FFF2-40B4-BE49-F238E27FC236}">
                <a16:creationId xmlns:a16="http://schemas.microsoft.com/office/drawing/2014/main" id="{85CF08DC-5BF9-4F06-B2BF-263B690B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1" y="0"/>
            <a:ext cx="188595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POINSET3">
            <a:extLst>
              <a:ext uri="{FF2B5EF4-FFF2-40B4-BE49-F238E27FC236}">
                <a16:creationId xmlns:a16="http://schemas.microsoft.com/office/drawing/2014/main" id="{92D0617A-6CEA-4D82-8D49-37ACE622C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707" y="4940642"/>
            <a:ext cx="21717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HCA2077">
            <a:extLst>
              <a:ext uri="{FF2B5EF4-FFF2-40B4-BE49-F238E27FC236}">
                <a16:creationId xmlns:a16="http://schemas.microsoft.com/office/drawing/2014/main" id="{CD9D92B7-D4E2-4CF9-B731-A13166A9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1" y="5346700"/>
            <a:ext cx="2286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6">
            <a:extLst>
              <a:ext uri="{FF2B5EF4-FFF2-40B4-BE49-F238E27FC236}">
                <a16:creationId xmlns:a16="http://schemas.microsoft.com/office/drawing/2014/main" id="{C6360044-81AC-4BAA-A925-633615F298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81943" y="675367"/>
            <a:ext cx="681881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về dự giờ lớp </a:t>
            </a:r>
            <a:r>
              <a:rPr lang="en-US" sz="27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endParaRPr lang="vi-VN" sz="27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7">
            <a:extLst>
              <a:ext uri="{FF2B5EF4-FFF2-40B4-BE49-F238E27FC236}">
                <a16:creationId xmlns:a16="http://schemas.microsoft.com/office/drawing/2014/main" id="{E96C710D-AD99-48F7-B5D4-3D373045AA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87229" y="1576388"/>
            <a:ext cx="6883400" cy="1314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Hoạt động trải nghiệm</a:t>
            </a:r>
          </a:p>
        </p:txBody>
      </p:sp>
      <p:sp>
        <p:nvSpPr>
          <p:cNvPr id="11" name="WordArt 8">
            <a:extLst>
              <a:ext uri="{FF2B5EF4-FFF2-40B4-BE49-F238E27FC236}">
                <a16:creationId xmlns:a16="http://schemas.microsoft.com/office/drawing/2014/main" id="{8158FFB4-4D8C-46F7-89DC-2CF4921D96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83701" y="4198259"/>
            <a:ext cx="5425439" cy="688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99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1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GV thực </a:t>
            </a:r>
            <a:r>
              <a:rPr lang="vi-VN" sz="21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hiện:</a:t>
            </a:r>
            <a:r>
              <a:rPr lang="en-US" sz="21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Đặng</a:t>
            </a:r>
            <a:r>
              <a:rPr lang="en-US" sz="21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1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1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vi-VN" sz="21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BUBBLE2">
            <a:extLst>
              <a:ext uri="{FF2B5EF4-FFF2-40B4-BE49-F238E27FC236}">
                <a16:creationId xmlns:a16="http://schemas.microsoft.com/office/drawing/2014/main" id="{AE8BCE16-E483-4AC3-A33F-4B520CFED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11" y="-215221"/>
            <a:ext cx="2351496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171360" y="2241720"/>
              <a:ext cx="10833480" cy="4610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2000" y="2232360"/>
                <a:ext cx="10852200" cy="46288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0016405-DF7F-4805-8B96-36F2E758B1FA}"/>
              </a:ext>
            </a:extLst>
          </p:cNvPr>
          <p:cNvSpPr txBox="1"/>
          <p:nvPr/>
        </p:nvSpPr>
        <p:spPr>
          <a:xfrm>
            <a:off x="529874" y="3211464"/>
            <a:ext cx="11646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B050"/>
                </a:solidFill>
              </a:rPr>
              <a:t>SHDC:Tìm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</a:rPr>
              <a:t>hiểu</a:t>
            </a:r>
            <a:r>
              <a:rPr lang="en-US" sz="4800" dirty="0" smtClean="0">
                <a:solidFill>
                  <a:srgbClr val="00B050"/>
                </a:solidFill>
              </a:rPr>
              <a:t> </a:t>
            </a:r>
            <a:r>
              <a:rPr lang="vi-VN" sz="4800" dirty="0" smtClean="0">
                <a:solidFill>
                  <a:srgbClr val="00B050"/>
                </a:solidFill>
              </a:rPr>
              <a:t>truyền </a:t>
            </a:r>
            <a:r>
              <a:rPr lang="vi-VN" sz="4800" dirty="0">
                <a:solidFill>
                  <a:srgbClr val="00B050"/>
                </a:solidFill>
              </a:rPr>
              <a:t>thống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368954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502718"/>
            <a:ext cx="12182475" cy="6911975"/>
            <a:chOff x="0" y="0"/>
            <a:chExt cx="19185" cy="10885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5FE2F5D-D2FC-772D-4644-1BCAC509395E}"/>
              </a:ext>
            </a:extLst>
          </p:cNvPr>
          <p:cNvSpPr txBox="1"/>
          <p:nvPr/>
        </p:nvSpPr>
        <p:spPr>
          <a:xfrm>
            <a:off x="721290" y="719862"/>
            <a:ext cx="1069855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2.1 </a:t>
            </a:r>
            <a:r>
              <a:rPr kumimoji="0" lang="en-US" sz="3400" b="1" i="1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Tham</a:t>
            </a: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</a:t>
            </a: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sz="34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phòng truyền thống để tìm hiểu thông tin về các truyền thống của nhà trường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976AAC-4708-08BD-D5E0-67645C139F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226242" y="3185539"/>
            <a:ext cx="2431229" cy="3098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07E961-6366-4516-BDFD-5FECA195FA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3" t="1332" r="14193"/>
          <a:stretch/>
        </p:blipFill>
        <p:spPr>
          <a:xfrm rot="16200000">
            <a:off x="4514322" y="255031"/>
            <a:ext cx="4705585" cy="8243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952A7-4EF3-C75D-1C29-887A748A8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0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44" y="426721"/>
            <a:ext cx="4902926" cy="29609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326" y="426720"/>
            <a:ext cx="5930536" cy="3291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44" y="3553098"/>
            <a:ext cx="4902926" cy="2708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327" y="3796937"/>
            <a:ext cx="5930536" cy="246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0"/>
            <a:ext cx="4837176" cy="3280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968" y="66294"/>
            <a:ext cx="5541264" cy="3214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3383280"/>
            <a:ext cx="4837176" cy="3319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968" y="3383280"/>
            <a:ext cx="5541264" cy="33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2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2667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FC23F3-0127-114E-1CF4-C01308B92F9C}"/>
              </a:ext>
            </a:extLst>
          </p:cNvPr>
          <p:cNvGrpSpPr/>
          <p:nvPr/>
        </p:nvGrpSpPr>
        <p:grpSpPr>
          <a:xfrm>
            <a:off x="1628503" y="1115784"/>
            <a:ext cx="8188417" cy="4239267"/>
            <a:chOff x="-2527669" y="2599787"/>
            <a:chExt cx="7556869" cy="284954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0B6733-2267-F5C1-D272-60CBD96E74A0}"/>
                </a:ext>
              </a:extLst>
            </p:cNvPr>
            <p:cNvSpPr/>
            <p:nvPr/>
          </p:nvSpPr>
          <p:spPr>
            <a:xfrm>
              <a:off x="-2527669" y="2599787"/>
              <a:ext cx="7396233" cy="2849543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A56D49-83C8-20C0-5AE9-2B2CF15D5F6E}"/>
                </a:ext>
              </a:extLst>
            </p:cNvPr>
            <p:cNvSpPr txBox="1"/>
            <p:nvPr/>
          </p:nvSpPr>
          <p:spPr>
            <a:xfrm>
              <a:off x="-2367032" y="2770795"/>
              <a:ext cx="7396232" cy="889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33A96F-B6D8-B3F4-7D2D-6877265604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81" y="2425461"/>
            <a:ext cx="3269106" cy="39289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8AAE34-C275-D42A-BBC3-D6B3900E3E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64946" y="873181"/>
            <a:ext cx="1876921" cy="14476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DA03BA-BEEB-4888-B0E0-96DBF5DEBEF7}"/>
              </a:ext>
            </a:extLst>
          </p:cNvPr>
          <p:cNvSpPr/>
          <p:nvPr/>
        </p:nvSpPr>
        <p:spPr>
          <a:xfrm>
            <a:off x="2263004" y="1634560"/>
            <a:ext cx="72637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800" dirty="0">
                <a:solidFill>
                  <a:srgbClr val="002060"/>
                </a:solidFill>
              </a:rPr>
              <a:t>Truyền thống dạy tốt, học tốt của </a:t>
            </a:r>
            <a:r>
              <a:rPr lang="vi-VN" sz="4800" dirty="0" smtClean="0">
                <a:solidFill>
                  <a:srgbClr val="002060"/>
                </a:solidFill>
              </a:rPr>
              <a:t>GV và HS</a:t>
            </a:r>
            <a:endParaRPr lang="vi-VN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6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48" y="228055"/>
            <a:ext cx="5374315" cy="3446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291" y="228054"/>
            <a:ext cx="5663046" cy="3446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A76CC-8B21-4890-AE7D-F7E194725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48" y="3896592"/>
            <a:ext cx="5374315" cy="2730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96E7AA-EAAB-4E89-8589-C2AA0CFEC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291" y="3896592"/>
            <a:ext cx="5663046" cy="27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A81C5C-B0C8-4E01-B150-BB42D38D8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04" y="140208"/>
            <a:ext cx="4086037" cy="3288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E3E64-3E9E-4849-8C08-5796CA926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04" y="3822192"/>
            <a:ext cx="4086037" cy="289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CA5DCE-3EF6-41E3-AB40-4A7B9F0CA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91" y="-6097"/>
            <a:ext cx="3808669" cy="3435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960D16-2CDA-41CB-96DA-3CB894452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" y="109729"/>
            <a:ext cx="3722939" cy="3319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409F3E-B807-4755-A621-59ED5BFC5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490" y="3813047"/>
            <a:ext cx="3874709" cy="2880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97D12B-3804-4A11-B251-C419217EC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7" y="3782567"/>
            <a:ext cx="3722939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8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2667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FC23F3-0127-114E-1CF4-C01308B92F9C}"/>
              </a:ext>
            </a:extLst>
          </p:cNvPr>
          <p:cNvGrpSpPr/>
          <p:nvPr/>
        </p:nvGrpSpPr>
        <p:grpSpPr>
          <a:xfrm>
            <a:off x="1628503" y="1115784"/>
            <a:ext cx="8188417" cy="4239267"/>
            <a:chOff x="-2527669" y="2599787"/>
            <a:chExt cx="7556869" cy="284954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0B6733-2267-F5C1-D272-60CBD96E74A0}"/>
                </a:ext>
              </a:extLst>
            </p:cNvPr>
            <p:cNvSpPr/>
            <p:nvPr/>
          </p:nvSpPr>
          <p:spPr>
            <a:xfrm>
              <a:off x="-2527669" y="2599787"/>
              <a:ext cx="7396233" cy="2849543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A56D49-83C8-20C0-5AE9-2B2CF15D5F6E}"/>
                </a:ext>
              </a:extLst>
            </p:cNvPr>
            <p:cNvSpPr txBox="1"/>
            <p:nvPr/>
          </p:nvSpPr>
          <p:spPr>
            <a:xfrm>
              <a:off x="-2367032" y="2770795"/>
              <a:ext cx="7396232" cy="889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33A96F-B6D8-B3F4-7D2D-6877265604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81" y="2425461"/>
            <a:ext cx="3269106" cy="39289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8AAE34-C275-D42A-BBC3-D6B3900E3E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64946" y="873181"/>
            <a:ext cx="1876921" cy="14476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DA03BA-BEEB-4888-B0E0-96DBF5DEBEF7}"/>
              </a:ext>
            </a:extLst>
          </p:cNvPr>
          <p:cNvSpPr/>
          <p:nvPr/>
        </p:nvSpPr>
        <p:spPr>
          <a:xfrm>
            <a:off x="2115929" y="1267360"/>
            <a:ext cx="72637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800" dirty="0">
                <a:solidFill>
                  <a:srgbClr val="002060"/>
                </a:solidFill>
              </a:rPr>
              <a:t>Truyền thống công tác thiện   nguyện  “ Lá lành đùm lá rách” và “ Uống nước nhớ nguồn của trường.</a:t>
            </a:r>
          </a:p>
        </p:txBody>
      </p:sp>
    </p:spTree>
    <p:extLst>
      <p:ext uri="{BB962C8B-B14F-4D97-AF65-F5344CB8AC3E}">
        <p14:creationId xmlns:p14="http://schemas.microsoft.com/office/powerpoint/2010/main" val="270459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76463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020A806-28C7-D9D6-45C7-813D821A0A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3" r="83764" b="-3397"/>
          <a:stretch/>
        </p:blipFill>
        <p:spPr>
          <a:xfrm>
            <a:off x="11024243" y="1668379"/>
            <a:ext cx="1264009" cy="472177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2A222BD-57B8-6E92-78F3-9C8D8D105C88}"/>
              </a:ext>
            </a:extLst>
          </p:cNvPr>
          <p:cNvGrpSpPr/>
          <p:nvPr/>
        </p:nvGrpSpPr>
        <p:grpSpPr>
          <a:xfrm>
            <a:off x="198579" y="370218"/>
            <a:ext cx="11132452" cy="5796914"/>
            <a:chOff x="-2527669" y="2599787"/>
            <a:chExt cx="7605267" cy="284954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EED8588-A8FD-D8E4-97A1-43BE82C4D412}"/>
                </a:ext>
              </a:extLst>
            </p:cNvPr>
            <p:cNvSpPr/>
            <p:nvPr/>
          </p:nvSpPr>
          <p:spPr>
            <a:xfrm>
              <a:off x="-2527669" y="2599787"/>
              <a:ext cx="7396233" cy="2849543"/>
            </a:xfrm>
            <a:prstGeom prst="roundRect">
              <a:avLst>
                <a:gd name="adj" fmla="val 16667"/>
              </a:avLst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F9FA66C-087A-1101-FFAD-0974696542C9}"/>
                </a:ext>
              </a:extLst>
            </p:cNvPr>
            <p:cNvSpPr txBox="1"/>
            <p:nvPr/>
          </p:nvSpPr>
          <p:spPr>
            <a:xfrm>
              <a:off x="-2318634" y="2987720"/>
              <a:ext cx="7396232" cy="5900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vi-VN" sz="360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- Địa </a:t>
              </a:r>
              <a:r>
                <a:rPr lang="vi-VN" sz="36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chỉ của trường, các phòng chức năng, tập thể cán  bộ giáo viên của trường.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3DB072-40EB-4C9B-A06B-5CBA47C0FF17}"/>
                </a:ext>
              </a:extLst>
            </p:cNvPr>
            <p:cNvSpPr txBox="1"/>
            <p:nvPr/>
          </p:nvSpPr>
          <p:spPr>
            <a:xfrm>
              <a:off x="-2455404" y="4539088"/>
              <a:ext cx="7396232" cy="5900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3600" dirty="0">
                  <a:solidFill>
                    <a:srgbClr val="002060"/>
                  </a:solidFill>
                  <a:latin typeface="+mj-lt"/>
                </a:rPr>
                <a:t>-</a:t>
              </a: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Truyền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thống công tác thiện   nguyện  “ Lá lành đùm lá rách” và “ Uống nước nhớ nguồn của trường.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FAEB68A-5751-487E-9B0F-A6D96912E109}"/>
                </a:ext>
              </a:extLst>
            </p:cNvPr>
            <p:cNvSpPr txBox="1"/>
            <p:nvPr/>
          </p:nvSpPr>
          <p:spPr>
            <a:xfrm>
              <a:off x="-2382590" y="3792819"/>
              <a:ext cx="7323418" cy="3177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-</a:t>
              </a:r>
              <a:r>
                <a:rPr kumimoji="0" lang="vi-VN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Truyền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thống dạy tốt, học tốt của nhà trường.( GV, HS)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6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28748"/>
            <a:ext cx="12182475" cy="5796915"/>
          </a:xfrm>
          <a:prstGeom prst="rect">
            <a:avLst/>
          </a:prstGeom>
        </p:spPr>
      </p:pic>
      <p:pic>
        <p:nvPicPr>
          <p:cNvPr id="14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15" name="图片 5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02" y="2162919"/>
            <a:ext cx="5115644" cy="4695082"/>
          </a:xfrm>
          <a:prstGeom prst="rect">
            <a:avLst/>
          </a:prstGeom>
        </p:spPr>
      </p:pic>
      <p:pic>
        <p:nvPicPr>
          <p:cNvPr id="16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4A3F6C-B15D-AAD9-E891-3B20903AC2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161418" y="3715809"/>
            <a:ext cx="2465172" cy="31421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164DEA8-6BCF-427C-84DE-1B99C78582FE}"/>
              </a:ext>
            </a:extLst>
          </p:cNvPr>
          <p:cNvSpPr txBox="1"/>
          <p:nvPr/>
        </p:nvSpPr>
        <p:spPr>
          <a:xfrm>
            <a:off x="3259443" y="374156"/>
            <a:ext cx="6090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</a:rPr>
              <a:t>Sinh hoạt </a:t>
            </a:r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5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vi-VN" sz="5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016405-DF7F-4805-8B96-36F2E758B1FA}"/>
              </a:ext>
            </a:extLst>
          </p:cNvPr>
          <p:cNvSpPr txBox="1"/>
          <p:nvPr/>
        </p:nvSpPr>
        <p:spPr>
          <a:xfrm>
            <a:off x="554893" y="1256922"/>
            <a:ext cx="11646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00B050"/>
                </a:solidFill>
              </a:rPr>
              <a:t>Tìm</a:t>
            </a:r>
            <a:r>
              <a:rPr lang="en-US" sz="6000" dirty="0" smtClean="0">
                <a:solidFill>
                  <a:srgbClr val="00B050"/>
                </a:solidFill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</a:rPr>
              <a:t>hiểu</a:t>
            </a:r>
            <a:r>
              <a:rPr lang="en-US" sz="6000" dirty="0" smtClean="0">
                <a:solidFill>
                  <a:srgbClr val="00B050"/>
                </a:solidFill>
              </a:rPr>
              <a:t> </a:t>
            </a:r>
            <a:r>
              <a:rPr lang="vi-VN" sz="6000" dirty="0" smtClean="0">
                <a:solidFill>
                  <a:srgbClr val="00B050"/>
                </a:solidFill>
              </a:rPr>
              <a:t>truyền </a:t>
            </a:r>
            <a:r>
              <a:rPr lang="vi-VN" sz="6000" dirty="0">
                <a:solidFill>
                  <a:srgbClr val="00B050"/>
                </a:solidFill>
              </a:rPr>
              <a:t>thống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328195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071" y="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344E98-A192-B922-E2A3-D64E399C2D39}"/>
              </a:ext>
            </a:extLst>
          </p:cNvPr>
          <p:cNvGrpSpPr/>
          <p:nvPr/>
        </p:nvGrpSpPr>
        <p:grpSpPr>
          <a:xfrm>
            <a:off x="1682498" y="732115"/>
            <a:ext cx="9169292" cy="1698055"/>
            <a:chOff x="-920865" y="2356401"/>
            <a:chExt cx="3638784" cy="329331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3CD4F58-6D06-ACA8-01D5-05FFEC8E9A29}"/>
                </a:ext>
              </a:extLst>
            </p:cNvPr>
            <p:cNvSpPr/>
            <p:nvPr/>
          </p:nvSpPr>
          <p:spPr>
            <a:xfrm>
              <a:off x="-904651" y="2627720"/>
              <a:ext cx="3622570" cy="3021996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8EE6F8-4413-4F86-C06D-4D57D81C8A1B}"/>
                </a:ext>
              </a:extLst>
            </p:cNvPr>
            <p:cNvSpPr txBox="1"/>
            <p:nvPr/>
          </p:nvSpPr>
          <p:spPr>
            <a:xfrm>
              <a:off x="-920865" y="2356401"/>
              <a:ext cx="3622570" cy="3044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kumimoji="0" lang="en-US" sz="9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Lễ</a:t>
              </a:r>
              <a:r>
                <a:rPr kumimoji="0" lang="en-US" sz="96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9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96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9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cờ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071" y="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0B55D46-2081-7DBF-C45B-C14590A77E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8" t="32979" r="52116" b="583"/>
          <a:stretch/>
        </p:blipFill>
        <p:spPr>
          <a:xfrm>
            <a:off x="3938433" y="2915027"/>
            <a:ext cx="2594623" cy="32766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1AB6E9-DF23-6C49-262A-D84B3A8E47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2" t="33537" r="34432" b="25"/>
          <a:stretch/>
        </p:blipFill>
        <p:spPr>
          <a:xfrm>
            <a:off x="6031902" y="2849279"/>
            <a:ext cx="2594623" cy="3276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306D1D-442C-CDA0-0041-FB82228C5C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1" r="15753" b="1"/>
          <a:stretch/>
        </p:blipFill>
        <p:spPr>
          <a:xfrm>
            <a:off x="7914879" y="2748527"/>
            <a:ext cx="2594623" cy="32766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036997-F551-768E-1BFC-6A12633C57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6" t="32121" r="-3192" b="1441"/>
          <a:stretch/>
        </p:blipFill>
        <p:spPr>
          <a:xfrm>
            <a:off x="2095656" y="2849279"/>
            <a:ext cx="2594623" cy="32766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E344E98-A192-B922-E2A3-D64E399C2D39}"/>
              </a:ext>
            </a:extLst>
          </p:cNvPr>
          <p:cNvGrpSpPr/>
          <p:nvPr/>
        </p:nvGrpSpPr>
        <p:grpSpPr>
          <a:xfrm>
            <a:off x="158695" y="872009"/>
            <a:ext cx="12005709" cy="1558161"/>
            <a:chOff x="-1486245" y="2627720"/>
            <a:chExt cx="4204164" cy="302199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3CD4F58-6D06-ACA8-01D5-05FFEC8E9A29}"/>
                </a:ext>
              </a:extLst>
            </p:cNvPr>
            <p:cNvSpPr/>
            <p:nvPr/>
          </p:nvSpPr>
          <p:spPr>
            <a:xfrm>
              <a:off x="-1486245" y="2627720"/>
              <a:ext cx="4204164" cy="3021996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8EE6F8-4413-4F86-C06D-4D57D81C8A1B}"/>
                </a:ext>
              </a:extLst>
            </p:cNvPr>
            <p:cNvSpPr txBox="1"/>
            <p:nvPr/>
          </p:nvSpPr>
          <p:spPr>
            <a:xfrm>
              <a:off x="-1486245" y="2926335"/>
              <a:ext cx="4133945" cy="16713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2</a:t>
              </a:r>
              <a:r>
                <a:rPr kumimoji="0" lang="vi-VN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. </a:t>
              </a:r>
              <a:r>
                <a:rPr kumimoji="0" lang="en-US" sz="5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Tìm</a:t>
              </a: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hiểu</a:t>
              </a:r>
              <a:r>
                <a:rPr kumimoji="0" lang="en-US" sz="5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về</a:t>
              </a:r>
              <a:r>
                <a:rPr kumimoji="0" lang="en-US" sz="5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truyền</a:t>
              </a:r>
              <a:r>
                <a:rPr kumimoji="0" lang="en-US" sz="5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 </a:t>
              </a:r>
              <a:r>
                <a:rPr kumimoji="0" lang="en-US" sz="5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thống</a:t>
              </a:r>
              <a:r>
                <a:rPr kumimoji="0" lang="en-US" sz="5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nhà</a:t>
              </a:r>
              <a:r>
                <a:rPr kumimoji="0" lang="en-US" sz="5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trường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095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291" y="476522"/>
            <a:ext cx="5442857" cy="5036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56" y="476522"/>
            <a:ext cx="4563291" cy="503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6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484" y="215877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CA6C167-429F-1304-91C5-946983D14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177" y="174137"/>
            <a:ext cx="7968343" cy="52865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70376" y="5479653"/>
            <a:ext cx="5349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Thầy Hiệu trưởng</a:t>
            </a:r>
          </a:p>
          <a:p>
            <a:pPr algn="ctr"/>
            <a:r>
              <a:rPr lang="vi-V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Nguyễn Khánh Toàn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18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76463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40A180E-10C0-3D43-FBAC-B86F3F08D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224" y="86193"/>
            <a:ext cx="8255726" cy="50094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1382" y="5185901"/>
            <a:ext cx="55546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Cô Hiệu phó </a:t>
            </a:r>
          </a:p>
          <a:p>
            <a:pPr algn="ctr"/>
            <a:r>
              <a:rPr lang="vi-V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Hoàng Thị Hồng Chinh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36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2667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33A96F-B6D8-B3F4-7D2D-6877265604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4832377"/>
            <a:ext cx="1266434" cy="1522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A34F40-340E-408F-95B3-DF95CECC4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46" y="365205"/>
            <a:ext cx="4490721" cy="4152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EAEDAC-B096-4AE4-B05D-33615A997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229" y="415101"/>
            <a:ext cx="4719725" cy="41030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91259" y="4602566"/>
            <a:ext cx="55546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Cô Hiệu phó </a:t>
            </a:r>
          </a:p>
          <a:p>
            <a:pPr algn="ctr"/>
            <a:r>
              <a:rPr lang="vi-V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Hoàng Thị Hồng Chinh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6881" y="4513497"/>
            <a:ext cx="5349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Thầy Hiệu trưởng</a:t>
            </a:r>
          </a:p>
          <a:p>
            <a:pPr algn="ctr"/>
            <a:r>
              <a:rPr lang="vi-V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Nguyễn Khánh Toàn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476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9" y="243839"/>
            <a:ext cx="4702628" cy="6337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217" y="243839"/>
            <a:ext cx="5024847" cy="633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2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201</Words>
  <Application>Microsoft Office PowerPoint</Application>
  <PresentationFormat>Widescreen</PresentationFormat>
  <Paragraphs>24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等线</vt:lpstr>
      <vt:lpstr>Time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448</cp:revision>
  <dcterms:created xsi:type="dcterms:W3CDTF">2024-10-19T07:41:02Z</dcterms:created>
  <dcterms:modified xsi:type="dcterms:W3CDTF">2024-11-03T12:26:41Z</dcterms:modified>
</cp:coreProperties>
</file>