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18"/>
  </p:notesMasterIdLst>
  <p:sldIdLst>
    <p:sldId id="289" r:id="rId3"/>
    <p:sldId id="292" r:id="rId4"/>
    <p:sldId id="262" r:id="rId5"/>
    <p:sldId id="293" r:id="rId6"/>
    <p:sldId id="264" r:id="rId7"/>
    <p:sldId id="286" r:id="rId8"/>
    <p:sldId id="287" r:id="rId9"/>
    <p:sldId id="294" r:id="rId10"/>
    <p:sldId id="265" r:id="rId11"/>
    <p:sldId id="283" r:id="rId12"/>
    <p:sldId id="295" r:id="rId13"/>
    <p:sldId id="296" r:id="rId14"/>
    <p:sldId id="284" r:id="rId15"/>
    <p:sldId id="288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0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2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4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1B8EC-6A9F-4394-8D29-355C65D2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360D1F-6005-4ABE-864A-EF44710AD354}"/>
              </a:ext>
            </a:extLst>
          </p:cNvPr>
          <p:cNvSpPr txBox="1"/>
          <p:nvPr/>
        </p:nvSpPr>
        <p:spPr>
          <a:xfrm>
            <a:off x="3149178" y="229060"/>
            <a:ext cx="6134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TRƯỜNG TIỂU HỌC MỸ ĐỨC II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764AD7-380F-4715-A458-D6D848151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225" y="1392238"/>
            <a:ext cx="184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1769835" y="1392238"/>
            <a:ext cx="8652328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1109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b="1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kern="1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endParaRPr lang="en-US" sz="4400" b="1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2501" y="4202413"/>
            <a:ext cx="583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081" y="3044279"/>
            <a:ext cx="730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TOÁN </a:t>
            </a:r>
          </a:p>
        </p:txBody>
      </p:sp>
    </p:spTree>
    <p:extLst>
      <p:ext uri="{BB962C8B-B14F-4D97-AF65-F5344CB8AC3E}">
        <p14:creationId xmlns:p14="http://schemas.microsoft.com/office/powerpoint/2010/main" val="35290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82191" cy="635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991" y="317863"/>
            <a:ext cx="10505009" cy="6096000"/>
          </a:xfrm>
          <a:prstGeom prst="rect">
            <a:avLst/>
          </a:prstGeom>
        </p:spPr>
      </p:pic>
      <p:pic>
        <p:nvPicPr>
          <p:cNvPr id="3" name="Đồng hồ đếm ngược 45 giây - 45 seconds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3029" y="10248"/>
            <a:ext cx="1678971" cy="944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2057" y="627018"/>
            <a:ext cx="6898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5131" y="548642"/>
            <a:ext cx="966651" cy="93181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1200" y="464796"/>
            <a:ext cx="672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292" y="1480459"/>
            <a:ext cx="6827520" cy="46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740"/>
            <a:ext cx="11948159" cy="6779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7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67360" cy="70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kids play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E64C626B-CEAE-498C-AF60-7A91AA6F5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167361" cy="70216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7293" y="1785708"/>
            <a:ext cx="8186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GIÁO VÀ CÁC EM HỌC SINH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ận động phụ họa - Bài hát - Con chim chích chòe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1646" y="579392"/>
            <a:ext cx="8442234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48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4800" b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17</a:t>
            </a:r>
            <a:endParaRPr kumimoji="0" lang="en-US" sz="48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và trải nghiệm với các  đơn vị ki-lô-gam, lít</a:t>
            </a:r>
          </a:p>
        </p:txBody>
      </p:sp>
      <p:sp>
        <p:nvSpPr>
          <p:cNvPr id="6" name="文本框 32"/>
          <p:cNvSpPr txBox="1"/>
          <p:nvPr/>
        </p:nvSpPr>
        <p:spPr>
          <a:xfrm>
            <a:off x="4250772" y="2821785"/>
            <a:ext cx="4693090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697" y="434340"/>
            <a:ext cx="7768045" cy="5293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211" y="590007"/>
            <a:ext cx="7682165" cy="52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07" y="434340"/>
            <a:ext cx="7715794" cy="57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3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4" y="0"/>
            <a:ext cx="3982482" cy="424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45" y="155113"/>
            <a:ext cx="3670254" cy="464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696" y="2494941"/>
            <a:ext cx="5010849" cy="4363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442" y="4195482"/>
            <a:ext cx="2911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56712" y="4699328"/>
            <a:ext cx="2911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942" y="1830122"/>
            <a:ext cx="3470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932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81</Words>
  <Application>Microsoft Office PowerPoint</Application>
  <PresentationFormat>Widescreen</PresentationFormat>
  <Paragraphs>22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Microsoft YaHei</vt:lpstr>
      <vt:lpstr>宋体</vt:lpstr>
      <vt:lpstr>宋体</vt:lpstr>
      <vt:lpstr>Arial</vt:lpstr>
      <vt:lpstr>Calibri</vt:lpstr>
      <vt:lpstr>等线</vt:lpstr>
      <vt:lpstr>ITC Avant Garde Std Bk</vt:lpstr>
      <vt:lpstr>Times New Roman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hp</cp:lastModifiedBy>
  <cp:revision>53</cp:revision>
  <dcterms:created xsi:type="dcterms:W3CDTF">2021-05-10T04:55:00Z</dcterms:created>
  <dcterms:modified xsi:type="dcterms:W3CDTF">2023-11-02T13:05:45Z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