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4" r:id="rId2"/>
    <p:sldMasterId id="2147483686" r:id="rId3"/>
    <p:sldMasterId id="2147483698" r:id="rId4"/>
  </p:sldMasterIdLst>
  <p:notesMasterIdLst>
    <p:notesMasterId r:id="rId25"/>
  </p:notesMasterIdLst>
  <p:sldIdLst>
    <p:sldId id="262" r:id="rId5"/>
    <p:sldId id="281" r:id="rId6"/>
    <p:sldId id="282" r:id="rId7"/>
    <p:sldId id="283" r:id="rId8"/>
    <p:sldId id="284" r:id="rId9"/>
    <p:sldId id="285" r:id="rId10"/>
    <p:sldId id="286" r:id="rId11"/>
    <p:sldId id="287" r:id="rId12"/>
    <p:sldId id="263" r:id="rId13"/>
    <p:sldId id="264" r:id="rId14"/>
    <p:sldId id="265" r:id="rId15"/>
    <p:sldId id="266" r:id="rId16"/>
    <p:sldId id="288" r:id="rId17"/>
    <p:sldId id="289" r:id="rId18"/>
    <p:sldId id="290" r:id="rId19"/>
    <p:sldId id="291" r:id="rId20"/>
    <p:sldId id="269" r:id="rId21"/>
    <p:sldId id="292" r:id="rId22"/>
    <p:sldId id="271" r:id="rId23"/>
    <p:sldId id="27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68" d="100"/>
          <a:sy n="68"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a:t>
            </a:r>
            <a:r>
              <a:rPr lang="en-US">
                <a:sym typeface="+mn-ea"/>
              </a:rPr>
              <a:t>.com</a:t>
            </a:r>
            <a:endParaRPr lang="zh-CN" altLang="en-US"/>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3291021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8</a:t>
            </a:fld>
            <a:endParaRPr lang="en-US"/>
          </a:p>
        </p:txBody>
      </p:sp>
    </p:spTree>
    <p:extLst>
      <p:ext uri="{BB962C8B-B14F-4D97-AF65-F5344CB8AC3E}">
        <p14:creationId xmlns:p14="http://schemas.microsoft.com/office/powerpoint/2010/main" val="2609762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19</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C10B419-FF10-4B1A-ACF4-A90B728DFC1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10B419-FF10-4B1A-ACF4-A90B728DFC1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10B419-FF10-4B1A-ACF4-A90B728DFC1A}"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10B419-FF10-4B1A-ACF4-A90B728DFC1A}" type="datetimeFigureOut">
              <a:rPr lang="en-US" smtClean="0"/>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10B419-FF10-4B1A-ACF4-A90B728DFC1A}" type="datetimeFigureOut">
              <a:rPr lang="en-US" smtClean="0"/>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10B419-FF10-4B1A-ACF4-A90B728DFC1A}" type="datetimeFigureOut">
              <a:rPr lang="en-US" smtClean="0"/>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10B419-FF10-4B1A-ACF4-A90B728DFC1A}"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10B419-FF10-4B1A-ACF4-A90B728DFC1A}"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11/4/2024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10B419-FF10-4B1A-ACF4-A90B728DFC1A}" type="datetimeFigureOut">
              <a:rPr lang="en-US" smtClean="0"/>
              <a:t>11/4/2024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3DEF7-8BFF-473F-BBF9-2145226ECB6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3.GIF"/><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image" Target="../media/image45.png"/><Relationship Id="rId21" Type="http://schemas.openxmlformats.org/officeDocument/2006/relationships/image" Target="../media/image62.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notesSlide" Target="../notesSlides/notesSlide9.xml"/><Relationship Id="rId16" Type="http://schemas.openxmlformats.org/officeDocument/2006/relationships/image" Target="../media/image58.png"/><Relationship Id="rId20" Type="http://schemas.openxmlformats.org/officeDocument/2006/relationships/image" Target="../media/image5.png"/><Relationship Id="rId1" Type="http://schemas.openxmlformats.org/officeDocument/2006/relationships/slideLayout" Target="../slideLayouts/slideLayout31.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slideLayout" Target="../slideLayouts/slideLayout36.xml"/><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audio" Target="../media/media1.wav"/><Relationship Id="rId16" Type="http://schemas.openxmlformats.org/officeDocument/2006/relationships/image" Target="../media/image20.png"/><Relationship Id="rId1" Type="http://schemas.microsoft.com/office/2007/relationships/media" Target="../media/media1.wav"/><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12.png"/><Relationship Id="rId1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image" Target="../media/image11.jpeg"/><Relationship Id="rId9" Type="http://schemas.openxmlformats.org/officeDocument/2006/relationships/image" Target="../media/image15.png"/><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8.png"/><Relationship Id="rId3" Type="http://schemas.openxmlformats.org/officeDocument/2006/relationships/image" Target="../media/image22.GIF"/><Relationship Id="rId7" Type="http://schemas.openxmlformats.org/officeDocument/2006/relationships/image" Target="../media/image26.png"/><Relationship Id="rId12"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36.xml"/><Relationship Id="rId6" Type="http://schemas.openxmlformats.org/officeDocument/2006/relationships/image" Target="../media/image25.GIF"/><Relationship Id="rId11" Type="http://schemas.microsoft.com/office/2007/relationships/hdphoto" Target="../media/hdphoto3.wdp"/><Relationship Id="rId5" Type="http://schemas.openxmlformats.org/officeDocument/2006/relationships/image" Target="../media/image24.GIF"/><Relationship Id="rId10" Type="http://schemas.openxmlformats.org/officeDocument/2006/relationships/image" Target="../media/image18.png"/><Relationship Id="rId4" Type="http://schemas.openxmlformats.org/officeDocument/2006/relationships/image" Target="../media/image23.GIF"/><Relationship Id="rId9" Type="http://schemas.openxmlformats.org/officeDocument/2006/relationships/image" Target="../media/image17.png"/><Relationship Id="rId1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1.png"/><Relationship Id="rId1" Type="http://schemas.openxmlformats.org/officeDocument/2006/relationships/slideLayout" Target="../slideLayouts/slideLayout36.xml"/><Relationship Id="rId5" Type="http://schemas.openxmlformats.org/officeDocument/2006/relationships/image" Target="../media/image30.png"/><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1.png"/><Relationship Id="rId1" Type="http://schemas.openxmlformats.org/officeDocument/2006/relationships/slideLayout" Target="../slideLayouts/slideLayout36.xml"/><Relationship Id="rId5" Type="http://schemas.openxmlformats.org/officeDocument/2006/relationships/image" Target="../media/image30.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1.png"/><Relationship Id="rId1" Type="http://schemas.openxmlformats.org/officeDocument/2006/relationships/slideLayout" Target="../slideLayouts/slideLayout36.xml"/><Relationship Id="rId5" Type="http://schemas.openxmlformats.org/officeDocument/2006/relationships/image" Target="../media/image30.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30.png"/><Relationship Id="rId5" Type="http://schemas.microsoft.com/office/2007/relationships/hdphoto" Target="../media/hdphoto6.wdp"/><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p:cNvPicPr>
            <a:picLocks noChangeAspect="1"/>
          </p:cNvPicPr>
          <p:nvPr/>
        </p:nvPicPr>
        <p:blipFill rotWithShape="1">
          <a:blip r:embed="rId3" cstate="screen"/>
          <a:srcRect/>
          <a:stretch>
            <a:fillRect/>
          </a:stretch>
        </p:blipFill>
        <p:spPr>
          <a:xfrm>
            <a:off x="0" y="4833257"/>
            <a:ext cx="12192000" cy="2024743"/>
          </a:xfrm>
          <a:prstGeom prst="rect">
            <a:avLst/>
          </a:prstGeom>
        </p:spPr>
      </p:pic>
      <p:pic>
        <p:nvPicPr>
          <p:cNvPr id="3" name="2"/>
          <p:cNvPicPr>
            <a:picLocks noChangeAspect="1"/>
          </p:cNvPicPr>
          <p:nvPr/>
        </p:nvPicPr>
        <p:blipFill>
          <a:blip r:embed="rId4" cstate="screen"/>
          <a:stretch>
            <a:fillRect/>
          </a:stretch>
        </p:blipFill>
        <p:spPr>
          <a:xfrm>
            <a:off x="2989580" y="370840"/>
            <a:ext cx="7760335" cy="5164455"/>
          </a:xfrm>
          <a:prstGeom prst="rect">
            <a:avLst/>
          </a:prstGeom>
        </p:spPr>
      </p:pic>
      <p:pic>
        <p:nvPicPr>
          <p:cNvPr id="4" name="7"/>
          <p:cNvPicPr>
            <a:picLocks noChangeAspect="1"/>
          </p:cNvPicPr>
          <p:nvPr/>
        </p:nvPicPr>
        <p:blipFill rotWithShape="1">
          <a:blip r:embed="rId5" cstate="screen"/>
          <a:srcRect/>
          <a:stretch>
            <a:fillRect/>
          </a:stretch>
        </p:blipFill>
        <p:spPr>
          <a:xfrm>
            <a:off x="187708" y="2082745"/>
            <a:ext cx="2627036" cy="2258134"/>
          </a:xfrm>
          <a:prstGeom prst="rect">
            <a:avLst/>
          </a:prstGeom>
        </p:spPr>
      </p:pic>
      <p:sp>
        <p:nvSpPr>
          <p:cNvPr id="5" name="Rectangle 2"/>
          <p:cNvSpPr txBox="1">
            <a:spLocks noChangeArrowheads="1"/>
          </p:cNvSpPr>
          <p:nvPr/>
        </p:nvSpPr>
        <p:spPr>
          <a:xfrm>
            <a:off x="3869055" y="3475355"/>
            <a:ext cx="5295265"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Bài 9: Giữ vệ sinh trường học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mở 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8" name="Rounded Rectangle 7"/>
          <p:cNvSpPr/>
          <p:nvPr/>
        </p:nvSpPr>
        <p:spPr>
          <a:xfrm>
            <a:off x="969644" y="132080"/>
            <a:ext cx="11222355"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t>Em</a:t>
            </a:r>
            <a:r>
              <a:rPr lang="en-US" sz="2800" dirty="0"/>
              <a:t> </a:t>
            </a:r>
            <a:r>
              <a:rPr lang="en-US" sz="2800" dirty="0" err="1"/>
              <a:t>có</a:t>
            </a:r>
            <a:r>
              <a:rPr lang="en-US" sz="2800" dirty="0"/>
              <a:t> </a:t>
            </a:r>
            <a:r>
              <a:rPr lang="en-US" sz="2800" dirty="0" err="1"/>
              <a:t>nhận</a:t>
            </a:r>
            <a:r>
              <a:rPr lang="en-US" sz="2800" dirty="0"/>
              <a:t> </a:t>
            </a:r>
            <a:r>
              <a:rPr lang="en-US" sz="2800" dirty="0" err="1"/>
              <a:t>xét</a:t>
            </a:r>
            <a:r>
              <a:rPr lang="en-US" sz="2800" dirty="0"/>
              <a:t> </a:t>
            </a:r>
            <a:r>
              <a:rPr lang="en-US" sz="2800" dirty="0" err="1"/>
              <a:t>gì</a:t>
            </a:r>
            <a:r>
              <a:rPr lang="en-US" sz="2800" dirty="0"/>
              <a:t> </a:t>
            </a:r>
            <a:r>
              <a:rPr lang="en-US" sz="2800" dirty="0" err="1"/>
              <a:t>khi</a:t>
            </a:r>
            <a:r>
              <a:rPr lang="en-US" sz="2800" dirty="0"/>
              <a:t> </a:t>
            </a:r>
            <a:r>
              <a:rPr lang="en-US" sz="2800" dirty="0" err="1"/>
              <a:t>nhìn</a:t>
            </a:r>
            <a:r>
              <a:rPr lang="en-US" sz="2800" dirty="0"/>
              <a:t> </a:t>
            </a:r>
            <a:r>
              <a:rPr lang="en-US" sz="2800" dirty="0" err="1"/>
              <a:t>thấy</a:t>
            </a:r>
            <a:r>
              <a:rPr lang="en-US" sz="2800" dirty="0"/>
              <a:t> </a:t>
            </a:r>
            <a:r>
              <a:rPr lang="en-US" sz="2800" dirty="0" err="1"/>
              <a:t>khung</a:t>
            </a:r>
            <a:r>
              <a:rPr lang="en-US" sz="2800" dirty="0"/>
              <a:t> </a:t>
            </a:r>
            <a:r>
              <a:rPr lang="en-US" sz="2800" dirty="0" err="1"/>
              <a:t>cảnh</a:t>
            </a:r>
            <a:r>
              <a:rPr lang="en-US" sz="2800" dirty="0"/>
              <a:t> </a:t>
            </a:r>
            <a:r>
              <a:rPr lang="en-US" sz="2800" dirty="0" err="1"/>
              <a:t>sân</a:t>
            </a:r>
            <a:r>
              <a:rPr lang="en-US" sz="2800" dirty="0"/>
              <a:t> </a:t>
            </a:r>
            <a:r>
              <a:rPr lang="en-US" sz="2800" dirty="0" err="1"/>
              <a:t>trường</a:t>
            </a:r>
            <a:r>
              <a:rPr lang="en-US" sz="2800" dirty="0"/>
              <a:t> </a:t>
            </a:r>
            <a:r>
              <a:rPr lang="en-US" sz="2800" dirty="0" err="1"/>
              <a:t>sau</a:t>
            </a:r>
            <a:r>
              <a:rPr lang="en-US" sz="2800" dirty="0"/>
              <a:t> </a:t>
            </a:r>
            <a:r>
              <a:rPr lang="en-US" sz="2800" dirty="0" err="1"/>
              <a:t>buổi</a:t>
            </a:r>
            <a:r>
              <a:rPr lang="en-US" sz="2800" dirty="0"/>
              <a:t> </a:t>
            </a:r>
            <a:r>
              <a:rPr lang="en-US" sz="2800" dirty="0" err="1"/>
              <a:t>sinh</a:t>
            </a:r>
            <a:r>
              <a:rPr lang="en-US" sz="2800" dirty="0"/>
              <a:t> </a:t>
            </a:r>
            <a:r>
              <a:rPr lang="en-US" sz="2800" dirty="0" err="1"/>
              <a:t>hoạt</a:t>
            </a:r>
            <a:r>
              <a:rPr lang="en-US" sz="2800" dirty="0"/>
              <a:t> </a:t>
            </a:r>
            <a:r>
              <a:rPr lang="en-US" sz="2800" dirty="0" err="1"/>
              <a:t>dưới</a:t>
            </a:r>
            <a:r>
              <a:rPr lang="en-US" sz="2800" dirty="0"/>
              <a:t> </a:t>
            </a:r>
            <a:r>
              <a:rPr lang="en-US" sz="2800" dirty="0" err="1"/>
              <a:t>cờ</a:t>
            </a:r>
            <a:r>
              <a:rPr lang="en-US" sz="2800" dirty="0"/>
              <a:t> </a:t>
            </a:r>
            <a:r>
              <a:rPr lang="en-US" sz="2800" dirty="0" err="1"/>
              <a:t>như</a:t>
            </a:r>
            <a:r>
              <a:rPr lang="en-US" sz="2800" dirty="0"/>
              <a:t> </a:t>
            </a:r>
            <a:r>
              <a:rPr lang="en-US" sz="2800" dirty="0" err="1"/>
              <a:t>hình</a:t>
            </a:r>
            <a:r>
              <a:rPr lang="en-US" sz="2800" dirty="0"/>
              <a:t> </a:t>
            </a:r>
            <a:r>
              <a:rPr lang="en-US" sz="2800" dirty="0" err="1"/>
              <a:t>bên</a:t>
            </a:r>
            <a:r>
              <a:rPr lang="en-US" sz="2800" dirty="0"/>
              <a:t>?</a:t>
            </a:r>
          </a:p>
        </p:txBody>
      </p:sp>
      <p:pic>
        <p:nvPicPr>
          <p:cNvPr id="5" name="Content Placeholder 4"/>
          <p:cNvPicPr>
            <a:picLocks noGrp="1" noChangeAspect="1"/>
          </p:cNvPicPr>
          <p:nvPr>
            <p:ph idx="1"/>
          </p:nvPr>
        </p:nvPicPr>
        <p:blipFill>
          <a:blip r:embed="rId5"/>
          <a:stretch>
            <a:fillRect/>
          </a:stretch>
        </p:blipFill>
        <p:spPr>
          <a:xfrm>
            <a:off x="3406140" y="1313180"/>
            <a:ext cx="6209665" cy="4232275"/>
          </a:xfrm>
          <a:prstGeom prst="rect">
            <a:avLst/>
          </a:prstGeom>
        </p:spPr>
      </p:pic>
      <p:sp>
        <p:nvSpPr>
          <p:cNvPr id="7" name="Vertical Scroll 6"/>
          <p:cNvSpPr/>
          <p:nvPr/>
        </p:nvSpPr>
        <p:spPr>
          <a:xfrm>
            <a:off x="283210" y="1684020"/>
            <a:ext cx="2951480" cy="456438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Khung cảnh sân trường sau buổi sinh hoạt rất bừa bãi, mất vệ sinh, giấy, rác bị vất đầy trên sân trường, ghế thì không được thu lại sau buổi sinh hoạt.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advTm="3713">
        <p:comb/>
      </p:transition>
    </mc:Choice>
    <mc:Fallback xmlns="">
      <p:transition spd="slow" advClick="0" advTm="3713">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7" grpId="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3" name="Rectangles 2"/>
          <p:cNvSpPr/>
          <p:nvPr/>
        </p:nvSpPr>
        <p:spPr>
          <a:xfrm>
            <a:off x="962660" y="162560"/>
            <a:ext cx="10680700" cy="882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Cho </a:t>
            </a:r>
            <a:r>
              <a:rPr lang="en-US" sz="3200" dirty="0" err="1"/>
              <a:t>biết</a:t>
            </a:r>
            <a:r>
              <a:rPr lang="en-US" sz="3200" dirty="0"/>
              <a:t> </a:t>
            </a:r>
            <a:r>
              <a:rPr lang="en-US" sz="3200" dirty="0" err="1"/>
              <a:t>các</a:t>
            </a:r>
            <a:r>
              <a:rPr lang="en-US" sz="3200" dirty="0"/>
              <a:t> </a:t>
            </a:r>
            <a:r>
              <a:rPr lang="en-US" sz="3200" dirty="0" err="1"/>
              <a:t>bạn</a:t>
            </a:r>
            <a:r>
              <a:rPr lang="en-US" sz="3200" dirty="0"/>
              <a:t> </a:t>
            </a:r>
            <a:r>
              <a:rPr lang="en-US" sz="3200" dirty="0" err="1"/>
              <a:t>trong</a:t>
            </a:r>
            <a:r>
              <a:rPr lang="en-US" sz="3200" dirty="0"/>
              <a:t> </a:t>
            </a:r>
            <a:r>
              <a:rPr lang="en-US" sz="3200" dirty="0" err="1"/>
              <a:t>mỗi</a:t>
            </a:r>
            <a:r>
              <a:rPr lang="en-US" sz="3200" dirty="0"/>
              <a:t> </a:t>
            </a:r>
            <a:r>
              <a:rPr lang="en-US" sz="3200" dirty="0" err="1"/>
              <a:t>hình</a:t>
            </a:r>
            <a:r>
              <a:rPr lang="en-US" sz="3200" dirty="0"/>
              <a:t> </a:t>
            </a:r>
            <a:r>
              <a:rPr lang="en-US" sz="3200" dirty="0" err="1"/>
              <a:t>đang</a:t>
            </a:r>
            <a:r>
              <a:rPr lang="en-US" sz="3200" dirty="0"/>
              <a:t> </a:t>
            </a:r>
            <a:r>
              <a:rPr lang="en-US" sz="3200" dirty="0" err="1"/>
              <a:t>làm</a:t>
            </a:r>
            <a:r>
              <a:rPr lang="en-US" sz="3200" dirty="0"/>
              <a:t> </a:t>
            </a:r>
            <a:r>
              <a:rPr lang="en-US" sz="3200" dirty="0" err="1"/>
              <a:t>gì</a:t>
            </a:r>
            <a:r>
              <a:rPr lang="en-US" sz="3200" dirty="0"/>
              <a:t>. </a:t>
            </a:r>
            <a:r>
              <a:rPr lang="en-US" sz="3200" dirty="0" err="1"/>
              <a:t>Những</a:t>
            </a:r>
            <a:r>
              <a:rPr lang="en-US" sz="3200" dirty="0"/>
              <a:t> </a:t>
            </a:r>
            <a:r>
              <a:rPr lang="en-US" sz="3200" dirty="0" err="1"/>
              <a:t>việc</a:t>
            </a:r>
            <a:r>
              <a:rPr lang="en-US" sz="3200" dirty="0"/>
              <a:t> </a:t>
            </a:r>
            <a:r>
              <a:rPr lang="en-US" sz="3200" dirty="0" err="1"/>
              <a:t>làm</a:t>
            </a:r>
            <a:r>
              <a:rPr lang="en-US" sz="3200" dirty="0"/>
              <a:t> </a:t>
            </a:r>
            <a:r>
              <a:rPr lang="en-US" sz="3200" dirty="0" err="1"/>
              <a:t>nào</a:t>
            </a:r>
            <a:r>
              <a:rPr lang="en-US" sz="3200" dirty="0"/>
              <a:t> </a:t>
            </a:r>
            <a:r>
              <a:rPr lang="en-US" sz="3200" dirty="0" err="1"/>
              <a:t>của</a:t>
            </a:r>
            <a:r>
              <a:rPr lang="en-US" sz="3200" dirty="0"/>
              <a:t> </a:t>
            </a:r>
            <a:r>
              <a:rPr lang="en-US" sz="3200" dirty="0" err="1"/>
              <a:t>các</a:t>
            </a:r>
            <a:r>
              <a:rPr lang="en-US" sz="3200" dirty="0"/>
              <a:t> </a:t>
            </a:r>
            <a:r>
              <a:rPr lang="en-US" sz="3200" dirty="0" err="1"/>
              <a:t>bạn</a:t>
            </a:r>
            <a:r>
              <a:rPr lang="en-US" sz="3200" dirty="0"/>
              <a:t> </a:t>
            </a:r>
            <a:r>
              <a:rPr lang="en-US" sz="3200" dirty="0" err="1"/>
              <a:t>mà</a:t>
            </a:r>
            <a:r>
              <a:rPr lang="en-US" sz="3200" dirty="0"/>
              <a:t> </a:t>
            </a:r>
            <a:r>
              <a:rPr lang="en-US" sz="3200" dirty="0" err="1"/>
              <a:t>em</a:t>
            </a:r>
            <a:r>
              <a:rPr lang="en-US" sz="3200" dirty="0"/>
              <a:t> </a:t>
            </a:r>
            <a:r>
              <a:rPr lang="en-US" sz="3200" dirty="0" err="1"/>
              <a:t>không</a:t>
            </a:r>
            <a:r>
              <a:rPr lang="en-US" sz="3200" dirty="0"/>
              <a:t> </a:t>
            </a:r>
            <a:r>
              <a:rPr lang="en-US" sz="3200" dirty="0" err="1"/>
              <a:t>đồng</a:t>
            </a:r>
            <a:r>
              <a:rPr lang="en-US" sz="3200" dirty="0"/>
              <a:t> </a:t>
            </a:r>
            <a:r>
              <a:rPr lang="en-US" sz="3200" dirty="0" err="1"/>
              <a:t>tình</a:t>
            </a:r>
            <a:r>
              <a:rPr lang="en-US" sz="3200" dirty="0"/>
              <a:t>? </a:t>
            </a:r>
            <a:r>
              <a:rPr lang="en-US" sz="3200" dirty="0" err="1"/>
              <a:t>Vì</a:t>
            </a:r>
            <a:r>
              <a:rPr lang="en-US" sz="3200" dirty="0"/>
              <a:t> </a:t>
            </a:r>
            <a:r>
              <a:rPr lang="en-US" sz="3200" dirty="0" err="1"/>
              <a:t>sao</a:t>
            </a:r>
            <a:r>
              <a:rPr lang="en-US" sz="3200" dirty="0"/>
              <a:t>?</a:t>
            </a:r>
          </a:p>
        </p:txBody>
      </p:sp>
      <p:pic>
        <p:nvPicPr>
          <p:cNvPr id="4" name="Content Placeholder 3"/>
          <p:cNvPicPr>
            <a:picLocks noGrp="1" noChangeAspect="1"/>
          </p:cNvPicPr>
          <p:nvPr>
            <p:ph sz="half" idx="1"/>
          </p:nvPr>
        </p:nvPicPr>
        <p:blipFill>
          <a:blip r:embed="rId3"/>
          <a:stretch>
            <a:fillRect/>
          </a:stretch>
        </p:blipFill>
        <p:spPr>
          <a:xfrm>
            <a:off x="2328838" y="1508125"/>
            <a:ext cx="7948344" cy="4491488"/>
          </a:xfrm>
          <a:prstGeom prst="rect">
            <a:avLst/>
          </a:prstGeom>
        </p:spPr>
      </p:pic>
      <p:pic>
        <p:nvPicPr>
          <p:cNvPr id="5" name="Content Placeholder 4" descr="neutral_button-021-582x437_zmxx"/>
          <p:cNvPicPr>
            <a:picLocks noGrp="1" noChangeAspect="1"/>
          </p:cNvPicPr>
          <p:nvPr>
            <p:ph sz="half" idx="2"/>
          </p:nvPr>
        </p:nvPicPr>
        <p:blipFill>
          <a:blip r:embed="rId4"/>
          <a:stretch>
            <a:fillRect/>
          </a:stretch>
        </p:blipFill>
        <p:spPr>
          <a:xfrm>
            <a:off x="1058203" y="1893253"/>
            <a:ext cx="1270635" cy="9537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4"/>
          <a:stretch>
            <a:fillRect/>
          </a:stretch>
        </p:blipFill>
        <p:spPr>
          <a:xfrm>
            <a:off x="2330450" y="1217295"/>
            <a:ext cx="7987665" cy="4775542"/>
          </a:xfrm>
          <a:prstGeom prst="rect">
            <a:avLst/>
          </a:prstGeom>
        </p:spPr>
      </p:pic>
      <p:pic>
        <p:nvPicPr>
          <p:cNvPr id="5" name="Content Placeholder 4" descr="neutral_button-021-582x437_zmxx"/>
          <p:cNvPicPr>
            <a:picLocks noGrp="1" noChangeAspect="1"/>
          </p:cNvPicPr>
          <p:nvPr>
            <p:ph sz="half" idx="2"/>
          </p:nvPr>
        </p:nvPicPr>
        <p:blipFill>
          <a:blip r:embed="rId5"/>
          <a:stretch>
            <a:fillRect/>
          </a:stretch>
        </p:blipFill>
        <p:spPr>
          <a:xfrm>
            <a:off x="838200" y="1456055"/>
            <a:ext cx="1270635" cy="9537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pic>
        <p:nvPicPr>
          <p:cNvPr id="4" name="Content Placeholder 3"/>
          <p:cNvPicPr>
            <a:picLocks noGrp="1" noChangeAspect="1"/>
          </p:cNvPicPr>
          <p:nvPr>
            <p:ph sz="half" idx="1"/>
          </p:nvPr>
        </p:nvPicPr>
        <p:blipFill>
          <a:blip r:embed="rId4"/>
          <a:stretch>
            <a:fillRect/>
          </a:stretch>
        </p:blipFill>
        <p:spPr>
          <a:xfrm>
            <a:off x="605155" y="1477645"/>
            <a:ext cx="5768975" cy="3167380"/>
          </a:xfrm>
          <a:prstGeom prst="rect">
            <a:avLst/>
          </a:prstGeom>
        </p:spPr>
      </p:pic>
      <p:pic>
        <p:nvPicPr>
          <p:cNvPr id="5" name="Picture 4"/>
          <p:cNvPicPr>
            <a:picLocks noChangeAspect="1"/>
          </p:cNvPicPr>
          <p:nvPr/>
        </p:nvPicPr>
        <p:blipFill>
          <a:blip r:embed="rId5"/>
          <a:stretch>
            <a:fillRect/>
          </a:stretch>
        </p:blipFill>
        <p:spPr>
          <a:xfrm>
            <a:off x="6560820" y="1183640"/>
            <a:ext cx="4853940" cy="4274820"/>
          </a:xfrm>
          <a:prstGeom prst="rect">
            <a:avLst/>
          </a:prstGeom>
        </p:spPr>
      </p:pic>
      <p:pic>
        <p:nvPicPr>
          <p:cNvPr id="9" name="Content Placeholder 8" descr="2"/>
          <p:cNvPicPr>
            <a:picLocks noGrp="1" noChangeAspect="1"/>
          </p:cNvPicPr>
          <p:nvPr>
            <p:ph sz="half" idx="2"/>
          </p:nvPr>
        </p:nvPicPr>
        <p:blipFill>
          <a:blip r:embed="rId6"/>
          <a:stretch>
            <a:fillRect/>
          </a:stretch>
        </p:blipFill>
        <p:spPr>
          <a:xfrm>
            <a:off x="3032760" y="4817110"/>
            <a:ext cx="913130" cy="883285"/>
          </a:xfrm>
          <a:prstGeom prst="rect">
            <a:avLst/>
          </a:prstGeom>
        </p:spPr>
      </p:pic>
      <p:pic>
        <p:nvPicPr>
          <p:cNvPr id="11" name="Content Placeholder 8" descr="2"/>
          <p:cNvPicPr>
            <a:picLocks noChangeAspect="1"/>
          </p:cNvPicPr>
          <p:nvPr/>
        </p:nvPicPr>
        <p:blipFill>
          <a:blip r:embed="rId6"/>
          <a:stretch>
            <a:fillRect/>
          </a:stretch>
        </p:blipFill>
        <p:spPr>
          <a:xfrm>
            <a:off x="8531225" y="5458460"/>
            <a:ext cx="913130" cy="8832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151764" y="142240"/>
            <a:ext cx="12040235" cy="932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Thảo </a:t>
            </a:r>
            <a:r>
              <a:rPr lang="en-US" sz="3200" dirty="0" err="1"/>
              <a:t>luận</a:t>
            </a:r>
            <a:r>
              <a:rPr lang="en-US" sz="3200" dirty="0"/>
              <a:t> </a:t>
            </a:r>
            <a:r>
              <a:rPr lang="en-US" sz="3200" dirty="0" err="1"/>
              <a:t>và</a:t>
            </a:r>
            <a:r>
              <a:rPr lang="en-US" sz="3200" dirty="0"/>
              <a:t> </a:t>
            </a:r>
            <a:r>
              <a:rPr lang="en-US" sz="3200" dirty="0" err="1"/>
              <a:t>chỉ</a:t>
            </a:r>
            <a:r>
              <a:rPr lang="en-US" sz="3200" dirty="0"/>
              <a:t> ra </a:t>
            </a:r>
            <a:r>
              <a:rPr lang="en-US" sz="3200" dirty="0" err="1"/>
              <a:t>những</a:t>
            </a:r>
            <a:r>
              <a:rPr lang="en-US" sz="3200" dirty="0"/>
              <a:t> </a:t>
            </a:r>
            <a:r>
              <a:rPr lang="en-US" sz="3200" dirty="0" err="1"/>
              <a:t>việc</a:t>
            </a:r>
            <a:r>
              <a:rPr lang="en-US" sz="3200" dirty="0"/>
              <a:t> </a:t>
            </a:r>
            <a:r>
              <a:rPr lang="en-US" sz="3200" dirty="0" err="1"/>
              <a:t>nên</a:t>
            </a:r>
            <a:r>
              <a:rPr lang="en-US" sz="3200" dirty="0"/>
              <a:t> </a:t>
            </a:r>
            <a:r>
              <a:rPr lang="en-US" sz="3200" dirty="0" err="1"/>
              <a:t>làm</a:t>
            </a:r>
            <a:r>
              <a:rPr lang="en-US" sz="3200" dirty="0"/>
              <a:t>, </a:t>
            </a:r>
            <a:r>
              <a:rPr lang="en-US" sz="3200" dirty="0" err="1"/>
              <a:t>không</a:t>
            </a:r>
            <a:r>
              <a:rPr lang="en-US" sz="3200" dirty="0"/>
              <a:t> </a:t>
            </a:r>
            <a:r>
              <a:rPr lang="en-US" sz="3200" dirty="0" err="1"/>
              <a:t>nên</a:t>
            </a:r>
            <a:r>
              <a:rPr lang="en-US" sz="3200" dirty="0"/>
              <a:t> </a:t>
            </a:r>
            <a:r>
              <a:rPr lang="en-US" sz="3200" dirty="0" err="1"/>
              <a:t>làm</a:t>
            </a:r>
            <a:r>
              <a:rPr lang="en-US" sz="3200" dirty="0"/>
              <a:t> </a:t>
            </a:r>
            <a:r>
              <a:rPr lang="en-US" sz="3200" dirty="0" err="1"/>
              <a:t>để</a:t>
            </a:r>
            <a:r>
              <a:rPr lang="en-US" sz="3200" dirty="0"/>
              <a:t> </a:t>
            </a:r>
            <a:r>
              <a:rPr lang="en-US" sz="3200" dirty="0" err="1"/>
              <a:t>giữ</a:t>
            </a:r>
            <a:r>
              <a:rPr lang="en-US" sz="3200" dirty="0"/>
              <a:t> </a:t>
            </a:r>
            <a:r>
              <a:rPr lang="en-US" sz="3200" dirty="0" err="1"/>
              <a:t>vệ</a:t>
            </a:r>
            <a:r>
              <a:rPr lang="en-US" sz="3200" dirty="0"/>
              <a:t> </a:t>
            </a:r>
            <a:r>
              <a:rPr lang="en-US" sz="3200" dirty="0" err="1"/>
              <a:t>sinh</a:t>
            </a:r>
            <a:r>
              <a:rPr lang="en-US" sz="3200" dirty="0"/>
              <a:t> </a:t>
            </a:r>
            <a:r>
              <a:rPr lang="en-US" sz="3200" dirty="0" err="1"/>
              <a:t>khi</a:t>
            </a:r>
            <a:r>
              <a:rPr lang="en-US" sz="3200" dirty="0"/>
              <a:t> </a:t>
            </a:r>
            <a:r>
              <a:rPr lang="en-US" sz="3200" dirty="0" err="1"/>
              <a:t>tham</a:t>
            </a:r>
            <a:r>
              <a:rPr lang="en-US" sz="3200" dirty="0"/>
              <a:t> </a:t>
            </a:r>
            <a:r>
              <a:rPr lang="en-US" sz="3200" dirty="0" err="1"/>
              <a:t>gia</a:t>
            </a:r>
            <a:r>
              <a:rPr lang="en-US" sz="3200" dirty="0"/>
              <a:t> </a:t>
            </a:r>
            <a:r>
              <a:rPr lang="en-US" sz="3200" dirty="0" err="1"/>
              <a:t>một</a:t>
            </a:r>
            <a:r>
              <a:rPr lang="en-US" sz="3200" dirty="0"/>
              <a:t> </a:t>
            </a:r>
            <a:r>
              <a:rPr lang="en-US" sz="3200" dirty="0" err="1"/>
              <a:t>số</a:t>
            </a:r>
            <a:r>
              <a:rPr lang="en-US" sz="3200" dirty="0"/>
              <a:t> </a:t>
            </a:r>
            <a:r>
              <a:rPr lang="en-US" sz="3200" dirty="0" err="1"/>
              <a:t>hoạt</a:t>
            </a:r>
            <a:r>
              <a:rPr lang="en-US" sz="3200" dirty="0"/>
              <a:t> </a:t>
            </a:r>
            <a:r>
              <a:rPr lang="en-US" sz="3200" dirty="0" err="1"/>
              <a:t>động</a:t>
            </a:r>
            <a:r>
              <a:rPr lang="en-US" sz="3200" dirty="0"/>
              <a:t> ở </a:t>
            </a:r>
            <a:r>
              <a:rPr lang="en-US" sz="3200" dirty="0" err="1"/>
              <a:t>trường</a:t>
            </a:r>
            <a:r>
              <a:rPr lang="en-US" sz="3200" dirty="0"/>
              <a:t> </a:t>
            </a:r>
            <a:r>
              <a:rPr lang="en-US" sz="3200" dirty="0" err="1"/>
              <a:t>em</a:t>
            </a:r>
            <a:r>
              <a:rPr lang="en-US" sz="3200" dirty="0"/>
              <a:t>.</a:t>
            </a:r>
          </a:p>
        </p:txBody>
      </p:sp>
      <p:graphicFrame>
        <p:nvGraphicFramePr>
          <p:cNvPr id="3" name="Content Placeholder 2"/>
          <p:cNvGraphicFramePr>
            <a:graphicFrameLocks noGrp="1"/>
          </p:cNvGraphicFramePr>
          <p:nvPr>
            <p:ph idx="1"/>
          </p:nvPr>
        </p:nvGraphicFramePr>
        <p:xfrm>
          <a:off x="381000" y="1825625"/>
          <a:ext cx="11428730" cy="4152900"/>
        </p:xfrm>
        <a:graphic>
          <a:graphicData uri="http://schemas.openxmlformats.org/drawingml/2006/table">
            <a:tbl>
              <a:tblPr firstRow="1">
                <a:tableStyleId>{0660B408-B3CF-4A94-85FC-2B1E0A45F4A2}</a:tableStyleId>
              </a:tblPr>
              <a:tblGrid>
                <a:gridCol w="5714365">
                  <a:extLst>
                    <a:ext uri="{9D8B030D-6E8A-4147-A177-3AD203B41FA5}">
                      <a16:colId xmlns:a16="http://schemas.microsoft.com/office/drawing/2014/main" val="20000"/>
                    </a:ext>
                  </a:extLst>
                </a:gridCol>
                <a:gridCol w="5714365">
                  <a:extLst>
                    <a:ext uri="{9D8B030D-6E8A-4147-A177-3AD203B41FA5}">
                      <a16:colId xmlns:a16="http://schemas.microsoft.com/office/drawing/2014/main" val="20001"/>
                    </a:ext>
                  </a:extLst>
                </a:gridCol>
              </a:tblGrid>
              <a:tr h="807720">
                <a:tc>
                  <a:txBody>
                    <a:bodyPr/>
                    <a:lstStyle/>
                    <a:p>
                      <a:pPr algn="ctr">
                        <a:buNone/>
                      </a:pPr>
                      <a:r>
                        <a:rPr lang="en-US" sz="3600"/>
                        <a:t>Nên làm</a:t>
                      </a:r>
                    </a:p>
                  </a:txBody>
                  <a:tcPr/>
                </a:tc>
                <a:tc>
                  <a:txBody>
                    <a:bodyPr/>
                    <a:lstStyle/>
                    <a:p>
                      <a:pPr algn="ctr">
                        <a:buNone/>
                      </a:pPr>
                      <a:r>
                        <a:rPr lang="en-US" sz="3600"/>
                        <a:t>Không nên làm</a:t>
                      </a:r>
                    </a:p>
                  </a:txBody>
                  <a:tcPr/>
                </a:tc>
                <a:extLst>
                  <a:ext uri="{0D108BD9-81ED-4DB2-BD59-A6C34878D82A}">
                    <a16:rowId xmlns:a16="http://schemas.microsoft.com/office/drawing/2014/main" val="10000"/>
                  </a:ext>
                </a:extLst>
              </a:tr>
              <a:tr h="3345180">
                <a:tc>
                  <a:txBody>
                    <a:bodyPr/>
                    <a:lstStyle/>
                    <a:p>
                      <a:pPr algn="just">
                        <a:buNone/>
                      </a:pPr>
                      <a:r>
                        <a:rPr lang="en-US" sz="2800"/>
                        <a:t>- Dọn dẹp vệ sinh sau khi hoạt động kết thúc.</a:t>
                      </a:r>
                    </a:p>
                    <a:p>
                      <a:pPr algn="just">
                        <a:buNone/>
                      </a:pPr>
                      <a:r>
                        <a:rPr lang="en-US" sz="2800"/>
                        <a:t>- Không vứt rác bừa bãi trong khi tham gia các hoạt động.</a:t>
                      </a:r>
                    </a:p>
                    <a:p>
                      <a:pPr algn="just">
                        <a:buNone/>
                      </a:pPr>
                      <a:r>
                        <a:rPr lang="en-US" sz="2800"/>
                        <a:t>- Trồng cây xanh hoặc chăm sóc cây xanh trong trường.</a:t>
                      </a:r>
                    </a:p>
                  </a:txBody>
                  <a:tcPr/>
                </a:tc>
                <a:tc>
                  <a:txBody>
                    <a:bodyPr/>
                    <a:lstStyle/>
                    <a:p>
                      <a:pPr algn="just">
                        <a:buNone/>
                      </a:pPr>
                      <a:r>
                        <a:rPr lang="en-US" sz="2800"/>
                        <a:t>- Vứt rác không đúng nơi quy định.</a:t>
                      </a:r>
                    </a:p>
                    <a:p>
                      <a:pPr algn="just">
                        <a:buNone/>
                      </a:pPr>
                      <a:r>
                        <a:rPr lang="en-US" sz="2800"/>
                        <a:t>- Bẻ cây trong trường.</a:t>
                      </a:r>
                    </a:p>
                    <a:p>
                      <a:pPr algn="just">
                        <a:buNone/>
                      </a:pPr>
                      <a:r>
                        <a:rPr lang="en-US" sz="2800"/>
                        <a:t>- Không quét dọn lớp học, sân trường.</a:t>
                      </a:r>
                    </a:p>
                  </a:txBody>
                  <a:tcPr/>
                </a:tc>
                <a:extLst>
                  <a:ext uri="{0D108BD9-81ED-4DB2-BD59-A6C34878D82A}">
                    <a16:rowId xmlns:a16="http://schemas.microsoft.com/office/drawing/2014/main" val="10001"/>
                  </a:ext>
                </a:extLst>
              </a:tr>
            </a:tbl>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advTm="3713">
        <p:wipe/>
      </p:transition>
    </mc:Choice>
    <mc:Fallback xmlns="">
      <p:transition spd="slow" advClick="0" advTm="3713">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vận 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2" name="Rectangle 4"/>
          <p:cNvSpPr/>
          <p:nvPr/>
        </p:nvSpPr>
        <p:spPr>
          <a:xfrm>
            <a:off x="1606550" y="2506345"/>
            <a:ext cx="8978265" cy="1476375"/>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Calibri" panose="020F0502020204030204"/>
                <a:ea typeface="+mn-ea"/>
                <a:cs typeface="+mn-cs"/>
              </a:rPr>
              <a:t>VD: Con đã tham gia trồng cây xanh và dọn dẹp vệ sinh bồn hoa để giúp cho trường có nhiều bóng mát và xanh sạch đẹp hơn.</a:t>
            </a:r>
          </a:p>
        </p:txBody>
      </p:sp>
      <p:sp>
        <p:nvSpPr>
          <p:cNvPr id="53254" name="Text Box 6"/>
          <p:cNvSpPr txBox="1"/>
          <p:nvPr/>
        </p:nvSpPr>
        <p:spPr>
          <a:xfrm>
            <a:off x="509482" y="2506345"/>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 Box 1"/>
          <p:cNvSpPr txBox="1"/>
          <p:nvPr/>
        </p:nvSpPr>
        <p:spPr>
          <a:xfrm>
            <a:off x="2436495" y="1219835"/>
            <a:ext cx="8082915" cy="1014730"/>
          </a:xfrm>
          <a:prstGeom prst="rect">
            <a:avLst/>
          </a:prstGeom>
          <a:noFill/>
        </p:spPr>
        <p:txBody>
          <a:bodyPr wrap="square" rtlCol="0">
            <a:spAutoFit/>
          </a:bodyPr>
          <a:lstStyle/>
          <a:p>
            <a:pPr algn="ctr"/>
            <a:r>
              <a:rPr lang="en-US" sz="3000" noProof="0" dirty="0">
                <a:ln w="22225">
                  <a:solidFill>
                    <a:schemeClr val="accent2"/>
                  </a:solidFill>
                  <a:prstDash val="solid"/>
                </a:ln>
                <a:solidFill>
                  <a:schemeClr val="accent2">
                    <a:lumMod val="40000"/>
                    <a:lumOff val="60000"/>
                  </a:schemeClr>
                </a:solidFill>
                <a:effectLst/>
                <a:uLnTx/>
                <a:uFillTx/>
                <a:latin typeface="Calibri" panose="020F0502020204030204"/>
                <a:sym typeface="+mn-ea"/>
              </a:rPr>
              <a:t>Chia sẻ với người thân về việc tham gia vệ sinh trường học của em.</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4"/>
                                        </p:tgtEl>
                                        <p:attrNameLst>
                                          <p:attrName>style.visibility</p:attrName>
                                        </p:attrNameLst>
                                      </p:cBhvr>
                                      <p:to>
                                        <p:strVal val="visible"/>
                                      </p:to>
                                    </p:set>
                                    <p:animEffect transition="in" filter="blinds(horizontal)">
                                      <p:cBhvr>
                                        <p:cTn id="12" dur="500"/>
                                        <p:tgtEl>
                                          <p:spTgt spid="53254"/>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3252"/>
                                        </p:tgtEl>
                                        <p:attrNameLst>
                                          <p:attrName>style.visibility</p:attrName>
                                        </p:attrNameLst>
                                      </p:cBhvr>
                                      <p:to>
                                        <p:strVal val="visible"/>
                                      </p:to>
                                    </p:set>
                                    <p:anim calcmode="lin" valueType="num">
                                      <p:cBhvr additive="base">
                                        <p:cTn id="22" dur="500" fill="hold"/>
                                        <p:tgtEl>
                                          <p:spTgt spid="53252"/>
                                        </p:tgtEl>
                                        <p:attrNameLst>
                                          <p:attrName>ppt_x</p:attrName>
                                        </p:attrNameLst>
                                      </p:cBhvr>
                                      <p:tavLst>
                                        <p:tav tm="0">
                                          <p:val>
                                            <p:strVal val="#ppt_x"/>
                                          </p:val>
                                        </p:tav>
                                        <p:tav tm="100000">
                                          <p:val>
                                            <p:strVal val="#ppt_x"/>
                                          </p:val>
                                        </p:tav>
                                      </p:tavLst>
                                    </p:anim>
                                    <p:anim calcmode="lin" valueType="num">
                                      <p:cBhvr additive="base">
                                        <p:cTn id="23"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53254" grpId="0"/>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538" y="-1"/>
            <a:ext cx="4549962" cy="48958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50" y="-67220"/>
            <a:ext cx="5238749" cy="5030289"/>
          </a:xfrm>
          <a:prstGeom prst="rect">
            <a:avLst/>
          </a:prstGeom>
        </p:spPr>
      </p:pic>
      <p:sp>
        <p:nvSpPr>
          <p:cNvPr id="7" name="TextBox 6"/>
          <p:cNvSpPr txBox="1"/>
          <p:nvPr/>
        </p:nvSpPr>
        <p:spPr>
          <a:xfrm>
            <a:off x="342900" y="5257800"/>
            <a:ext cx="11468100" cy="1384995"/>
          </a:xfrm>
          <a:prstGeom prst="rect">
            <a:avLst/>
          </a:prstGeom>
          <a:noFill/>
        </p:spPr>
        <p:txBody>
          <a:bodyPr wrap="square" rtlCol="0">
            <a:spAutoFit/>
          </a:bodyPr>
          <a:lstStyle/>
          <a:p>
            <a:pPr algn="ctr"/>
            <a:r>
              <a:rPr lang="en-US" sz="2800" dirty="0" err="1">
                <a:solidFill>
                  <a:srgbClr val="0000FF"/>
                </a:solidFill>
                <a:latin typeface="Arial" panose="020B0604020202020204" pitchFamily="34" charset="0"/>
                <a:cs typeface="Arial" panose="020B0604020202020204" pitchFamily="34" charset="0"/>
              </a:rPr>
              <a:t>Môi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trường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biển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sông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hồ</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đang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bị</a:t>
            </a:r>
            <a:r>
              <a:rPr lang="en-US" sz="2800" dirty="0">
                <a:solidFill>
                  <a:srgbClr val="0000FF"/>
                </a:solidFill>
                <a:latin typeface="Arial" panose="020B0604020202020204" pitchFamily="34" charset="0"/>
                <a:cs typeface="Arial" panose="020B0604020202020204" pitchFamily="34" charset="0"/>
              </a:rPr>
              <a:t> ô </a:t>
            </a:r>
            <a:r>
              <a:rPr lang="en-US" sz="2800" dirty="0" err="1">
                <a:solidFill>
                  <a:srgbClr val="0000FF"/>
                </a:solidFill>
                <a:latin typeface="Arial" panose="020B0604020202020204" pitchFamily="34" charset="0"/>
                <a:cs typeface="Arial" panose="020B0604020202020204" pitchFamily="34" charset="0"/>
              </a:rPr>
              <a:t>nhiễm</a:t>
            </a:r>
            <a:r>
              <a:rPr lang="en-US" sz="2800" dirty="0">
                <a:solidFill>
                  <a:srgbClr val="0000FF"/>
                </a:solidFill>
                <a:latin typeface="Arial" panose="020B0604020202020204" pitchFamily="34" charset="0"/>
                <a:cs typeface="Arial" panose="020B0604020202020204" pitchFamily="34" charset="0"/>
              </a:rPr>
              <a:t> do </a:t>
            </a:r>
            <a:r>
              <a:rPr lang="en-US" sz="2800" dirty="0" err="1">
                <a:solidFill>
                  <a:srgbClr val="0000FF"/>
                </a:solidFill>
                <a:latin typeface="Arial" panose="020B0604020202020204" pitchFamily="34" charset="0"/>
                <a:cs typeface="Arial" panose="020B0604020202020204" pitchFamily="34" charset="0"/>
              </a:rPr>
              <a:t>rác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thải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của</a:t>
            </a:r>
            <a:r>
              <a:rPr lang="en-US" sz="2800" dirty="0">
                <a:solidFill>
                  <a:srgbClr val="0000FF"/>
                </a:solidFill>
                <a:latin typeface="Arial" panose="020B0604020202020204" pitchFamily="34" charset="0"/>
                <a:cs typeface="Arial" panose="020B0604020202020204" pitchFamily="34" charset="0"/>
              </a:rPr>
              <a:t> con </a:t>
            </a:r>
            <a:r>
              <a:rPr lang="en-US" sz="2800" dirty="0" err="1">
                <a:solidFill>
                  <a:srgbClr val="0000FF"/>
                </a:solidFill>
                <a:latin typeface="Arial" panose="020B0604020202020204" pitchFamily="34" charset="0"/>
                <a:cs typeface="Arial" panose="020B0604020202020204" pitchFamily="34" charset="0"/>
              </a:rPr>
              <a:t>người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Hãy</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cứu</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loài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sinh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vật</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dưới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biển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bằng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cách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dọn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sạch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rác</a:t>
            </a:r>
            <a:r>
              <a:rPr lang="en-US" sz="2800" dirty="0">
                <a:solidFill>
                  <a:srgbClr val="0000FF"/>
                </a:solidFill>
                <a:latin typeface="Arial" panose="020B0604020202020204" pitchFamily="34" charset="0"/>
                <a:cs typeface="Arial" panose="020B0604020202020204" pitchFamily="34" charset="0"/>
              </a:rPr>
              <a:t> qua </a:t>
            </a:r>
            <a:r>
              <a:rPr lang="en-US" sz="2800" dirty="0" err="1">
                <a:solidFill>
                  <a:srgbClr val="0000FF"/>
                </a:solidFill>
                <a:latin typeface="Arial" panose="020B0604020202020204" pitchFamily="34" charset="0"/>
                <a:cs typeface="Arial" panose="020B0604020202020204" pitchFamily="34" charset="0"/>
              </a:rPr>
              <a:t>việc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trả</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lời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đúng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câu</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hỏi</a:t>
            </a:r>
            <a:r>
              <a:rPr lang="en-US" sz="2800" dirty="0">
                <a:solidFill>
                  <a:srgbClr val="0000FF"/>
                </a:solidFill>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6" presetClass="entr" presetSubtype="16" fill="hold" grpId="0" nodeType="afterEffect">
                                  <p:stCondLst>
                                    <p:cond delay="0"/>
                                  </p:stCondLst>
                                  <p:iterate type="lt">
                                    <p:tmPct val="0"/>
                                  </p:iterate>
                                  <p:childTnLst>
                                    <p:set>
                                      <p:cBhvr>
                                        <p:cTn id="18" dur="1" fill="hold">
                                          <p:stCondLst>
                                            <p:cond delay="0"/>
                                          </p:stCondLst>
                                        </p:cTn>
                                        <p:tgtEl>
                                          <p:spTgt spid="7">
                                            <p:txEl>
                                              <p:pRg st="0" end="0"/>
                                            </p:txEl>
                                          </p:spTgt>
                                        </p:tgtEl>
                                        <p:attrNameLst>
                                          <p:attrName>style.visibility</p:attrName>
                                        </p:attrNameLst>
                                      </p:cBhvr>
                                      <p:to>
                                        <p:strVal val="visible"/>
                                      </p:to>
                                    </p:set>
                                    <p:animEffect transition="in" filter="circle(in)">
                                      <p:cBhvr>
                                        <p:cTn id="19"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288925" y="0"/>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0" name="139"/>
          <p:cNvPicPr>
            <a:picLocks noChangeAspect="1"/>
          </p:cNvPicPr>
          <p:nvPr/>
        </p:nvPicPr>
        <p:blipFill>
          <a:blip r:embed="rId9"/>
          <a:stretch>
            <a:fillRect/>
          </a:stretch>
        </p:blipFill>
        <p:spPr>
          <a:xfrm>
            <a:off x="9377765" y="2132089"/>
            <a:ext cx="2523963" cy="2505673"/>
          </a:xfrm>
          <a:prstGeom prst="rect">
            <a:avLst/>
          </a:prstGeom>
        </p:spPr>
      </p:pic>
      <p:pic>
        <p:nvPicPr>
          <p:cNvPr id="21" name="140"/>
          <p:cNvPicPr>
            <a:picLocks noChangeAspect="1"/>
          </p:cNvPicPr>
          <p:nvPr/>
        </p:nvPicPr>
        <p:blipFill>
          <a:blip r:embed="rId10"/>
          <a:stretch>
            <a:fillRect/>
          </a:stretch>
        </p:blipFill>
        <p:spPr>
          <a:xfrm>
            <a:off x="1453333" y="4267986"/>
            <a:ext cx="3145809" cy="2505673"/>
          </a:xfrm>
          <a:prstGeom prst="rect">
            <a:avLst/>
          </a:prstGeom>
        </p:spPr>
      </p:pic>
      <p:pic>
        <p:nvPicPr>
          <p:cNvPr id="22" name="141"/>
          <p:cNvPicPr>
            <a:picLocks noChangeAspect="1"/>
          </p:cNvPicPr>
          <p:nvPr/>
        </p:nvPicPr>
        <p:blipFill>
          <a:blip r:embed="rId11"/>
          <a:stretch>
            <a:fillRect/>
          </a:stretch>
        </p:blipFill>
        <p:spPr>
          <a:xfrm>
            <a:off x="9395784" y="1924966"/>
            <a:ext cx="871804" cy="865707"/>
          </a:xfrm>
          <a:prstGeom prst="rect">
            <a:avLst/>
          </a:prstGeom>
        </p:spPr>
      </p:pic>
      <p:pic>
        <p:nvPicPr>
          <p:cNvPr id="23" name="147"/>
          <p:cNvPicPr>
            <a:picLocks noChangeAspect="1"/>
          </p:cNvPicPr>
          <p:nvPr/>
        </p:nvPicPr>
        <p:blipFill>
          <a:blip r:embed="rId12"/>
          <a:stretch>
            <a:fillRect/>
          </a:stretch>
        </p:blipFill>
        <p:spPr>
          <a:xfrm>
            <a:off x="2715899" y="1826649"/>
            <a:ext cx="457240" cy="481626"/>
          </a:xfrm>
          <a:prstGeom prst="rect">
            <a:avLst/>
          </a:prstGeom>
        </p:spPr>
      </p:pic>
      <p:pic>
        <p:nvPicPr>
          <p:cNvPr id="24" name="148"/>
          <p:cNvPicPr>
            <a:picLocks noChangeAspect="1"/>
          </p:cNvPicPr>
          <p:nvPr/>
        </p:nvPicPr>
        <p:blipFill>
          <a:blip r:embed="rId13"/>
          <a:stretch>
            <a:fillRect/>
          </a:stretch>
        </p:blipFill>
        <p:spPr>
          <a:xfrm>
            <a:off x="2435146" y="2363646"/>
            <a:ext cx="1030313" cy="1024217"/>
          </a:xfrm>
          <a:prstGeom prst="rect">
            <a:avLst/>
          </a:prstGeom>
        </p:spPr>
      </p:pic>
      <p:pic>
        <p:nvPicPr>
          <p:cNvPr id="25" name="143"/>
          <p:cNvPicPr>
            <a:picLocks noChangeAspect="1"/>
          </p:cNvPicPr>
          <p:nvPr/>
        </p:nvPicPr>
        <p:blipFill>
          <a:blip r:embed="rId14"/>
          <a:stretch>
            <a:fillRect/>
          </a:stretch>
        </p:blipFill>
        <p:spPr>
          <a:xfrm>
            <a:off x="4160684" y="554436"/>
            <a:ext cx="896190" cy="1012024"/>
          </a:xfrm>
          <a:prstGeom prst="rect">
            <a:avLst/>
          </a:prstGeom>
        </p:spPr>
      </p:pic>
      <p:pic>
        <p:nvPicPr>
          <p:cNvPr id="26" name="146"/>
          <p:cNvPicPr>
            <a:picLocks noChangeAspect="1"/>
          </p:cNvPicPr>
          <p:nvPr/>
        </p:nvPicPr>
        <p:blipFill>
          <a:blip r:embed="rId15"/>
          <a:stretch>
            <a:fillRect/>
          </a:stretch>
        </p:blipFill>
        <p:spPr>
          <a:xfrm>
            <a:off x="5188076" y="505654"/>
            <a:ext cx="969348" cy="1091279"/>
          </a:xfrm>
          <a:prstGeom prst="rect">
            <a:avLst/>
          </a:prstGeom>
        </p:spPr>
      </p:pic>
      <p:pic>
        <p:nvPicPr>
          <p:cNvPr id="27" name="145"/>
          <p:cNvPicPr>
            <a:picLocks noChangeAspect="1"/>
          </p:cNvPicPr>
          <p:nvPr/>
        </p:nvPicPr>
        <p:blipFill>
          <a:blip r:embed="rId16"/>
          <a:stretch>
            <a:fillRect/>
          </a:stretch>
        </p:blipFill>
        <p:spPr>
          <a:xfrm>
            <a:off x="6328553" y="632953"/>
            <a:ext cx="768163" cy="883997"/>
          </a:xfrm>
          <a:prstGeom prst="rect">
            <a:avLst/>
          </a:prstGeom>
        </p:spPr>
      </p:pic>
      <p:pic>
        <p:nvPicPr>
          <p:cNvPr id="28" name="144"/>
          <p:cNvPicPr>
            <a:picLocks noChangeAspect="1"/>
          </p:cNvPicPr>
          <p:nvPr/>
        </p:nvPicPr>
        <p:blipFill>
          <a:blip r:embed="rId17"/>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8"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9" cstate="email"/>
          <a:srcRect/>
          <a:stretch>
            <a:fillRect/>
          </a:stretch>
        </p:blipFill>
        <p:spPr>
          <a:xfrm rot="16200000">
            <a:off x="5919850" y="-1250611"/>
            <a:ext cx="352299" cy="5802530"/>
          </a:xfrm>
          <a:prstGeom prst="rect">
            <a:avLst/>
          </a:prstGeom>
        </p:spPr>
      </p:pic>
      <p:pic>
        <p:nvPicPr>
          <p:cNvPr id="34" name="1"/>
          <p:cNvPicPr>
            <a:picLocks noChangeAspect="1"/>
          </p:cNvPicPr>
          <p:nvPr/>
        </p:nvPicPr>
        <p:blipFill>
          <a:blip r:embed="rId20"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9" cstate="email"/>
          <a:srcRect/>
          <a:stretch>
            <a:fillRect/>
          </a:stretch>
        </p:blipFill>
        <p:spPr>
          <a:xfrm rot="5400000" flipV="1">
            <a:off x="5974346" y="1912886"/>
            <a:ext cx="352299" cy="5802531"/>
          </a:xfrm>
          <a:prstGeom prst="rect">
            <a:avLst/>
          </a:prstGeom>
        </p:spPr>
      </p:pic>
      <p:pic>
        <p:nvPicPr>
          <p:cNvPr id="13" name="1"/>
          <p:cNvPicPr>
            <a:picLocks noChangeAspect="1"/>
          </p:cNvPicPr>
          <p:nvPr/>
        </p:nvPicPr>
        <p:blipFill>
          <a:blip r:embed="rId20" cstate="email"/>
          <a:stretch>
            <a:fillRect/>
          </a:stretch>
        </p:blipFill>
        <p:spPr>
          <a:xfrm flipH="1">
            <a:off x="-1" y="-1"/>
            <a:ext cx="4355558" cy="2651501"/>
          </a:xfrm>
          <a:prstGeom prst="rect">
            <a:avLst/>
          </a:prstGeom>
        </p:spPr>
      </p:pic>
      <p:pic>
        <p:nvPicPr>
          <p:cNvPr id="2" name="Picture 1"/>
          <p:cNvPicPr>
            <a:picLocks noChangeAspect="1"/>
          </p:cNvPicPr>
          <p:nvPr/>
        </p:nvPicPr>
        <p:blipFill>
          <a:blip r:embed="rId21"/>
          <a:stretch>
            <a:fillRect/>
          </a:stretch>
        </p:blipFill>
        <p:spPr>
          <a:xfrm>
            <a:off x="2435225" y="1633700"/>
            <a:ext cx="7493000" cy="345898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DMIN\Desktop\Giai cuu dai duong 2\Photography-Background-shark-Underwater-backdrop-coral-photography-Backdrops-Cartoon-bubble-Children-Fish-photo-Coral-Studi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DMIN\Desktop\Tai nguyen thiet ke tro choi\Bảng gỗ\49f1b87228eb6bdb68e300357ebeb9ca (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113317"/>
            <a:ext cx="5410200" cy="19681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482675" y="314860"/>
            <a:ext cx="3212738" cy="1323439"/>
          </a:xfrm>
          <a:prstGeom prst="rect">
            <a:avLst/>
          </a:prstGeom>
          <a:noFill/>
        </p:spPr>
        <p:txBody>
          <a:bodyPr wrap="none" rtlCol="0">
            <a:spAutoFit/>
          </a:bodyPr>
          <a:lstStyle/>
          <a:p>
            <a:pPr algn="ctr"/>
            <a:r>
              <a:rPr lang="en-US" sz="4000" b="1" dirty="0">
                <a:solidFill>
                  <a:srgbClr val="CC0066"/>
                </a:solidFill>
                <a:latin typeface="Arial" panose="020B0604020202020204" pitchFamily="34" charset="0"/>
                <a:cs typeface="Arial" panose="020B0604020202020204" pitchFamily="34" charset="0"/>
              </a:rPr>
              <a:t>DỌN SẠCH</a:t>
            </a:r>
          </a:p>
          <a:p>
            <a:pPr algn="ctr"/>
            <a:r>
              <a:rPr lang="en-US" sz="4000" b="1" dirty="0">
                <a:solidFill>
                  <a:srgbClr val="CC0066"/>
                </a:solidFill>
                <a:latin typeface="Arial" panose="020B0604020202020204" pitchFamily="34" charset="0"/>
                <a:cs typeface="Arial" panose="020B0604020202020204" pitchFamily="34" charset="0"/>
              </a:rPr>
              <a:t>ĐẠI DƯƠNG</a:t>
            </a:r>
          </a:p>
        </p:txBody>
      </p:sp>
      <p:pic>
        <p:nvPicPr>
          <p:cNvPr id="11" name="Picture 11" descr="C:\Users\ADMIN\Desktop\Tai nguyen thiet ke tro choi\Angry birds epic birds\1505573783630 (2).png">
            <a:hlinkClick r:id="" action="ppaction://noaction"/>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7111" y="2178633"/>
            <a:ext cx="1069648" cy="5856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645208">
            <a:off x="1637457" y="5123798"/>
            <a:ext cx="1727927" cy="2342952"/>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941387">
            <a:off x="9200453" y="5062699"/>
            <a:ext cx="1715896" cy="2144870"/>
          </a:xfrm>
          <a:prstGeom prst="rect">
            <a:avLst/>
          </a:prstGeom>
        </p:spPr>
      </p:pic>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3833" y1="9200" x2="82667" y2="8000"/>
                        <a14:foregroundMark x1="67167" y1="10800" x2="72333" y2="90000"/>
                        <a14:foregroundMark x1="85000" y1="8800" x2="82667" y2="86000"/>
                        <a14:foregroundMark x1="76167" y1="18000" x2="73167" y2="92000"/>
                        <a14:foregroundMark x1="75833" y1="23600" x2="61333" y2="91600"/>
                        <a14:foregroundMark x1="67667" y1="87600" x2="4167" y2="85200"/>
                        <a14:foregroundMark x1="1167" y1="5200" x2="22500" y2="50400"/>
                        <a14:foregroundMark x1="4333" y1="4000" x2="29000" y2="3200"/>
                        <a14:foregroundMark x1="28000" y1="10000" x2="14000" y2="30400"/>
                        <a14:foregroundMark x1="2000" y1="2400" x2="10167" y2="2400"/>
                        <a14:foregroundMark x1="2667" y1="12400" x2="2667" y2="82000"/>
                        <a14:foregroundMark x1="1167" y1="17200" x2="1333" y2="71600"/>
                        <a14:foregroundMark x1="77333" y1="24400" x2="77333" y2="93600"/>
                        <a14:foregroundMark x1="63000" y1="19200" x2="63000" y2="73600"/>
                        <a14:foregroundMark x1="82167" y1="39600" x2="74833" y2="77600"/>
                        <a14:foregroundMark x1="88000" y1="70000" x2="80500" y2="90800"/>
                        <a14:foregroundMark x1="87667" y1="84800" x2="78833" y2="96800"/>
                        <a14:backgroundMark x1="1667" y1="2000" x2="9333" y2="1200"/>
                        <a14:backgroundMark x1="94167" y1="82800" x2="86333" y2="96000"/>
                        <a14:backgroundMark x1="85833" y1="94800" x2="85833" y2="94800"/>
                      </a14:backgroundRemoval>
                    </a14:imgEffect>
                  </a14:imgLayer>
                </a14:imgProps>
              </a:ext>
              <a:ext uri="{28A0092B-C50C-407E-A947-70E740481C1C}">
                <a14:useLocalDpi xmlns:a14="http://schemas.microsoft.com/office/drawing/2010/main" val="0"/>
              </a:ext>
            </a:extLst>
          </a:blip>
          <a:stretch>
            <a:fillRect/>
          </a:stretch>
        </p:blipFill>
        <p:spPr>
          <a:xfrm rot="11038777">
            <a:off x="5396279" y="5227721"/>
            <a:ext cx="2589561" cy="1773672"/>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850153" flipH="1">
            <a:off x="10649414" y="1707823"/>
            <a:ext cx="328167" cy="1181397"/>
          </a:xfrm>
          <a:prstGeom prst="rect">
            <a:avLst/>
          </a:prstGeom>
        </p:spPr>
      </p:pic>
      <p:pic>
        <p:nvPicPr>
          <p:cNvPr id="16" name="Picture 15"/>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4248134" y="5310300"/>
            <a:ext cx="1303137" cy="1303137"/>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8904553">
            <a:off x="1888679" y="998238"/>
            <a:ext cx="399481" cy="693836"/>
          </a:xfrm>
          <a:prstGeom prst="rect">
            <a:avLst/>
          </a:prstGeom>
        </p:spPr>
      </p:pic>
      <p:pic>
        <p:nvPicPr>
          <p:cNvPr id="2" name="Zen Garden In-Game - Laura Shigihara - NhacCuaT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643743" y="599047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32" presetClass="emph" presetSubtype="0" repeatCount="indefinite" fill="hold" nodeType="withEffect">
                                  <p:stCondLst>
                                    <p:cond delay="0"/>
                                  </p:stCondLst>
                                  <p:childTnLst>
                                    <p:animRot by="120000">
                                      <p:cBhvr>
                                        <p:cTn id="23" dur="300" fill="hold">
                                          <p:stCondLst>
                                            <p:cond delay="0"/>
                                          </p:stCondLst>
                                        </p:cTn>
                                        <p:tgtEl>
                                          <p:spTgt spid="15"/>
                                        </p:tgtEl>
                                        <p:attrNameLst>
                                          <p:attrName>r</p:attrName>
                                        </p:attrNameLst>
                                      </p:cBhvr>
                                    </p:animRot>
                                    <p:animRot by="-240000">
                                      <p:cBhvr>
                                        <p:cTn id="24" dur="600" fill="hold">
                                          <p:stCondLst>
                                            <p:cond delay="600"/>
                                          </p:stCondLst>
                                        </p:cTn>
                                        <p:tgtEl>
                                          <p:spTgt spid="15"/>
                                        </p:tgtEl>
                                        <p:attrNameLst>
                                          <p:attrName>r</p:attrName>
                                        </p:attrNameLst>
                                      </p:cBhvr>
                                    </p:animRot>
                                    <p:animRot by="240000">
                                      <p:cBhvr>
                                        <p:cTn id="25" dur="600" fill="hold">
                                          <p:stCondLst>
                                            <p:cond delay="1200"/>
                                          </p:stCondLst>
                                        </p:cTn>
                                        <p:tgtEl>
                                          <p:spTgt spid="15"/>
                                        </p:tgtEl>
                                        <p:attrNameLst>
                                          <p:attrName>r</p:attrName>
                                        </p:attrNameLst>
                                      </p:cBhvr>
                                    </p:animRot>
                                    <p:animRot by="-240000">
                                      <p:cBhvr>
                                        <p:cTn id="26" dur="600" fill="hold">
                                          <p:stCondLst>
                                            <p:cond delay="1800"/>
                                          </p:stCondLst>
                                        </p:cTn>
                                        <p:tgtEl>
                                          <p:spTgt spid="15"/>
                                        </p:tgtEl>
                                        <p:attrNameLst>
                                          <p:attrName>r</p:attrName>
                                        </p:attrNameLst>
                                      </p:cBhvr>
                                    </p:animRot>
                                    <p:animRot by="120000">
                                      <p:cBhvr>
                                        <p:cTn id="27" dur="600" fill="hold">
                                          <p:stCondLst>
                                            <p:cond delay="2400"/>
                                          </p:stCondLst>
                                        </p:cTn>
                                        <p:tgtEl>
                                          <p:spTgt spid="15"/>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300" fill="hold">
                                          <p:stCondLst>
                                            <p:cond delay="0"/>
                                          </p:stCondLst>
                                        </p:cTn>
                                        <p:tgtEl>
                                          <p:spTgt spid="16"/>
                                        </p:tgtEl>
                                        <p:attrNameLst>
                                          <p:attrName>r</p:attrName>
                                        </p:attrNameLst>
                                      </p:cBhvr>
                                    </p:animRot>
                                    <p:animRot by="-240000">
                                      <p:cBhvr>
                                        <p:cTn id="30" dur="600" fill="hold">
                                          <p:stCondLst>
                                            <p:cond delay="600"/>
                                          </p:stCondLst>
                                        </p:cTn>
                                        <p:tgtEl>
                                          <p:spTgt spid="16"/>
                                        </p:tgtEl>
                                        <p:attrNameLst>
                                          <p:attrName>r</p:attrName>
                                        </p:attrNameLst>
                                      </p:cBhvr>
                                    </p:animRot>
                                    <p:animRot by="240000">
                                      <p:cBhvr>
                                        <p:cTn id="31" dur="600" fill="hold">
                                          <p:stCondLst>
                                            <p:cond delay="1200"/>
                                          </p:stCondLst>
                                        </p:cTn>
                                        <p:tgtEl>
                                          <p:spTgt spid="16"/>
                                        </p:tgtEl>
                                        <p:attrNameLst>
                                          <p:attrName>r</p:attrName>
                                        </p:attrNameLst>
                                      </p:cBhvr>
                                    </p:animRot>
                                    <p:animRot by="-240000">
                                      <p:cBhvr>
                                        <p:cTn id="32" dur="600" fill="hold">
                                          <p:stCondLst>
                                            <p:cond delay="1800"/>
                                          </p:stCondLst>
                                        </p:cTn>
                                        <p:tgtEl>
                                          <p:spTgt spid="16"/>
                                        </p:tgtEl>
                                        <p:attrNameLst>
                                          <p:attrName>r</p:attrName>
                                        </p:attrNameLst>
                                      </p:cBhvr>
                                    </p:animRot>
                                    <p:animRot by="120000">
                                      <p:cBhvr>
                                        <p:cTn id="33" dur="600" fill="hold">
                                          <p:stCondLst>
                                            <p:cond delay="2400"/>
                                          </p:stCondLst>
                                        </p:cTn>
                                        <p:tgtEl>
                                          <p:spTgt spid="16"/>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300" fill="hold">
                                          <p:stCondLst>
                                            <p:cond delay="0"/>
                                          </p:stCondLst>
                                        </p:cTn>
                                        <p:tgtEl>
                                          <p:spTgt spid="17"/>
                                        </p:tgtEl>
                                        <p:attrNameLst>
                                          <p:attrName>r</p:attrName>
                                        </p:attrNameLst>
                                      </p:cBhvr>
                                    </p:animRot>
                                    <p:animRot by="-240000">
                                      <p:cBhvr>
                                        <p:cTn id="36" dur="600" fill="hold">
                                          <p:stCondLst>
                                            <p:cond delay="600"/>
                                          </p:stCondLst>
                                        </p:cTn>
                                        <p:tgtEl>
                                          <p:spTgt spid="17"/>
                                        </p:tgtEl>
                                        <p:attrNameLst>
                                          <p:attrName>r</p:attrName>
                                        </p:attrNameLst>
                                      </p:cBhvr>
                                    </p:animRot>
                                    <p:animRot by="240000">
                                      <p:cBhvr>
                                        <p:cTn id="37" dur="600" fill="hold">
                                          <p:stCondLst>
                                            <p:cond delay="1200"/>
                                          </p:stCondLst>
                                        </p:cTn>
                                        <p:tgtEl>
                                          <p:spTgt spid="17"/>
                                        </p:tgtEl>
                                        <p:attrNameLst>
                                          <p:attrName>r</p:attrName>
                                        </p:attrNameLst>
                                      </p:cBhvr>
                                    </p:animRot>
                                    <p:animRot by="-240000">
                                      <p:cBhvr>
                                        <p:cTn id="38" dur="600" fill="hold">
                                          <p:stCondLst>
                                            <p:cond delay="1800"/>
                                          </p:stCondLst>
                                        </p:cTn>
                                        <p:tgtEl>
                                          <p:spTgt spid="17"/>
                                        </p:tgtEl>
                                        <p:attrNameLst>
                                          <p:attrName>r</p:attrName>
                                        </p:attrNameLst>
                                      </p:cBhvr>
                                    </p:animRot>
                                    <p:animRot by="120000">
                                      <p:cBhvr>
                                        <p:cTn id="39"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numSld="50">
                <p:cTn id="70" fill="hold" display="0">
                  <p:stCondLst>
                    <p:cond delay="indefinite"/>
                  </p:stCondLst>
                  <p:endCondLst>
                    <p:cond evt="onStopAudio" delay="0">
                      <p:tgtEl>
                        <p:sldTgt/>
                      </p:tgtEl>
                    </p:cond>
                  </p:endCondLst>
                </p:cTn>
                <p:tgtEl>
                  <p:spTgt spid="2"/>
                </p:tgtEl>
              </p:cMediaNode>
            </p:audio>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5" name="Picture 6" descr="C:\Users\ADMIN\Desktop\Doreamon cau ca\giphy (4).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2586912" y="582264"/>
            <a:ext cx="809626" cy="7457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Doreamon cau ca\animated-tropical-fish-5-2.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114" y="2717483"/>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DMIN\Desktop\Doreamon cau ca\largemouth_bass_swimming_hg_clr1.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2347369" y="3174660"/>
            <a:ext cx="1406848" cy="8249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Doreamon cau ca\animated-emperor-fish.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9700" y="13279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ADMIN\Desktop\Doreamon cau ca\largemouth_bass_swimming_hg_clr1.gif"/>
          <p:cNvPicPr>
            <a:picLocks noChangeAspect="1" noChangeArrowheads="1" noCrop="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889806" y="3681568"/>
            <a:ext cx="1127806" cy="5665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ADMIN\Desktop\Giai cuu dai duong 2\700_FO65125975_f041b01242bb3572e28f8de75888685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2991725" y="459784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288267" flipH="1">
            <a:off x="7278701" y="1349553"/>
            <a:ext cx="292597" cy="1053347"/>
          </a:xfrm>
          <a:prstGeom prst="rect">
            <a:avLst/>
          </a:prstGeom>
        </p:spPr>
      </p:pic>
      <p:pic>
        <p:nvPicPr>
          <p:cNvPr id="36" name="Picture 35"/>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854730" y="723010"/>
            <a:ext cx="1303137" cy="1303137"/>
          </a:xfrm>
          <a:prstGeom prst="rect">
            <a:avLst/>
          </a:prstGeom>
        </p:spPr>
      </p:pic>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006014">
            <a:off x="3497594" y="2588488"/>
            <a:ext cx="409605" cy="711419"/>
          </a:xfrm>
          <a:prstGeom prst="rect">
            <a:avLst/>
          </a:prstGeom>
        </p:spPr>
      </p:pic>
      <p:pic>
        <p:nvPicPr>
          <p:cNvPr id="38" name="Picture 37"/>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5967" y1="3237" x2="39227" y2="5396"/>
                      </a14:backgroundRemoval>
                    </a14:imgEffect>
                  </a14:imgLayer>
                </a14:imgProps>
              </a:ext>
              <a:ext uri="{28A0092B-C50C-407E-A947-70E740481C1C}">
                <a14:useLocalDpi xmlns:a14="http://schemas.microsoft.com/office/drawing/2010/main" val="0"/>
              </a:ext>
            </a:extLst>
          </a:blip>
          <a:stretch>
            <a:fillRect/>
          </a:stretch>
        </p:blipFill>
        <p:spPr>
          <a:xfrm rot="10018793">
            <a:off x="10503370" y="2351793"/>
            <a:ext cx="626354" cy="962025"/>
          </a:xfrm>
          <a:prstGeom prst="rect">
            <a:avLst/>
          </a:prstGeom>
        </p:spPr>
      </p:pic>
      <p:sp>
        <p:nvSpPr>
          <p:cNvPr id="39" name="8-Point Star 38">
            <a:hlinkClick r:id="" action="ppaction://noaction"/>
          </p:cNvPr>
          <p:cNvSpPr/>
          <p:nvPr/>
        </p:nvSpPr>
        <p:spPr>
          <a:xfrm>
            <a:off x="1150326" y="22040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1</a:t>
            </a:r>
          </a:p>
        </p:txBody>
      </p:sp>
      <p:sp>
        <p:nvSpPr>
          <p:cNvPr id="40" name="8-Point Star 39">
            <a:hlinkClick r:id="" action="ppaction://noaction"/>
          </p:cNvPr>
          <p:cNvSpPr/>
          <p:nvPr/>
        </p:nvSpPr>
        <p:spPr>
          <a:xfrm>
            <a:off x="3340322" y="172623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2</a:t>
            </a:r>
          </a:p>
        </p:txBody>
      </p:sp>
      <p:sp>
        <p:nvSpPr>
          <p:cNvPr id="41" name="8-Point Star 40">
            <a:hlinkClick r:id="" action="ppaction://noaction"/>
          </p:cNvPr>
          <p:cNvSpPr/>
          <p:nvPr/>
        </p:nvSpPr>
        <p:spPr>
          <a:xfrm>
            <a:off x="6958062" y="1053883"/>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3</a:t>
            </a:r>
          </a:p>
        </p:txBody>
      </p:sp>
      <p:sp>
        <p:nvSpPr>
          <p:cNvPr id="42" name="8-Point Star 41">
            <a:hlinkClick r:id="" action="ppaction://noaction"/>
          </p:cNvPr>
          <p:cNvSpPr/>
          <p:nvPr/>
        </p:nvSpPr>
        <p:spPr>
          <a:xfrm>
            <a:off x="10388005" y="158148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6.93889E-18 -3.35805E-6 L 1.12708 0.0034 " pathEditMode="relative" rAng="0" ptsTypes="AA">
                                      <p:cBhvr>
                                        <p:cTn id="6" dur="27000" fill="hold"/>
                                        <p:tgtEl>
                                          <p:spTgt spid="16"/>
                                        </p:tgtEl>
                                        <p:attrNameLst>
                                          <p:attrName>ppt_x</p:attrName>
                                          <p:attrName>ppt_y</p:attrName>
                                        </p:attrNameLst>
                                      </p:cBhvr>
                                      <p:rCtr x="56354" y="154"/>
                                    </p:animMotion>
                                  </p:childTnLst>
                                </p:cTn>
                              </p:par>
                              <p:par>
                                <p:cTn id="7" presetID="63" presetClass="path" presetSubtype="0" repeatCount="indefinite" accel="50000" decel="50000" fill="hold" nodeType="withEffect">
                                  <p:stCondLst>
                                    <p:cond delay="0"/>
                                  </p:stCondLst>
                                  <p:childTnLst>
                                    <p:animMotion origin="layout" path="M -1.38778E-17 0.02255 L 1.16667 0.00711 " pathEditMode="relative" rAng="0" ptsTypes="AA">
                                      <p:cBhvr>
                                        <p:cTn id="8" dur="37000" fill="hold"/>
                                        <p:tgtEl>
                                          <p:spTgt spid="18"/>
                                        </p:tgtEl>
                                        <p:attrNameLst>
                                          <p:attrName>ppt_x</p:attrName>
                                          <p:attrName>ppt_y</p:attrName>
                                        </p:attrNameLst>
                                      </p:cBhvr>
                                      <p:rCtr x="58333" y="-772"/>
                                    </p:animMotion>
                                  </p:childTnLst>
                                </p:cTn>
                              </p:par>
                              <p:par>
                                <p:cTn id="9" presetID="35" presetClass="path" presetSubtype="0" repeatCount="indefinite" accel="50000" decel="50000" fill="hold" nodeType="withEffect">
                                  <p:stCondLst>
                                    <p:cond delay="0"/>
                                  </p:stCondLst>
                                  <p:childTnLst>
                                    <p:animMotion origin="layout" path="M -0.00156 -0.00583 L -1.14427 0.00528 " pathEditMode="relative" rAng="0" ptsTypes="AA">
                                      <p:cBhvr>
                                        <p:cTn id="10" dur="30000" fill="hold"/>
                                        <p:tgtEl>
                                          <p:spTgt spid="15"/>
                                        </p:tgtEl>
                                        <p:attrNameLst>
                                          <p:attrName>ppt_x</p:attrName>
                                          <p:attrName>ppt_y</p:attrName>
                                        </p:attrNameLst>
                                      </p:cBhvr>
                                      <p:rCtr x="-57135" y="555"/>
                                    </p:animMotion>
                                  </p:childTnLst>
                                </p:cTn>
                              </p:par>
                              <p:par>
                                <p:cTn id="11" presetID="35" presetClass="path" presetSubtype="0" repeatCount="indefinite" accel="50000" decel="50000" fill="hold" nodeType="withEffect">
                                  <p:stCondLst>
                                    <p:cond delay="0"/>
                                  </p:stCondLst>
                                  <p:childTnLst>
                                    <p:animMotion origin="layout" path="M -2.70833E-6 3.33333E-6 L -1.15638 0.02453 " pathEditMode="relative" rAng="0" ptsTypes="AA">
                                      <p:cBhvr>
                                        <p:cTn id="12" dur="31000" fill="hold"/>
                                        <p:tgtEl>
                                          <p:spTgt spid="17"/>
                                        </p:tgtEl>
                                        <p:attrNameLst>
                                          <p:attrName>ppt_x</p:attrName>
                                          <p:attrName>ppt_y</p:attrName>
                                        </p:attrNameLst>
                                      </p:cBhvr>
                                      <p:rCtr x="-57826" y="1227"/>
                                    </p:animMotion>
                                  </p:childTnLst>
                                </p:cTn>
                              </p:par>
                              <p:par>
                                <p:cTn id="13" presetID="35" presetClass="path" presetSubtype="0" repeatCount="indefinite" accel="50000" decel="50000" fill="hold" nodeType="withEffect">
                                  <p:stCondLst>
                                    <p:cond delay="0"/>
                                  </p:stCondLst>
                                  <p:childTnLst>
                                    <p:animMotion origin="layout" path="M 0.08195 0.03306 L 1.19827 -0.04109 " pathEditMode="relative" rAng="0" ptsTypes="AA">
                                      <p:cBhvr>
                                        <p:cTn id="14" dur="31000" fill="hold"/>
                                        <p:tgtEl>
                                          <p:spTgt spid="19"/>
                                        </p:tgtEl>
                                        <p:attrNameLst>
                                          <p:attrName>ppt_x</p:attrName>
                                          <p:attrName>ppt_y</p:attrName>
                                        </p:attrNameLst>
                                      </p:cBhvr>
                                      <p:rCtr x="55816" y="-3707"/>
                                    </p:animMotion>
                                  </p:childTnLst>
                                </p:cTn>
                              </p:par>
                              <p:par>
                                <p:cTn id="15" presetID="35" presetClass="path" presetSubtype="0" repeatCount="indefinite" accel="50000" decel="50000" fill="hold" nodeType="withEffect">
                                  <p:stCondLst>
                                    <p:cond delay="0"/>
                                  </p:stCondLst>
                                  <p:childTnLst>
                                    <p:animMotion origin="layout" path="M -1.04167E-6 -0.01111 L -1.25065 0.00718 " pathEditMode="relative" rAng="0" ptsTypes="AA">
                                      <p:cBhvr>
                                        <p:cTn id="16" dur="36000" fill="hold"/>
                                        <p:tgtEl>
                                          <p:spTgt spid="34"/>
                                        </p:tgtEl>
                                        <p:attrNameLst>
                                          <p:attrName>ppt_x</p:attrName>
                                          <p:attrName>ppt_y</p:attrName>
                                        </p:attrNameLst>
                                      </p:cBhvr>
                                      <p:rCtr x="-62539" y="903"/>
                                    </p:animMotion>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6"/>
                                        </p:tgtEl>
                                        <p:attrNameLst>
                                          <p:attrName>r</p:attrName>
                                        </p:attrNameLst>
                                      </p:cBhvr>
                                    </p:animRot>
                                    <p:animRot by="-240000">
                                      <p:cBhvr>
                                        <p:cTn id="31" dur="600" fill="hold">
                                          <p:stCondLst>
                                            <p:cond delay="600"/>
                                          </p:stCondLst>
                                        </p:cTn>
                                        <p:tgtEl>
                                          <p:spTgt spid="36"/>
                                        </p:tgtEl>
                                        <p:attrNameLst>
                                          <p:attrName>r</p:attrName>
                                        </p:attrNameLst>
                                      </p:cBhvr>
                                    </p:animRot>
                                    <p:animRot by="240000">
                                      <p:cBhvr>
                                        <p:cTn id="32" dur="600" fill="hold">
                                          <p:stCondLst>
                                            <p:cond delay="1200"/>
                                          </p:stCondLst>
                                        </p:cTn>
                                        <p:tgtEl>
                                          <p:spTgt spid="36"/>
                                        </p:tgtEl>
                                        <p:attrNameLst>
                                          <p:attrName>r</p:attrName>
                                        </p:attrNameLst>
                                      </p:cBhvr>
                                    </p:animRot>
                                    <p:animRot by="-240000">
                                      <p:cBhvr>
                                        <p:cTn id="33" dur="600" fill="hold">
                                          <p:stCondLst>
                                            <p:cond delay="1800"/>
                                          </p:stCondLst>
                                        </p:cTn>
                                        <p:tgtEl>
                                          <p:spTgt spid="36"/>
                                        </p:tgtEl>
                                        <p:attrNameLst>
                                          <p:attrName>r</p:attrName>
                                        </p:attrNameLst>
                                      </p:cBhvr>
                                    </p:animRot>
                                    <p:animRot by="120000">
                                      <p:cBhvr>
                                        <p:cTn id="34" dur="600" fill="hold">
                                          <p:stCondLst>
                                            <p:cond delay="2400"/>
                                          </p:stCondLst>
                                        </p:cTn>
                                        <p:tgtEl>
                                          <p:spTgt spid="3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7"/>
                                        </p:tgtEl>
                                        <p:attrNameLst>
                                          <p:attrName>r</p:attrName>
                                        </p:attrNameLst>
                                      </p:cBhvr>
                                    </p:animRot>
                                    <p:animRot by="-240000">
                                      <p:cBhvr>
                                        <p:cTn id="37" dur="600" fill="hold">
                                          <p:stCondLst>
                                            <p:cond delay="600"/>
                                          </p:stCondLst>
                                        </p:cTn>
                                        <p:tgtEl>
                                          <p:spTgt spid="37"/>
                                        </p:tgtEl>
                                        <p:attrNameLst>
                                          <p:attrName>r</p:attrName>
                                        </p:attrNameLst>
                                      </p:cBhvr>
                                    </p:animRot>
                                    <p:animRot by="240000">
                                      <p:cBhvr>
                                        <p:cTn id="38" dur="600" fill="hold">
                                          <p:stCondLst>
                                            <p:cond delay="1200"/>
                                          </p:stCondLst>
                                        </p:cTn>
                                        <p:tgtEl>
                                          <p:spTgt spid="37"/>
                                        </p:tgtEl>
                                        <p:attrNameLst>
                                          <p:attrName>r</p:attrName>
                                        </p:attrNameLst>
                                      </p:cBhvr>
                                    </p:animRot>
                                    <p:animRot by="-240000">
                                      <p:cBhvr>
                                        <p:cTn id="39" dur="600" fill="hold">
                                          <p:stCondLst>
                                            <p:cond delay="1800"/>
                                          </p:stCondLst>
                                        </p:cTn>
                                        <p:tgtEl>
                                          <p:spTgt spid="37"/>
                                        </p:tgtEl>
                                        <p:attrNameLst>
                                          <p:attrName>r</p:attrName>
                                        </p:attrNameLst>
                                      </p:cBhvr>
                                    </p:animRot>
                                    <p:animRot by="120000">
                                      <p:cBhvr>
                                        <p:cTn id="40" dur="600" fill="hold">
                                          <p:stCondLst>
                                            <p:cond delay="2400"/>
                                          </p:stCondLst>
                                        </p:cTn>
                                        <p:tgtEl>
                                          <p:spTgt spid="3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38"/>
                                        </p:tgtEl>
                                        <p:attrNameLst>
                                          <p:attrName>r</p:attrName>
                                        </p:attrNameLst>
                                      </p:cBhvr>
                                    </p:animRot>
                                    <p:animRot by="-240000">
                                      <p:cBhvr>
                                        <p:cTn id="43" dur="600" fill="hold">
                                          <p:stCondLst>
                                            <p:cond delay="600"/>
                                          </p:stCondLst>
                                        </p:cTn>
                                        <p:tgtEl>
                                          <p:spTgt spid="38"/>
                                        </p:tgtEl>
                                        <p:attrNameLst>
                                          <p:attrName>r</p:attrName>
                                        </p:attrNameLst>
                                      </p:cBhvr>
                                    </p:animRot>
                                    <p:animRot by="240000">
                                      <p:cBhvr>
                                        <p:cTn id="44" dur="600" fill="hold">
                                          <p:stCondLst>
                                            <p:cond delay="1200"/>
                                          </p:stCondLst>
                                        </p:cTn>
                                        <p:tgtEl>
                                          <p:spTgt spid="38"/>
                                        </p:tgtEl>
                                        <p:attrNameLst>
                                          <p:attrName>r</p:attrName>
                                        </p:attrNameLst>
                                      </p:cBhvr>
                                    </p:animRot>
                                    <p:animRot by="-240000">
                                      <p:cBhvr>
                                        <p:cTn id="45" dur="600" fill="hold">
                                          <p:stCondLst>
                                            <p:cond delay="1800"/>
                                          </p:stCondLst>
                                        </p:cTn>
                                        <p:tgtEl>
                                          <p:spTgt spid="38"/>
                                        </p:tgtEl>
                                        <p:attrNameLst>
                                          <p:attrName>r</p:attrName>
                                        </p:attrNameLst>
                                      </p:cBhvr>
                                    </p:animRot>
                                    <p:animRot by="120000">
                                      <p:cBhvr>
                                        <p:cTn id="46" dur="600" fill="hold">
                                          <p:stCondLst>
                                            <p:cond delay="24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9"/>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2" restart="whenNotActive" fill="hold" evtFilter="cancelBubble" nodeType="interactiveSeq">
                <p:stCondLst>
                  <p:cond evt="onClick" delay="0">
                    <p:tgtEl>
                      <p:spTgt spid="40"/>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1"/>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2" restart="whenNotActive" fill="hold" evtFilter="cancelBubble" nodeType="interactiveSeq">
                <p:stCondLst>
                  <p:cond evt="onClick" delay="0">
                    <p:tgtEl>
                      <p:spTgt spid="42"/>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7" restart="whenNotActive" fill="hold" evtFilter="cancelBubble" nodeType="interactiveSeq">
                <p:stCondLst>
                  <p:cond evt="onClick" delay="0">
                    <p:tgtEl>
                      <p:spTgt spid="36"/>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72" restart="whenNotActive" fill="hold" evtFilter="cancelBubble" nodeType="interactiveSeq">
                <p:stCondLst>
                  <p:cond evt="onClick" delay="0">
                    <p:tgtEl>
                      <p:spTgt spid="37"/>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77" restart="whenNotActive" fill="hold" evtFilter="cancelBubble" nodeType="interactiveSeq">
                <p:stCondLst>
                  <p:cond evt="onClick" delay="0">
                    <p:tgtEl>
                      <p:spTgt spid="35"/>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2" restart="whenNotActive" fill="hold" evtFilter="cancelBubble" nodeType="interactiveSeq">
                <p:stCondLst>
                  <p:cond evt="onClick" delay="0">
                    <p:tgtEl>
                      <p:spTgt spid="38"/>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39" grpId="0" bldLvl="0" animBg="1"/>
      <p:bldP spid="40" grpId="0" bldLvl="0" animBg="1"/>
      <p:bldP spid="41" grpId="0" bldLvl="0" animBg="1"/>
      <p:bldP spid="4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847139"/>
            <a:ext cx="5847869" cy="1753235"/>
          </a:xfrm>
          <a:prstGeom prst="rect">
            <a:avLst/>
          </a:prstGeom>
          <a:noFill/>
        </p:spPr>
        <p:txBody>
          <a:bodyPr wrap="square" rtlCol="0">
            <a:spAutoFit/>
          </a:bodyPr>
          <a:lstStyle/>
          <a:p>
            <a:pPr algn="ctr"/>
            <a:r>
              <a:rPr lang="en-US" sz="3600" dirty="0">
                <a:solidFill>
                  <a:srgbClr val="0033CC"/>
                </a:solidFill>
              </a:rPr>
              <a:t>Miếng vải nhỏ có hai quai,</a:t>
            </a:r>
          </a:p>
          <a:p>
            <a:pPr algn="ctr"/>
            <a:r>
              <a:rPr lang="en-US" sz="3600" dirty="0">
                <a:solidFill>
                  <a:srgbClr val="0033CC"/>
                </a:solidFill>
              </a:rPr>
              <a:t>Khi đi đường bụi đeo ngay cho mình - Là gì?</a:t>
            </a: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dirty="0" err="1">
                <a:solidFill>
                  <a:srgbClr val="0033CC"/>
                </a:solidFill>
              </a:rPr>
              <a:t>Khẩu</a:t>
            </a:r>
            <a:r>
              <a:rPr lang="en-US" sz="3200" dirty="0">
                <a:solidFill>
                  <a:srgbClr val="0033CC"/>
                </a:solidFill>
              </a:rPr>
              <a:t> </a:t>
            </a:r>
            <a:r>
              <a:rPr lang="en-US" sz="3200" dirty="0" err="1">
                <a:solidFill>
                  <a:srgbClr val="0033CC"/>
                </a:solidFill>
              </a:rPr>
              <a:t>trang</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1305609"/>
            <a:ext cx="5847869" cy="1753235"/>
          </a:xfrm>
          <a:prstGeom prst="rect">
            <a:avLst/>
          </a:prstGeom>
          <a:noFill/>
        </p:spPr>
        <p:txBody>
          <a:bodyPr wrap="square" rtlCol="0">
            <a:spAutoFit/>
          </a:bodyPr>
          <a:lstStyle/>
          <a:p>
            <a:pPr algn="ctr"/>
            <a:r>
              <a:rPr lang="en-US" sz="3600" dirty="0" err="1">
                <a:solidFill>
                  <a:srgbClr val="0033CC"/>
                </a:solidFill>
              </a:rPr>
              <a:t>Nghịch nước ở nhà vệ sinh là hành vi an toàn hay không an toàn?</a:t>
            </a:r>
            <a:endParaRPr lang="en-US" sz="3600" dirty="0">
              <a:solidFill>
                <a:srgbClr val="0033CC"/>
              </a:solidFill>
            </a:endParaRP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dirty="0" err="1">
                <a:solidFill>
                  <a:srgbClr val="0033CC"/>
                </a:solidFill>
                <a:sym typeface="+mn-ea"/>
              </a:rPr>
              <a:t>Không an toàn</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1305609"/>
            <a:ext cx="5847869" cy="1198880"/>
          </a:xfrm>
          <a:prstGeom prst="rect">
            <a:avLst/>
          </a:prstGeom>
          <a:noFill/>
        </p:spPr>
        <p:txBody>
          <a:bodyPr wrap="square" rtlCol="0">
            <a:spAutoFit/>
          </a:bodyPr>
          <a:lstStyle/>
          <a:p>
            <a:pPr algn="ctr"/>
            <a:r>
              <a:rPr lang="en-US" sz="3600">
                <a:solidFill>
                  <a:srgbClr val="0033CC"/>
                </a:solidFill>
              </a:rPr>
              <a:t>Vứt rác ra sân trường là việc nên làm hay không nên làm?</a:t>
            </a: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a:solidFill>
                  <a:srgbClr val="0033CC"/>
                </a:solidFill>
                <a:sym typeface="+mn-ea"/>
              </a:rPr>
              <a:t>Không nên làm</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1305609"/>
            <a:ext cx="5847869" cy="1198880"/>
          </a:xfrm>
          <a:prstGeom prst="rect">
            <a:avLst/>
          </a:prstGeom>
          <a:noFill/>
        </p:spPr>
        <p:txBody>
          <a:bodyPr wrap="square" rtlCol="0">
            <a:spAutoFit/>
          </a:bodyPr>
          <a:lstStyle/>
          <a:p>
            <a:pPr algn="ctr"/>
            <a:r>
              <a:rPr lang="en-US" sz="3600" dirty="0" err="1">
                <a:solidFill>
                  <a:srgbClr val="0033CC"/>
                </a:solidFill>
              </a:rPr>
              <a:t>Tự ý vào bể bơi là hành động nên làm hay không nên làm?</a:t>
            </a:r>
            <a:endParaRPr lang="en-US" sz="3600" dirty="0">
              <a:solidFill>
                <a:srgbClr val="0033CC"/>
              </a:solidFill>
            </a:endParaRPr>
          </a:p>
        </p:txBody>
      </p:sp>
      <p:pic>
        <p:nvPicPr>
          <p:cNvPr id="36"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dirty="0" err="1">
                <a:solidFill>
                  <a:srgbClr val="0033CC"/>
                </a:solidFill>
              </a:rPr>
              <a:t>Không nên làm</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randomBar dir="vert"/>
      </p:transition>
    </mc:Choice>
    <mc:Fallback xmlns="">
      <p:transition spd="slow" advClick="0" advTm="3713">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505</Words>
  <Application>Microsoft Office PowerPoint</Application>
  <PresentationFormat>Widescreen</PresentationFormat>
  <Paragraphs>52</Paragraphs>
  <Slides>20</Slides>
  <Notes>9</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20</vt:i4>
      </vt:variant>
    </vt:vector>
  </HeadingPairs>
  <TitlesOfParts>
    <vt:vector size="32" baseType="lpstr">
      <vt:lpstr>Microsoft YaHei</vt:lpstr>
      <vt:lpstr>.VnAvant</vt:lpstr>
      <vt:lpstr>Arial</vt:lpstr>
      <vt:lpstr>Arial Rounded MT Bold</vt:lpstr>
      <vt:lpstr>Calibri</vt:lpstr>
      <vt:lpstr>Calibri Light</vt:lpstr>
      <vt:lpstr>Times New Roman</vt:lpstr>
      <vt:lpstr>字魂59号-创粗黑</vt:lpstr>
      <vt:lpstr>2_Office Theme</vt:lpstr>
      <vt:lpstr>3_Office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thảo mai</cp:lastModifiedBy>
  <cp:revision>3</cp:revision>
  <dcterms:created xsi:type="dcterms:W3CDTF">2021-06-03T08:15:20Z</dcterms:created>
  <dcterms:modified xsi:type="dcterms:W3CDTF">2024-11-04T12:00:38Z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