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44" r:id="rId4"/>
    <p:sldMasterId id="2147483768" r:id="rId5"/>
    <p:sldMasterId id="2147483780" r:id="rId6"/>
  </p:sldMasterIdLst>
  <p:notesMasterIdLst>
    <p:notesMasterId r:id="rId17"/>
  </p:notesMasterIdLst>
  <p:handoutMasterIdLst>
    <p:handoutMasterId r:id="rId18"/>
  </p:handoutMasterIdLst>
  <p:sldIdLst>
    <p:sldId id="276" r:id="rId7"/>
    <p:sldId id="295" r:id="rId8"/>
    <p:sldId id="310" r:id="rId9"/>
    <p:sldId id="286" r:id="rId10"/>
    <p:sldId id="299" r:id="rId11"/>
    <p:sldId id="300" r:id="rId12"/>
    <p:sldId id="301" r:id="rId13"/>
    <p:sldId id="311" r:id="rId14"/>
    <p:sldId id="292" r:id="rId15"/>
    <p:sldId id="29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4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371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E1DD6-4AC9-474D-AC2F-BFFA2A2DFB7A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3A837-44D5-4F07-84CD-97E79D2E18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17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BAF40-7717-4B97-BD38-789267D1390D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4BF50-95AB-4CF4-94F3-A68C6D7EC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03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F8B5E-D013-411B-ADCF-7BA90A030BB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8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4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7EE1-F89D-4FA4-95B8-482763332A70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FDFF-B726-4D16-839F-86BC8D4AA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7EE1-F89D-4FA4-95B8-482763332A70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FDFF-B726-4D16-839F-86BC8D4AA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7EE1-F89D-4FA4-95B8-482763332A70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FDFF-B726-4D16-839F-86BC8D4AA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26E7-AF39-4B13-BF98-E623110D2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211B1-A567-4E74-8756-A7AACC118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109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910D3-8772-416D-A29C-1B77031D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90DEE-BF93-4E2D-92C6-59878431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D32F1-2712-4E7F-88B7-EF8E4F16F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034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6562F-4914-4AED-B32F-8ED66EF0D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5F97C-C177-4DEA-A0C7-7064D0783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20EE5-9FC5-4892-BF21-E6A695F35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EB51A-3F72-419F-843A-D6C0423A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3B834-0E0F-4D05-BB5A-28E52BC3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19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1F5D-D4AA-4F73-92E6-4ABF0DC8E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85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0014C-8345-416C-8D56-FB2B48969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5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FBF07-65E6-484B-BDC5-180BF939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EFF6B-2B9B-4045-A011-E92321EFB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0A07E-868E-4F5A-AB01-59B6A276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87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6DBDA-3812-444A-B70F-06E1D4CE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391E7-AC72-497E-A9DD-6CA7AC8FD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D34EF-68C8-486B-B46B-9B704A026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8A7BB-80B9-45B9-8B2A-8D5CA27C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CAFCC-25C7-42FC-98C2-EDC11894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87CA6-5FC9-43FD-884D-3B9067D7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05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7258-D923-49A4-BCB8-86800A5D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3E696-8378-4449-A340-55D05CB76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1B5099-EA01-4678-BF41-CEC64A21C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E1A7B2-4F29-4F40-BD01-106A1D22B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098351-0136-4E59-A271-3F7AC30AC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4CEF2D-4BF7-4A69-AC48-A086A439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00E981-C6C7-4CA7-9727-BAC27F24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3A639-D128-456E-AFFB-2F3F2436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80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96F2C-B158-43B5-9C21-549FA9EB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8A75B6-1093-4B83-A120-CB5D372D0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9A1636-0E03-461C-86E1-ACA361AE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73A85B-9D18-40B4-995B-529299CF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99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AF1590-1BE7-4EE6-8678-6DA9F09B6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B33F8-7E37-412D-A10B-04353C81D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5CF0B-9A27-4D3F-BEF4-5B1FB1879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47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0F68-029F-4F5C-A094-F26F2311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64BEB-AD39-4CA9-B855-F75E016C8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4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58554-6D02-4637-815A-8BF38C8A5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A9515-0012-4CFB-BB31-780FDAB9C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AD2F3-474E-4878-9E95-479F51FAB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4161F-6EAC-4133-ADBC-537BBD8C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7EE1-F89D-4FA4-95B8-482763332A70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FDFF-B726-4D16-839F-86BC8D4AA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599EA-3BD4-4FC4-AB1D-4FB4D1646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87EB16-0937-4373-8C56-F42A8D0C0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4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445C1-8166-40AC-BB58-0596441F4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DEA2E-CD2E-4232-AA35-9A259838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5C09F-536D-450C-BC71-60D4D2B87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B9392-BB79-4283-96AE-916BB6F2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75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A4C55-D89C-4A7E-AFC2-45C3AA2B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4C444-6F6B-45E7-AEC9-0A15B15AF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4587B-F718-4D7D-A631-F4D3FCCFD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FFC70-55A3-4C9F-A9B1-F2FE147D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91F72-0232-4300-A40B-F9B01CB0D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27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449F87-83CF-4313-8D1B-F3F59759B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215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617A9-7D00-4C21-BC1D-74BD907D9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82" y="365215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5DE6C-242E-48A0-AB09-5FAD3BF4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AE92D-61B8-4CFC-B70B-C975DF272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797-FE24-490E-88FB-52CA385E3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62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26E7-AF39-4B13-BF98-E623110D2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211B1-A567-4E74-8756-A7AACC118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109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910D3-8772-416D-A29C-1B77031D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90DEE-BF93-4E2D-92C6-59878431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D32F1-2712-4E7F-88B7-EF8E4F16F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71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6562F-4914-4AED-B32F-8ED66EF0D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5F97C-C177-4DEA-A0C7-7064D0783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20EE5-9FC5-4892-BF21-E6A695F35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EB51A-3F72-419F-843A-D6C0423A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3B834-0E0F-4D05-BB5A-28E52BC3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85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1F5D-D4AA-4F73-92E6-4ABF0DC8E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5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0014C-8345-416C-8D56-FB2B48969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6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FBF07-65E6-484B-BDC5-180BF939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EFF6B-2B9B-4045-A011-E92321EFB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0A07E-868E-4F5A-AB01-59B6A276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20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6DBDA-3812-444A-B70F-06E1D4CE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391E7-AC72-497E-A9DD-6CA7AC8FD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D34EF-68C8-486B-B46B-9B704A026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8A7BB-80B9-45B9-8B2A-8D5CA27C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CAFCC-25C7-42FC-98C2-EDC11894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87CA6-5FC9-43FD-884D-3B9067D7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34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7258-D923-49A4-BCB8-86800A5D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3E696-8378-4449-A340-55D05CB76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1B5099-EA01-4678-BF41-CEC64A21C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E1A7B2-4F29-4F40-BD01-106A1D22B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098351-0136-4E59-A271-3F7AC30AC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4CEF2D-4BF7-4A69-AC48-A086A439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00E981-C6C7-4CA7-9727-BAC27F24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3A639-D128-456E-AFFB-2F3F2436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132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96F2C-B158-43B5-9C21-549FA9EB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8A75B6-1093-4B83-A120-CB5D372D0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9A1636-0E03-461C-86E1-ACA361AE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73A85B-9D18-40B4-995B-529299CF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66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AF1590-1BE7-4EE6-8678-6DA9F09B6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B33F8-7E37-412D-A10B-04353C81D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5CF0B-9A27-4D3F-BEF4-5B1FB1879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3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7EE1-F89D-4FA4-95B8-482763332A70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FDFF-B726-4D16-839F-86BC8D4AA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0F68-029F-4F5C-A094-F26F2311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64BEB-AD39-4CA9-B855-F75E016C8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4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58554-6D02-4637-815A-8BF38C8A5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A9515-0012-4CFB-BB31-780FDAB9C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AD2F3-474E-4878-9E95-479F51FAB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4161F-6EAC-4133-ADBC-537BBD8C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243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599EA-3BD4-4FC4-AB1D-4FB4D1646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87EB16-0937-4373-8C56-F42A8D0C0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4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445C1-8166-40AC-BB58-0596441F4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DEA2E-CD2E-4232-AA35-9A259838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5C09F-536D-450C-BC71-60D4D2B87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B9392-BB79-4283-96AE-916BB6F2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48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A4C55-D89C-4A7E-AFC2-45C3AA2B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4C444-6F6B-45E7-AEC9-0A15B15AF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4587B-F718-4D7D-A631-F4D3FCCFD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FFC70-55A3-4C9F-A9B1-F2FE147D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91F72-0232-4300-A40B-F9B01CB0D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60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449F87-83CF-4313-8D1B-F3F59759B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215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617A9-7D00-4C21-BC1D-74BD907D9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82" y="365215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5DE6C-242E-48A0-AB09-5FAD3BF4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AE92D-61B8-4CFC-B70B-C975DF272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797-FE24-490E-88FB-52CA385E3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351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541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229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684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370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0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92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6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7EE1-F89D-4FA4-95B8-482763332A70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FDFF-B726-4D16-839F-86BC8D4AA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734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12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3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299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7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2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007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323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1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995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26E7-AF39-4B13-BF98-E623110D2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211B1-A567-4E74-8756-A7AACC118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7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910D3-8772-416D-A29C-1B77031D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90DEE-BF93-4E2D-92C6-59878431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D32F1-2712-4E7F-88B7-EF8E4F16F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86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6562F-4914-4AED-B32F-8ED66EF0D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5F97C-C177-4DEA-A0C7-7064D0783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20EE5-9FC5-4892-BF21-E6A695F35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EB51A-3F72-419F-843A-D6C0423A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3B834-0E0F-4D05-BB5A-28E52BC3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321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1F5D-D4AA-4F73-92E6-4ABF0DC8E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9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0014C-8345-416C-8D56-FB2B48969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0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FBF07-65E6-484B-BDC5-180BF939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EFF6B-2B9B-4045-A011-E92321EFB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0A07E-868E-4F5A-AB01-59B6A276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481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6DBDA-3812-444A-B70F-06E1D4CE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391E7-AC72-497E-A9DD-6CA7AC8FD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D34EF-68C8-486B-B46B-9B704A026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8A7BB-80B9-45B9-8B2A-8D5CA27C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CAFCC-25C7-42FC-98C2-EDC11894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87CA6-5FC9-43FD-884D-3B9067D7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89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7258-D923-49A4-BCB8-86800A5D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3E696-8378-4449-A340-55D05CB76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1B5099-EA01-4678-BF41-CEC64A21C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E1A7B2-4F29-4F40-BD01-106A1D22B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098351-0136-4E59-A271-3F7AC30AC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4CEF2D-4BF7-4A69-AC48-A086A439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00E981-C6C7-4CA7-9727-BAC27F24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3A639-D128-456E-AFFB-2F3F2436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4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05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0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7EE1-F89D-4FA4-95B8-482763332A70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FDFF-B726-4D16-839F-86BC8D4AA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96F2C-B158-43B5-9C21-549FA9EB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8A75B6-1093-4B83-A120-CB5D372D0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9A1636-0E03-461C-86E1-ACA361AE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73A85B-9D18-40B4-995B-529299CF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88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AF1590-1BE7-4EE6-8678-6DA9F09B6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B33F8-7E37-412D-A10B-04353C81D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5CF0B-9A27-4D3F-BEF4-5B1FB1879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092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0F68-029F-4F5C-A094-F26F2311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64BEB-AD39-4CA9-B855-F75E016C8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7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58554-6D02-4637-815A-8BF38C8A5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A9515-0012-4CFB-BB31-780FDAB9C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AD2F3-474E-4878-9E95-479F51FAB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4161F-6EAC-4133-ADBC-537BBD8C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850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599EA-3BD4-4FC4-AB1D-4FB4D1646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87EB16-0937-4373-8C56-F42A8D0C0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7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445C1-8166-40AC-BB58-0596441F4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DEA2E-CD2E-4232-AA35-9A259838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5C09F-536D-450C-BC71-60D4D2B87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B9392-BB79-4283-96AE-916BB6F2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265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A4C55-D89C-4A7E-AFC2-45C3AA2B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4C444-6F6B-45E7-AEC9-0A15B15AF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4587B-F718-4D7D-A631-F4D3FCCFD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FFC70-55A3-4C9F-A9B1-F2FE147D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91F72-0232-4300-A40B-F9B01CB0D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276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449F87-83CF-4313-8D1B-F3F59759B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7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617A9-7D00-4C21-BC1D-74BD907D9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70" y="36517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5DE6C-242E-48A0-AB09-5FAD3BF4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AE92D-61B8-4CFC-B70B-C975DF272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797-FE24-490E-88FB-52CA385E3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920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034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5958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934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8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7EE1-F89D-4FA4-95B8-482763332A70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FDFF-B726-4D16-839F-86BC8D4AA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76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27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8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8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174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4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7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784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614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6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7EE1-F89D-4FA4-95B8-482763332A70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FDFF-B726-4D16-839F-86BC8D4AA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12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7EE1-F89D-4FA4-95B8-482763332A70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FDFF-B726-4D16-839F-86BC8D4AA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7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2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7EE1-F89D-4FA4-95B8-482763332A70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FDFF-B726-4D16-839F-86BC8D4AA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37EE1-F89D-4FA4-95B8-482763332A70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7FDFF-B726-4D16-839F-86BC8D4AA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98CE19-4582-4410-AB6B-CEAC80AD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C8540-BAB7-4884-8E64-26DFAC586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3674F-496D-4B49-9F02-F149AFB7B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DBF98-2AD8-476E-A013-57C706466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E7A0C-6226-4B69-B249-2360E65B6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4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98CE19-4582-4410-AB6B-CEAC80AD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C8540-BAB7-4884-8E64-26DFAC586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3674F-496D-4B49-9F02-F149AFB7B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4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DBF98-2AD8-476E-A013-57C706466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4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E7A0C-6226-4B69-B249-2360E65B6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4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7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5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98CE19-4582-4410-AB6B-CEAC80AD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C8540-BAB7-4884-8E64-26DFAC586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3674F-496D-4B49-9F02-F149AFB7B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DBF98-2AD8-476E-A013-57C706466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9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E7A0C-6226-4B69-B249-2360E65B6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8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1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28600" y="2514600"/>
            <a:ext cx="8915400" cy="923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Ôn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tập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giữa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kì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I(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tiết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3</a:t>
            </a:r>
            <a:endParaRPr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13716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6793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1796819"/>
            <a:ext cx="5939478" cy="460851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</a:p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TẠM BIỆT VÀ HẸN GẶP LẠI</a:t>
            </a:r>
          </a:p>
        </p:txBody>
      </p:sp>
      <p:pic>
        <p:nvPicPr>
          <p:cNvPr id="3" name="Picture 2" descr="Pin on ~Cute wittle things~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914"/>
            <a:ext cx="4535654" cy="490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60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053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image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5" y="76200"/>
            <a:ext cx="9144000" cy="2120900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590800"/>
            <a:ext cx="83058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OpenSans"/>
              </a:rPr>
              <a:t>Trông em bé giúp bác Cảnh</a:t>
            </a:r>
            <a:r>
              <a:rPr lang="en-US" sz="2800" dirty="0">
                <a:solidFill>
                  <a:srgbClr val="000000"/>
                </a:solidFill>
                <a:latin typeface="OpenSans"/>
              </a:rPr>
              <a:t>, g</a:t>
            </a:r>
            <a:r>
              <a:rPr lang="vi-VN" sz="2800" dirty="0">
                <a:solidFill>
                  <a:srgbClr val="000000"/>
                </a:solidFill>
                <a:latin typeface="OpenSans"/>
              </a:rPr>
              <a:t>iúp bà cụ tìm số nhà</a:t>
            </a:r>
            <a:r>
              <a:rPr lang="en-US" sz="2800" dirty="0">
                <a:solidFill>
                  <a:srgbClr val="000000"/>
                </a:solidFill>
                <a:latin typeface="OpenSans"/>
              </a:rPr>
              <a:t>, r</a:t>
            </a:r>
            <a:r>
              <a:rPr lang="vi-VN" sz="2800" dirty="0">
                <a:solidFill>
                  <a:srgbClr val="000000"/>
                </a:solidFill>
                <a:latin typeface="OpenSans"/>
              </a:rPr>
              <a:t>ửa ấm chén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50485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905000"/>
            <a:ext cx="9220201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541931" y="2971800"/>
            <a:ext cx="533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445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685800"/>
            <a:ext cx="91440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3657600"/>
            <a:ext cx="792480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OpenSans"/>
              </a:rPr>
              <a:t>Em thích việc Hùng giúp cụ già tìm số nhà vì dù không quen biết cụ già nhưng bạn Hùng vẫn rất nhiệt tình giúp đỡ cụ.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07430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image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133600"/>
            <a:ext cx="9144001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1600" y="2724805"/>
            <a:ext cx="381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581400" y="3248025"/>
            <a:ext cx="381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240181" y="3873405"/>
            <a:ext cx="31219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!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07430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image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98" y="609600"/>
            <a:ext cx="9144001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3276600"/>
            <a:ext cx="7772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OpenSans"/>
              </a:rPr>
              <a:t>a.</a:t>
            </a:r>
            <a:r>
              <a:rPr lang="vi-VN" sz="2800" dirty="0">
                <a:solidFill>
                  <a:srgbClr val="000000"/>
                </a:solidFill>
                <a:latin typeface="OpenSans"/>
              </a:rPr>
              <a:t>Hùng đáp: </a:t>
            </a:r>
            <a:r>
              <a:rPr lang="vi-VN" sz="2800" b="1" dirty="0">
                <a:solidFill>
                  <a:srgbClr val="000000"/>
                </a:solidFill>
                <a:latin typeface="OpenSans"/>
              </a:rPr>
              <a:t>Dạ vâng, cháu sang ngay đây ạ.</a:t>
            </a:r>
            <a:endParaRPr lang="vi-V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4114800"/>
            <a:ext cx="8305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b.</a:t>
            </a:r>
            <a:r>
              <a:rPr lang="vi-VN" sz="3200" dirty="0">
                <a:solidFill>
                  <a:srgbClr val="000000"/>
                </a:solidFill>
                <a:latin typeface="OpenSans"/>
              </a:rPr>
              <a:t> Hùng đáp: </a:t>
            </a:r>
            <a:r>
              <a:rPr lang="vi-VN" sz="3200" b="1" dirty="0">
                <a:solidFill>
                  <a:srgbClr val="000000"/>
                </a:solidFill>
                <a:latin typeface="OpenSans"/>
              </a:rPr>
              <a:t>Vâng, không có gì đâu bác ạ.</a:t>
            </a:r>
            <a:endParaRPr lang="vi-VN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181600"/>
            <a:ext cx="83820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c.</a:t>
            </a:r>
            <a:r>
              <a:rPr lang="vi-VN" sz="3200" dirty="0">
                <a:solidFill>
                  <a:srgbClr val="000000"/>
                </a:solidFill>
                <a:latin typeface="OpenSans"/>
              </a:rPr>
              <a:t> Hùng đáp: </a:t>
            </a:r>
            <a:r>
              <a:rPr lang="vi-VN" sz="3200" b="1" dirty="0">
                <a:solidFill>
                  <a:srgbClr val="000000"/>
                </a:solidFill>
                <a:latin typeface="OpenSans"/>
              </a:rPr>
              <a:t>Vâng ạ. Không có gì đâu bà ạ.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207430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657600"/>
            <a:ext cx="8534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OpenSans"/>
              </a:rPr>
              <a:t>Ánh</a:t>
            </a:r>
            <a:r>
              <a:rPr lang="en-US" sz="2800" dirty="0">
                <a:solidFill>
                  <a:srgbClr val="000000"/>
                </a:solidFill>
                <a:latin typeface="OpenSan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OpenSans"/>
              </a:rPr>
              <a:t>Cảnh</a:t>
            </a:r>
            <a:r>
              <a:rPr lang="en-US" sz="2800" dirty="0">
                <a:solidFill>
                  <a:srgbClr val="000000"/>
                </a:solidFill>
                <a:latin typeface="OpenSan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OpenSans"/>
              </a:rPr>
              <a:t>Hà</a:t>
            </a:r>
            <a:r>
              <a:rPr lang="en-US" sz="2800" dirty="0">
                <a:solidFill>
                  <a:srgbClr val="000000"/>
                </a:solidFill>
                <a:latin typeface="OpenSan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OpenSans"/>
              </a:rPr>
              <a:t>Hùng</a:t>
            </a:r>
            <a:r>
              <a:rPr lang="en-US" sz="2800" dirty="0">
                <a:solidFill>
                  <a:srgbClr val="000000"/>
                </a:solidFill>
                <a:latin typeface="OpenSan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OpenSans"/>
              </a:rPr>
              <a:t>Lê</a:t>
            </a:r>
            <a:r>
              <a:rPr lang="en-US" sz="2800" dirty="0">
                <a:solidFill>
                  <a:srgbClr val="000000"/>
                </a:solidFill>
                <a:latin typeface="OpenSans"/>
              </a:rPr>
              <a:t>, Mai, </a:t>
            </a:r>
            <a:r>
              <a:rPr lang="en-US" sz="2800" dirty="0" err="1">
                <a:solidFill>
                  <a:srgbClr val="000000"/>
                </a:solidFill>
                <a:latin typeface="OpenSans"/>
              </a:rPr>
              <a:t>Phong</a:t>
            </a:r>
            <a:r>
              <a:rPr lang="en-US" sz="2800" dirty="0">
                <a:solidFill>
                  <a:srgbClr val="000000"/>
                </a:solidFill>
                <a:latin typeface="OpenSan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OpenSans"/>
              </a:rPr>
              <a:t>Thanh</a:t>
            </a:r>
            <a:r>
              <a:rPr lang="en-US" sz="2800" dirty="0">
                <a:solidFill>
                  <a:srgbClr val="000000"/>
                </a:solidFill>
                <a:latin typeface="OpenSan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OpenSans"/>
              </a:rPr>
              <a:t>Yến</a:t>
            </a:r>
            <a:endParaRPr lang="vi-VN" sz="2800" dirty="0">
              <a:solidFill>
                <a:prstClr val="black"/>
              </a:solidFill>
            </a:endParaRPr>
          </a:p>
        </p:txBody>
      </p:sp>
      <p:pic>
        <p:nvPicPr>
          <p:cNvPr id="4098" name="Picture 2" descr="C:\Users\Administrator\Downloads\image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4925"/>
            <a:ext cx="9144001" cy="14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81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662" y="584200"/>
            <a:ext cx="5024438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 -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709783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</TotalTime>
  <Words>135</Words>
  <Application>Microsoft Office PowerPoint</Application>
  <PresentationFormat>On-screen Show (4:3)</PresentationFormat>
  <Paragraphs>15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OpenSans</vt:lpstr>
      <vt:lpstr>Times New Roman</vt:lpstr>
      <vt:lpstr>Office Theme</vt:lpstr>
      <vt:lpstr>1_Office Theme</vt:lpstr>
      <vt:lpstr>2_Office Theme</vt:lpstr>
      <vt:lpstr>6_Office Theme</vt:lpstr>
      <vt:lpstr>8_Office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112</cp:revision>
  <dcterms:created xsi:type="dcterms:W3CDTF">2021-08-17T02:04:36Z</dcterms:created>
  <dcterms:modified xsi:type="dcterms:W3CDTF">2024-11-04T12:41:21Z</dcterms:modified>
</cp:coreProperties>
</file>