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8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=""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=""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=""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=""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=""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=""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=""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=""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=""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=""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=""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=""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=""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=""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=""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=""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=""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=""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=""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=""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268097" y="-5041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2959" y="89711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=""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=""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=""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=""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61837" y="874282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601" y="1870776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6849" y="-84021"/>
            <a:ext cx="525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=""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=""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=""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=""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=""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=""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=""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=""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=""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=""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=""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=""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=""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=""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=""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=""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=""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=""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989" y="-43609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=""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973</Words>
  <Application>Microsoft Office PowerPoint</Application>
  <PresentationFormat>Widescreen</PresentationFormat>
  <Paragraphs>76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2005_iannnnnMTV</vt:lpstr>
      <vt:lpstr>Arial</vt:lpstr>
      <vt:lpstr>Calibri</vt:lpstr>
      <vt:lpstr>Calibri Light</vt:lpstr>
      <vt:lpstr>Cambria</vt:lpstr>
      <vt:lpstr>Coiny</vt:lpstr>
      <vt:lpstr>iCiel Pony</vt:lpstr>
      <vt:lpstr>Sukhumvit Set</vt:lpstr>
      <vt:lpstr>SVN-SAF</vt:lpstr>
      <vt:lpstr>Tahoma</vt:lpstr>
      <vt:lpstr>Times New Roman</vt:lpstr>
      <vt:lpstr>字魂105号-简雅黑</vt:lpstr>
      <vt:lpstr>等线</vt:lpstr>
      <vt:lpstr>等线 Light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 Tien Duat</cp:lastModifiedBy>
  <cp:revision>48</cp:revision>
  <dcterms:created xsi:type="dcterms:W3CDTF">2023-08-09T12:18:31Z</dcterms:created>
  <dcterms:modified xsi:type="dcterms:W3CDTF">2023-10-14T04:07:28Z</dcterms:modified>
</cp:coreProperties>
</file>