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2" r:id="rId2"/>
    <p:sldId id="304" r:id="rId3"/>
    <p:sldId id="259" r:id="rId4"/>
    <p:sldId id="281" r:id="rId5"/>
    <p:sldId id="282" r:id="rId6"/>
    <p:sldId id="283" r:id="rId7"/>
    <p:sldId id="284" r:id="rId8"/>
    <p:sldId id="285" r:id="rId9"/>
    <p:sldId id="305" r:id="rId10"/>
    <p:sldId id="306" r:id="rId11"/>
    <p:sldId id="307" r:id="rId12"/>
    <p:sldId id="261" r:id="rId13"/>
    <p:sldId id="308" r:id="rId14"/>
    <p:sldId id="309" r:id="rId15"/>
    <p:sldId id="310"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D45EC-42AC-4497-A5C5-5782E017AACD}" type="datetimeFigureOut">
              <a:rPr lang="vi-VN" smtClean="0"/>
              <a:t>05/11/2024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B17FC-E52C-4588-BA23-F8E28203F172}" type="slidenum">
              <a:rPr lang="vi-VN" smtClean="0"/>
              <a:t>‹#›</a:t>
            </a:fld>
            <a:endParaRPr lang="vi-VN"/>
          </a:p>
        </p:txBody>
      </p:sp>
    </p:spTree>
    <p:extLst>
      <p:ext uri="{BB962C8B-B14F-4D97-AF65-F5344CB8AC3E}">
        <p14:creationId xmlns:p14="http://schemas.microsoft.com/office/powerpoint/2010/main" val="133723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3057D3-4BF5-4EA8-A88A-9A9BF3159005}" type="slidenum">
              <a:rPr lang="en-US" smtClean="0"/>
              <a:t>10</a:t>
            </a:fld>
            <a:endParaRPr lang="en-US"/>
          </a:p>
        </p:txBody>
      </p:sp>
    </p:spTree>
    <p:extLst>
      <p:ext uri="{BB962C8B-B14F-4D97-AF65-F5344CB8AC3E}">
        <p14:creationId xmlns:p14="http://schemas.microsoft.com/office/powerpoint/2010/main" val="324486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3057D3-4BF5-4EA8-A88A-9A9BF3159005}" type="slidenum">
              <a:rPr lang="en-US" smtClean="0"/>
              <a:t>11</a:t>
            </a:fld>
            <a:endParaRPr lang="en-US"/>
          </a:p>
        </p:txBody>
      </p:sp>
    </p:spTree>
    <p:extLst>
      <p:ext uri="{BB962C8B-B14F-4D97-AF65-F5344CB8AC3E}">
        <p14:creationId xmlns:p14="http://schemas.microsoft.com/office/powerpoint/2010/main" val="72080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4B8430-1916-447E-9622-673B83C688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F9991518-9664-44BD-97DB-3030AA4B3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D6CC6C5D-46B4-4B97-A3CB-0DE4FF73D1A5}"/>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5" name="Footer Placeholder 4">
            <a:extLst>
              <a:ext uri="{FF2B5EF4-FFF2-40B4-BE49-F238E27FC236}">
                <a16:creationId xmlns:a16="http://schemas.microsoft.com/office/drawing/2014/main" xmlns="" id="{9D85BDD9-D595-4BC0-800F-561498688F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EDC3344-C2D5-46EC-95EB-98AB44461313}"/>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205734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EC4C45-4B17-41AB-BC24-C60B83DA3D7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7AE29CC-B960-45B9-AF97-3E8A9ED10A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A0F6593-F38F-4A5E-BABE-79B44B3A64C1}"/>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5" name="Footer Placeholder 4">
            <a:extLst>
              <a:ext uri="{FF2B5EF4-FFF2-40B4-BE49-F238E27FC236}">
                <a16:creationId xmlns:a16="http://schemas.microsoft.com/office/drawing/2014/main" xmlns="" id="{0B0407C1-E7BF-46B5-9352-E95A75CBB0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A3FBAC3-B10D-43F4-AA6B-8F42FB44FC52}"/>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1052560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67064C-9C84-40E8-8E50-FD71250646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286E9FB-4DA7-4803-9FF8-CAC54D8107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48945B2-1944-4ADA-A63D-B801B60C651B}"/>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5" name="Footer Placeholder 4">
            <a:extLst>
              <a:ext uri="{FF2B5EF4-FFF2-40B4-BE49-F238E27FC236}">
                <a16:creationId xmlns:a16="http://schemas.microsoft.com/office/drawing/2014/main" xmlns="" id="{844F23B3-1C20-423C-A6A1-1CF91360E8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3881856-7476-483F-8A69-F850422B1692}"/>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545384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AAD77-3C15-496F-A7CC-A7B90956B57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70248FB-CCBE-45A1-B14A-40D46B0261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7023FD7-80FA-4FE7-B59B-9E11F074A354}"/>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5" name="Footer Placeholder 4">
            <a:extLst>
              <a:ext uri="{FF2B5EF4-FFF2-40B4-BE49-F238E27FC236}">
                <a16:creationId xmlns:a16="http://schemas.microsoft.com/office/drawing/2014/main" xmlns="" id="{F3B398C6-BA02-4E19-B34C-1336ACF646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99031CE-B916-4B1A-B79B-C050B18F66E6}"/>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2720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2D1592-A891-470D-A070-B2A5B261ED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4016939-7C47-4B69-89EF-4896CC45FD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CA0CF6D-F85C-47A8-8EF1-B4D8F024E209}"/>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5" name="Footer Placeholder 4">
            <a:extLst>
              <a:ext uri="{FF2B5EF4-FFF2-40B4-BE49-F238E27FC236}">
                <a16:creationId xmlns:a16="http://schemas.microsoft.com/office/drawing/2014/main" xmlns="" id="{2AC994E7-FEBA-45BB-BA7D-D063B03859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7D37528-0337-4848-871B-A0C89F2A496A}"/>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643712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74A08B-2B13-493F-9826-76BD0401D5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DEF9509-A9D7-405B-AD94-323B13B75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680C503-ADAC-4646-B6DE-511E3DBC9E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E9ECF611-5F08-4252-8A15-0687C731FB82}"/>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6" name="Footer Placeholder 5">
            <a:extLst>
              <a:ext uri="{FF2B5EF4-FFF2-40B4-BE49-F238E27FC236}">
                <a16:creationId xmlns:a16="http://schemas.microsoft.com/office/drawing/2014/main" xmlns="" id="{ED4BB420-9DB3-48A3-9C5F-09092A1A9B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D0988AD-2562-4154-863E-6A94E6F4AACC}"/>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141153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B88B9-3715-4B1D-96F4-517D1A5968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F61EC7B-F1AE-4617-B5B5-735B14899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6EC76F-7754-4BE8-8ECD-72B2DC9D4C1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B3141E2-8183-4ED6-8D11-14853267EF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50B74D6-F5CF-4516-BEA2-AA4D0D7E89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7CC4670-D11A-4FB6-B983-6BADB7BDABF9}"/>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8" name="Footer Placeholder 7">
            <a:extLst>
              <a:ext uri="{FF2B5EF4-FFF2-40B4-BE49-F238E27FC236}">
                <a16:creationId xmlns:a16="http://schemas.microsoft.com/office/drawing/2014/main" xmlns="" id="{30497C0D-7DC7-499A-9BF9-FDCD43B4975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86D414B-29D4-4A17-95E7-8BFD9D679015}"/>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385093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E38A27-F712-46E8-9CBA-72805543A5A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AA34DE53-B685-4C89-9B8C-5946DACCDD5F}"/>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4" name="Footer Placeholder 3">
            <a:extLst>
              <a:ext uri="{FF2B5EF4-FFF2-40B4-BE49-F238E27FC236}">
                <a16:creationId xmlns:a16="http://schemas.microsoft.com/office/drawing/2014/main" xmlns="" id="{A9BD737D-C95E-43A7-8658-65065D25F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25C2F71E-62C4-42D7-841A-9B3421325CEA}"/>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13135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F265FFF-E32B-48FE-942F-A367114B3BEC}"/>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3" name="Footer Placeholder 2">
            <a:extLst>
              <a:ext uri="{FF2B5EF4-FFF2-40B4-BE49-F238E27FC236}">
                <a16:creationId xmlns:a16="http://schemas.microsoft.com/office/drawing/2014/main" xmlns="" id="{67403C76-12A7-4FA8-ABFC-A01B4220A2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365A617-CCDA-4C9F-8820-A983388B74D3}"/>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176390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5D9E7-DFFB-4F6B-8FF2-569C783C1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A74F990-FF34-4AEE-A93A-70D74B0D9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DA016B9-F0C9-4004-9E15-6189323BA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5056E81-4DD3-4492-AB58-D624505FB6C6}"/>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6" name="Footer Placeholder 5">
            <a:extLst>
              <a:ext uri="{FF2B5EF4-FFF2-40B4-BE49-F238E27FC236}">
                <a16:creationId xmlns:a16="http://schemas.microsoft.com/office/drawing/2014/main" xmlns="" id="{2A967692-5B03-49BB-B490-C5EFDBDFFC6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B13FFCE-9EF0-4E53-A78A-F7CA707BC160}"/>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156135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E25B7C-777F-4284-8A11-6A57F08AA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C59AD92-AA41-42C3-85CC-2EE5A5CA1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7413A5D5-7EF1-4F30-9BFE-17D4B57FF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7BADE3B-0AC8-4791-ACD6-38BD7E443C55}"/>
              </a:ext>
            </a:extLst>
          </p:cNvPr>
          <p:cNvSpPr>
            <a:spLocks noGrp="1"/>
          </p:cNvSpPr>
          <p:nvPr>
            <p:ph type="dt" sz="half" idx="10"/>
          </p:nvPr>
        </p:nvSpPr>
        <p:spPr/>
        <p:txBody>
          <a:bodyPr/>
          <a:lstStyle/>
          <a:p>
            <a:fld id="{EDAF032E-3BCD-4941-8A5D-27C080A8D8C9}" type="datetimeFigureOut">
              <a:rPr lang="vi-VN" smtClean="0"/>
              <a:t>05/11/2024</a:t>
            </a:fld>
            <a:endParaRPr lang="vi-VN"/>
          </a:p>
        </p:txBody>
      </p:sp>
      <p:sp>
        <p:nvSpPr>
          <p:cNvPr id="6" name="Footer Placeholder 5">
            <a:extLst>
              <a:ext uri="{FF2B5EF4-FFF2-40B4-BE49-F238E27FC236}">
                <a16:creationId xmlns:a16="http://schemas.microsoft.com/office/drawing/2014/main" xmlns="" id="{B953E663-BF8B-465E-BEB9-A28DEFD31F9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9C9531F-613F-4CCF-B1E6-CCDC97510E40}"/>
              </a:ext>
            </a:extLst>
          </p:cNvPr>
          <p:cNvSpPr>
            <a:spLocks noGrp="1"/>
          </p:cNvSpPr>
          <p:nvPr>
            <p:ph type="sldNum" sz="quarter" idx="12"/>
          </p:nvPr>
        </p:nvSpPr>
        <p:spPr/>
        <p:txBody>
          <a:bodyPr/>
          <a:lstStyle/>
          <a:p>
            <a:fld id="{B9E963DF-BB23-48D7-8742-4D116543FB37}" type="slidenum">
              <a:rPr lang="vi-VN" smtClean="0"/>
              <a:t>‹#›</a:t>
            </a:fld>
            <a:endParaRPr lang="vi-VN"/>
          </a:p>
        </p:txBody>
      </p:sp>
    </p:spTree>
    <p:extLst>
      <p:ext uri="{BB962C8B-B14F-4D97-AF65-F5344CB8AC3E}">
        <p14:creationId xmlns:p14="http://schemas.microsoft.com/office/powerpoint/2010/main" val="2135332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3EAFBBD-C33D-4CAC-949E-5F2D7FA882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AC0C721-8F9D-43F3-ACC7-4B1FD793B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CB1312C-9216-4133-B095-B86C48C8C5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F032E-3BCD-4941-8A5D-27C080A8D8C9}" type="datetimeFigureOut">
              <a:rPr lang="vi-VN" smtClean="0"/>
              <a:t>05/11/2024</a:t>
            </a:fld>
            <a:endParaRPr lang="vi-VN"/>
          </a:p>
        </p:txBody>
      </p:sp>
      <p:sp>
        <p:nvSpPr>
          <p:cNvPr id="5" name="Footer Placeholder 4">
            <a:extLst>
              <a:ext uri="{FF2B5EF4-FFF2-40B4-BE49-F238E27FC236}">
                <a16:creationId xmlns:a16="http://schemas.microsoft.com/office/drawing/2014/main" xmlns="" id="{D7B96C75-DDF4-43B5-96DA-1FCB389C32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4FF3AE0-B3B5-455B-896F-D3F2B20761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963DF-BB23-48D7-8742-4D116543FB37}" type="slidenum">
              <a:rPr lang="vi-VN" smtClean="0"/>
              <a:t>‹#›</a:t>
            </a:fld>
            <a:endParaRPr lang="vi-VN"/>
          </a:p>
        </p:txBody>
      </p:sp>
    </p:spTree>
    <p:extLst>
      <p:ext uri="{BB962C8B-B14F-4D97-AF65-F5344CB8AC3E}">
        <p14:creationId xmlns:p14="http://schemas.microsoft.com/office/powerpoint/2010/main" val="1073389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5.png"/><Relationship Id="rId18" Type="http://schemas.openxmlformats.org/officeDocument/2006/relationships/image" Target="../media/image19.gif"/><Relationship Id="rId3" Type="http://schemas.openxmlformats.org/officeDocument/2006/relationships/image" Target="../media/image9.png"/><Relationship Id="rId7" Type="http://schemas.openxmlformats.org/officeDocument/2006/relationships/slide" Target="slide6.xml"/><Relationship Id="rId12" Type="http://schemas.openxmlformats.org/officeDocument/2006/relationships/image" Target="../media/image14.gif"/><Relationship Id="rId17" Type="http://schemas.openxmlformats.org/officeDocument/2006/relationships/image" Target="../media/image18.gif"/><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3.gif"/><Relationship Id="rId5" Type="http://schemas.openxmlformats.org/officeDocument/2006/relationships/image" Target="../media/image11.jpg"/><Relationship Id="rId15" Type="http://schemas.openxmlformats.org/officeDocument/2006/relationships/image" Target="../media/image17.png"/><Relationship Id="rId10" Type="http://schemas.openxmlformats.org/officeDocument/2006/relationships/image" Target="../media/image12.gif"/><Relationship Id="rId4" Type="http://schemas.openxmlformats.org/officeDocument/2006/relationships/image" Target="../media/image10.PNG"/><Relationship Id="rId9" Type="http://schemas.openxmlformats.org/officeDocument/2006/relationships/slide" Target="slide9.xml"/><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64737D-266C-4A11-B504-5C4260B056D6}"/>
              </a:ext>
            </a:extLst>
          </p:cNvPr>
          <p:cNvPicPr>
            <a:picLocks noChangeAspect="1"/>
          </p:cNvPicPr>
          <p:nvPr/>
        </p:nvPicPr>
        <p:blipFill rotWithShape="1">
          <a:blip r:embed="rId2"/>
          <a:srcRect r="927"/>
          <a:stretch/>
        </p:blipFill>
        <p:spPr>
          <a:xfrm>
            <a:off x="0" y="1673"/>
            <a:ext cx="12192000" cy="6854653"/>
          </a:xfrm>
          <a:prstGeom prst="rect">
            <a:avLst/>
          </a:prstGeom>
        </p:spPr>
      </p:pic>
      <p:pic>
        <p:nvPicPr>
          <p:cNvPr id="2" name="Picture 1">
            <a:extLst>
              <a:ext uri="{FF2B5EF4-FFF2-40B4-BE49-F238E27FC236}">
                <a16:creationId xmlns:a16="http://schemas.microsoft.com/office/drawing/2014/main" xmlns="" id="{1AC7B772-A202-1E20-60C7-D684C2DEE33E}"/>
              </a:ext>
            </a:extLst>
          </p:cNvPr>
          <p:cNvPicPr>
            <a:picLocks noChangeAspect="1"/>
          </p:cNvPicPr>
          <p:nvPr/>
        </p:nvPicPr>
        <p:blipFill>
          <a:blip r:embed="rId3"/>
          <a:stretch>
            <a:fillRect/>
          </a:stretch>
        </p:blipFill>
        <p:spPr>
          <a:xfrm>
            <a:off x="1295418" y="-1183352"/>
            <a:ext cx="9644708" cy="6742760"/>
          </a:xfrm>
          <a:prstGeom prst="rect">
            <a:avLst/>
          </a:prstGeom>
        </p:spPr>
      </p:pic>
    </p:spTree>
    <p:extLst>
      <p:ext uri="{BB962C8B-B14F-4D97-AF65-F5344CB8AC3E}">
        <p14:creationId xmlns:p14="http://schemas.microsoft.com/office/powerpoint/2010/main" val="11495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2A7761-E67C-129F-A757-758DD5BD2213}"/>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5CEBF8E6-3ABD-7EB5-6BB5-91BEA8F1563E}"/>
              </a:ext>
            </a:extLst>
          </p:cNvPr>
          <p:cNvPicPr>
            <a:picLocks noChangeAspect="1"/>
          </p:cNvPicPr>
          <p:nvPr/>
        </p:nvPicPr>
        <p:blipFill>
          <a:blip r:embed="rId4"/>
          <a:stretch>
            <a:fillRect/>
          </a:stretch>
        </p:blipFill>
        <p:spPr>
          <a:xfrm>
            <a:off x="158363" y="359229"/>
            <a:ext cx="11875269" cy="6253153"/>
          </a:xfrm>
          <a:prstGeom prst="rect">
            <a:avLst/>
          </a:prstGeom>
        </p:spPr>
      </p:pic>
      <p:grpSp>
        <p:nvGrpSpPr>
          <p:cNvPr id="3" name="Group 2">
            <a:extLst>
              <a:ext uri="{FF2B5EF4-FFF2-40B4-BE49-F238E27FC236}">
                <a16:creationId xmlns:a16="http://schemas.microsoft.com/office/drawing/2014/main" xmlns="" id="{970F8723-688C-2121-8D18-8CA8C7D821A0}"/>
              </a:ext>
            </a:extLst>
          </p:cNvPr>
          <p:cNvGrpSpPr/>
          <p:nvPr/>
        </p:nvGrpSpPr>
        <p:grpSpPr>
          <a:xfrm>
            <a:off x="862573" y="530368"/>
            <a:ext cx="10264142" cy="4716546"/>
            <a:chOff x="-103575" y="184979"/>
            <a:chExt cx="9257145" cy="4716546"/>
          </a:xfrm>
        </p:grpSpPr>
        <p:sp>
          <p:nvSpPr>
            <p:cNvPr id="4" name="Rectangle: Rounded Corners 30">
              <a:extLst>
                <a:ext uri="{FF2B5EF4-FFF2-40B4-BE49-F238E27FC236}">
                  <a16:creationId xmlns:a16="http://schemas.microsoft.com/office/drawing/2014/main" xmlns="" id="{83FF1429-3E8E-30AE-557D-2AEC09D31CCA}"/>
                </a:ext>
              </a:extLst>
            </p:cNvPr>
            <p:cNvSpPr/>
            <p:nvPr/>
          </p:nvSpPr>
          <p:spPr>
            <a:xfrm>
              <a:off x="432384" y="1097352"/>
              <a:ext cx="8721186" cy="380417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475911327">
                    <a:custGeom>
                      <a:avLst/>
                      <a:gdLst>
                        <a:gd name="connsiteX0" fmla="*/ 0 w 9669881"/>
                        <a:gd name="connsiteY0" fmla="*/ 859553 h 3804173"/>
                        <a:gd name="connsiteX1" fmla="*/ 904100 w 9669881"/>
                        <a:gd name="connsiteY1" fmla="*/ 0 h 3804173"/>
                        <a:gd name="connsiteX2" fmla="*/ 1948580 w 9669881"/>
                        <a:gd name="connsiteY2" fmla="*/ 0 h 3804173"/>
                        <a:gd name="connsiteX3" fmla="*/ 2914443 w 9669881"/>
                        <a:gd name="connsiteY3" fmla="*/ 0 h 3804173"/>
                        <a:gd name="connsiteX4" fmla="*/ 3801692 w 9669881"/>
                        <a:gd name="connsiteY4" fmla="*/ 0 h 3804173"/>
                        <a:gd name="connsiteX5" fmla="*/ 4767555 w 9669881"/>
                        <a:gd name="connsiteY5" fmla="*/ 0 h 3804173"/>
                        <a:gd name="connsiteX6" fmla="*/ 5890651 w 9669881"/>
                        <a:gd name="connsiteY6" fmla="*/ 0 h 3804173"/>
                        <a:gd name="connsiteX7" fmla="*/ 6777898 w 9669881"/>
                        <a:gd name="connsiteY7" fmla="*/ 0 h 3804173"/>
                        <a:gd name="connsiteX8" fmla="*/ 7665144 w 9669881"/>
                        <a:gd name="connsiteY8" fmla="*/ 0 h 3804173"/>
                        <a:gd name="connsiteX9" fmla="*/ 8765780 w 9669881"/>
                        <a:gd name="connsiteY9" fmla="*/ 0 h 3804173"/>
                        <a:gd name="connsiteX10" fmla="*/ 9669881 w 9669881"/>
                        <a:gd name="connsiteY10" fmla="*/ 859553 h 3804173"/>
                        <a:gd name="connsiteX11" fmla="*/ 9669881 w 9669881"/>
                        <a:gd name="connsiteY11" fmla="*/ 1839534 h 3804173"/>
                        <a:gd name="connsiteX12" fmla="*/ 9669881 w 9669881"/>
                        <a:gd name="connsiteY12" fmla="*/ 2944619 h 3804173"/>
                        <a:gd name="connsiteX13" fmla="*/ 8765780 w 9669881"/>
                        <a:gd name="connsiteY13" fmla="*/ 3804173 h 3804173"/>
                        <a:gd name="connsiteX14" fmla="*/ 7878533 w 9669881"/>
                        <a:gd name="connsiteY14" fmla="*/ 3804173 h 3804173"/>
                        <a:gd name="connsiteX15" fmla="*/ 6598203 w 9669881"/>
                        <a:gd name="connsiteY15" fmla="*/ 3804173 h 3804173"/>
                        <a:gd name="connsiteX16" fmla="*/ 6036655 w 9669881"/>
                        <a:gd name="connsiteY16" fmla="*/ 3804173 h 3804173"/>
                        <a:gd name="connsiteX17" fmla="*/ 5475106 w 9669881"/>
                        <a:gd name="connsiteY17" fmla="*/ 3804173 h 3804173"/>
                        <a:gd name="connsiteX18" fmla="*/ 4194774 w 9669881"/>
                        <a:gd name="connsiteY18" fmla="*/ 3804173 h 3804173"/>
                        <a:gd name="connsiteX19" fmla="*/ 3228911 w 9669881"/>
                        <a:gd name="connsiteY19" fmla="*/ 3804173 h 3804173"/>
                        <a:gd name="connsiteX20" fmla="*/ 1948580 w 9669881"/>
                        <a:gd name="connsiteY20" fmla="*/ 3804173 h 3804173"/>
                        <a:gd name="connsiteX21" fmla="*/ 904100 w 9669881"/>
                        <a:gd name="connsiteY21" fmla="*/ 3804173 h 3804173"/>
                        <a:gd name="connsiteX22" fmla="*/ 0 w 9669881"/>
                        <a:gd name="connsiteY22" fmla="*/ 2944619 h 3804173"/>
                        <a:gd name="connsiteX23" fmla="*/ 0 w 9669881"/>
                        <a:gd name="connsiteY23" fmla="*/ 1922936 h 3804173"/>
                        <a:gd name="connsiteX24" fmla="*/ 0 w 9669881"/>
                        <a:gd name="connsiteY24" fmla="*/ 859553 h 3804173"/>
                        <a:gd name="connsiteX0" fmla="*/ 0 w 9669881"/>
                        <a:gd name="connsiteY0" fmla="*/ 859553 h 3804173"/>
                        <a:gd name="connsiteX1" fmla="*/ 904100 w 9669881"/>
                        <a:gd name="connsiteY1" fmla="*/ 0 h 3804173"/>
                        <a:gd name="connsiteX2" fmla="*/ 1869963 w 9669881"/>
                        <a:gd name="connsiteY2" fmla="*/ 0 h 3804173"/>
                        <a:gd name="connsiteX3" fmla="*/ 2914443 w 9669881"/>
                        <a:gd name="connsiteY3" fmla="*/ 0 h 3804173"/>
                        <a:gd name="connsiteX4" fmla="*/ 3801692 w 9669881"/>
                        <a:gd name="connsiteY4" fmla="*/ 0 h 3804173"/>
                        <a:gd name="connsiteX5" fmla="*/ 5003405 w 9669881"/>
                        <a:gd name="connsiteY5" fmla="*/ 0 h 3804173"/>
                        <a:gd name="connsiteX6" fmla="*/ 5890651 w 9669881"/>
                        <a:gd name="connsiteY6" fmla="*/ 0 h 3804173"/>
                        <a:gd name="connsiteX7" fmla="*/ 7013748 w 9669881"/>
                        <a:gd name="connsiteY7" fmla="*/ 0 h 3804173"/>
                        <a:gd name="connsiteX8" fmla="*/ 8765780 w 9669881"/>
                        <a:gd name="connsiteY8" fmla="*/ 0 h 3804173"/>
                        <a:gd name="connsiteX9" fmla="*/ 9669881 w 9669881"/>
                        <a:gd name="connsiteY9" fmla="*/ 859553 h 3804173"/>
                        <a:gd name="connsiteX10" fmla="*/ 9669881 w 9669881"/>
                        <a:gd name="connsiteY10" fmla="*/ 1902086 h 3804173"/>
                        <a:gd name="connsiteX11" fmla="*/ 9669881 w 9669881"/>
                        <a:gd name="connsiteY11" fmla="*/ 2944619 h 3804173"/>
                        <a:gd name="connsiteX12" fmla="*/ 8765780 w 9669881"/>
                        <a:gd name="connsiteY12" fmla="*/ 3804173 h 3804173"/>
                        <a:gd name="connsiteX13" fmla="*/ 7564066 w 9669881"/>
                        <a:gd name="connsiteY13" fmla="*/ 3804173 h 3804173"/>
                        <a:gd name="connsiteX14" fmla="*/ 6519586 w 9669881"/>
                        <a:gd name="connsiteY14" fmla="*/ 3804173 h 3804173"/>
                        <a:gd name="connsiteX15" fmla="*/ 5475106 w 9669881"/>
                        <a:gd name="connsiteY15" fmla="*/ 3804173 h 3804173"/>
                        <a:gd name="connsiteX16" fmla="*/ 4509241 w 9669881"/>
                        <a:gd name="connsiteY16" fmla="*/ 3804173 h 3804173"/>
                        <a:gd name="connsiteX17" fmla="*/ 3464761 w 9669881"/>
                        <a:gd name="connsiteY17" fmla="*/ 3804173 h 3804173"/>
                        <a:gd name="connsiteX18" fmla="*/ 2263048 w 9669881"/>
                        <a:gd name="connsiteY18" fmla="*/ 3804173 h 3804173"/>
                        <a:gd name="connsiteX19" fmla="*/ 904100 w 9669881"/>
                        <a:gd name="connsiteY19" fmla="*/ 3804173 h 3804173"/>
                        <a:gd name="connsiteX20" fmla="*/ 0 w 9669881"/>
                        <a:gd name="connsiteY20" fmla="*/ 2944619 h 3804173"/>
                        <a:gd name="connsiteX21" fmla="*/ 0 w 9669881"/>
                        <a:gd name="connsiteY21" fmla="*/ 1860384 h 3804173"/>
                        <a:gd name="connsiteX22" fmla="*/ 0 w 9669881"/>
                        <a:gd name="connsiteY22" fmla="*/ 859553 h 380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3804173" fill="none" extrusionOk="0">
                          <a:moveTo>
                            <a:pt x="0" y="859553"/>
                          </a:moveTo>
                          <a:cubicBezTo>
                            <a:pt x="13680" y="345333"/>
                            <a:pt x="484905" y="-90988"/>
                            <a:pt x="904100" y="0"/>
                          </a:cubicBezTo>
                          <a:cubicBezTo>
                            <a:pt x="1224574" y="-4278"/>
                            <a:pt x="1512040" y="12055"/>
                            <a:pt x="1948580" y="0"/>
                          </a:cubicBezTo>
                          <a:cubicBezTo>
                            <a:pt x="2426164" y="-9845"/>
                            <a:pt x="2469776" y="35163"/>
                            <a:pt x="2914443" y="0"/>
                          </a:cubicBezTo>
                          <a:cubicBezTo>
                            <a:pt x="3369522" y="-34664"/>
                            <a:pt x="3439627" y="-10746"/>
                            <a:pt x="3801692" y="0"/>
                          </a:cubicBezTo>
                          <a:cubicBezTo>
                            <a:pt x="4101820" y="15409"/>
                            <a:pt x="4486750" y="41446"/>
                            <a:pt x="4767555" y="0"/>
                          </a:cubicBezTo>
                          <a:cubicBezTo>
                            <a:pt x="5060664" y="-75075"/>
                            <a:pt x="5414972" y="-19263"/>
                            <a:pt x="5890651" y="0"/>
                          </a:cubicBezTo>
                          <a:cubicBezTo>
                            <a:pt x="6369900" y="-5646"/>
                            <a:pt x="6556258" y="-48226"/>
                            <a:pt x="6777898" y="0"/>
                          </a:cubicBezTo>
                          <a:cubicBezTo>
                            <a:pt x="7057377" y="16049"/>
                            <a:pt x="7341396" y="48762"/>
                            <a:pt x="7665144" y="0"/>
                          </a:cubicBezTo>
                          <a:cubicBezTo>
                            <a:pt x="7857531" y="-68075"/>
                            <a:pt x="8330933" y="36612"/>
                            <a:pt x="8765780" y="0"/>
                          </a:cubicBezTo>
                          <a:cubicBezTo>
                            <a:pt x="9353912" y="16123"/>
                            <a:pt x="9612854" y="415773"/>
                            <a:pt x="9669881" y="859553"/>
                          </a:cubicBezTo>
                          <a:cubicBezTo>
                            <a:pt x="9642186" y="1329922"/>
                            <a:pt x="9668364" y="1384308"/>
                            <a:pt x="9669881" y="1839534"/>
                          </a:cubicBezTo>
                          <a:cubicBezTo>
                            <a:pt x="9705099" y="2249875"/>
                            <a:pt x="9636772" y="2498222"/>
                            <a:pt x="9669881" y="2944619"/>
                          </a:cubicBezTo>
                          <a:cubicBezTo>
                            <a:pt x="9670674" y="3299529"/>
                            <a:pt x="9301318" y="3712999"/>
                            <a:pt x="8765780" y="3804173"/>
                          </a:cubicBezTo>
                          <a:cubicBezTo>
                            <a:pt x="8591721" y="3862432"/>
                            <a:pt x="8300511" y="3776017"/>
                            <a:pt x="7878533" y="3804173"/>
                          </a:cubicBezTo>
                          <a:cubicBezTo>
                            <a:pt x="7464784" y="3826274"/>
                            <a:pt x="6949854" y="3787471"/>
                            <a:pt x="6598203" y="3804173"/>
                          </a:cubicBezTo>
                          <a:cubicBezTo>
                            <a:pt x="6388118" y="3818686"/>
                            <a:pt x="6305413" y="3811666"/>
                            <a:pt x="6036655" y="3804173"/>
                          </a:cubicBezTo>
                          <a:cubicBezTo>
                            <a:pt x="5767897" y="3796680"/>
                            <a:pt x="5748768" y="3792013"/>
                            <a:pt x="5475106" y="3804173"/>
                          </a:cubicBezTo>
                          <a:cubicBezTo>
                            <a:pt x="5060598" y="3857759"/>
                            <a:pt x="4443504" y="3767108"/>
                            <a:pt x="4194774" y="3804173"/>
                          </a:cubicBezTo>
                          <a:cubicBezTo>
                            <a:pt x="3942685" y="3799142"/>
                            <a:pt x="3577860" y="3851762"/>
                            <a:pt x="3228911" y="3804173"/>
                          </a:cubicBezTo>
                          <a:cubicBezTo>
                            <a:pt x="2765592" y="3700696"/>
                            <a:pt x="2374109" y="3698375"/>
                            <a:pt x="1948580" y="3804173"/>
                          </a:cubicBezTo>
                          <a:cubicBezTo>
                            <a:pt x="1505733" y="3841152"/>
                            <a:pt x="1341909" y="3779178"/>
                            <a:pt x="904100" y="3804173"/>
                          </a:cubicBezTo>
                          <a:cubicBezTo>
                            <a:pt x="359840" y="3839071"/>
                            <a:pt x="65356" y="3408034"/>
                            <a:pt x="0" y="2944619"/>
                          </a:cubicBezTo>
                          <a:cubicBezTo>
                            <a:pt x="56424" y="2694212"/>
                            <a:pt x="-18003" y="2132083"/>
                            <a:pt x="0" y="1922936"/>
                          </a:cubicBezTo>
                          <a:cubicBezTo>
                            <a:pt x="-36644" y="1665454"/>
                            <a:pt x="-104956" y="1166659"/>
                            <a:pt x="0" y="859553"/>
                          </a:cubicBezTo>
                          <a:close/>
                        </a:path>
                        <a:path w="9669881" h="3804173" stroke="0" extrusionOk="0">
                          <a:moveTo>
                            <a:pt x="0" y="859553"/>
                          </a:moveTo>
                          <a:cubicBezTo>
                            <a:pt x="-53794" y="491151"/>
                            <a:pt x="331811" y="-31120"/>
                            <a:pt x="904100" y="0"/>
                          </a:cubicBezTo>
                          <a:cubicBezTo>
                            <a:pt x="1253534" y="33877"/>
                            <a:pt x="1621041" y="-19924"/>
                            <a:pt x="1869963" y="0"/>
                          </a:cubicBezTo>
                          <a:cubicBezTo>
                            <a:pt x="2116198" y="20156"/>
                            <a:pt x="2653933" y="53983"/>
                            <a:pt x="2914443" y="0"/>
                          </a:cubicBezTo>
                          <a:cubicBezTo>
                            <a:pt x="3160386" y="-47282"/>
                            <a:pt x="3460549" y="-3354"/>
                            <a:pt x="3801692" y="0"/>
                          </a:cubicBezTo>
                          <a:cubicBezTo>
                            <a:pt x="4204143" y="-40282"/>
                            <a:pt x="4529417" y="29470"/>
                            <a:pt x="5003405" y="0"/>
                          </a:cubicBezTo>
                          <a:cubicBezTo>
                            <a:pt x="5464847" y="52970"/>
                            <a:pt x="5631154" y="-31730"/>
                            <a:pt x="5890651" y="0"/>
                          </a:cubicBezTo>
                          <a:cubicBezTo>
                            <a:pt x="6197958" y="19036"/>
                            <a:pt x="6765412" y="-25776"/>
                            <a:pt x="7013748" y="0"/>
                          </a:cubicBezTo>
                          <a:cubicBezTo>
                            <a:pt x="7233642" y="40935"/>
                            <a:pt x="8376700" y="93969"/>
                            <a:pt x="8765780" y="0"/>
                          </a:cubicBezTo>
                          <a:cubicBezTo>
                            <a:pt x="9245031" y="-30575"/>
                            <a:pt x="9711482" y="461871"/>
                            <a:pt x="9669881" y="859553"/>
                          </a:cubicBezTo>
                          <a:cubicBezTo>
                            <a:pt x="9641887" y="1161907"/>
                            <a:pt x="9635764" y="1717373"/>
                            <a:pt x="9669881" y="1902086"/>
                          </a:cubicBezTo>
                          <a:cubicBezTo>
                            <a:pt x="9698727" y="2121133"/>
                            <a:pt x="9656088" y="2601171"/>
                            <a:pt x="9669881" y="2944619"/>
                          </a:cubicBezTo>
                          <a:cubicBezTo>
                            <a:pt x="9632484" y="3289593"/>
                            <a:pt x="9206350" y="3780840"/>
                            <a:pt x="8765780" y="3804173"/>
                          </a:cubicBezTo>
                          <a:cubicBezTo>
                            <a:pt x="8346419" y="3802336"/>
                            <a:pt x="8120752" y="3779932"/>
                            <a:pt x="7564066" y="3804173"/>
                          </a:cubicBezTo>
                          <a:cubicBezTo>
                            <a:pt x="7011569" y="3853312"/>
                            <a:pt x="6770842" y="3815747"/>
                            <a:pt x="6519586" y="3804173"/>
                          </a:cubicBezTo>
                          <a:cubicBezTo>
                            <a:pt x="6184224" y="3801796"/>
                            <a:pt x="5734712" y="3749557"/>
                            <a:pt x="5475106" y="3804173"/>
                          </a:cubicBezTo>
                          <a:cubicBezTo>
                            <a:pt x="5208814" y="3789657"/>
                            <a:pt x="4911247" y="3835278"/>
                            <a:pt x="4509241" y="3804173"/>
                          </a:cubicBezTo>
                          <a:cubicBezTo>
                            <a:pt x="4120866" y="3801396"/>
                            <a:pt x="3809707" y="3799479"/>
                            <a:pt x="3464761" y="3804173"/>
                          </a:cubicBezTo>
                          <a:cubicBezTo>
                            <a:pt x="3233185" y="3777822"/>
                            <a:pt x="2565249" y="3803930"/>
                            <a:pt x="2263048" y="3804173"/>
                          </a:cubicBezTo>
                          <a:cubicBezTo>
                            <a:pt x="1984072" y="3890647"/>
                            <a:pt x="1341053" y="3897176"/>
                            <a:pt x="904100" y="3804173"/>
                          </a:cubicBezTo>
                          <a:cubicBezTo>
                            <a:pt x="503129" y="3978769"/>
                            <a:pt x="161016" y="3475889"/>
                            <a:pt x="0" y="2944619"/>
                          </a:cubicBezTo>
                          <a:cubicBezTo>
                            <a:pt x="48104" y="2621429"/>
                            <a:pt x="75460" y="2297816"/>
                            <a:pt x="0" y="1860384"/>
                          </a:cubicBezTo>
                          <a:cubicBezTo>
                            <a:pt x="-19542" y="1367877"/>
                            <a:pt x="57546" y="1314141"/>
                            <a:pt x="0" y="859553"/>
                          </a:cubicBezTo>
                          <a:close/>
                        </a:path>
                        <a:path w="9669881" h="3804173" fill="none" stroke="0" extrusionOk="0">
                          <a:moveTo>
                            <a:pt x="0" y="859553"/>
                          </a:moveTo>
                          <a:cubicBezTo>
                            <a:pt x="49922" y="297721"/>
                            <a:pt x="495806" y="-14268"/>
                            <a:pt x="904100" y="0"/>
                          </a:cubicBezTo>
                          <a:cubicBezTo>
                            <a:pt x="1277482" y="-27092"/>
                            <a:pt x="1446686" y="5366"/>
                            <a:pt x="1948580" y="0"/>
                          </a:cubicBezTo>
                          <a:cubicBezTo>
                            <a:pt x="2429601" y="-6906"/>
                            <a:pt x="2475780" y="27118"/>
                            <a:pt x="2914443" y="0"/>
                          </a:cubicBezTo>
                          <a:cubicBezTo>
                            <a:pt x="3351098" y="-36459"/>
                            <a:pt x="3454573" y="-22915"/>
                            <a:pt x="3801692" y="0"/>
                          </a:cubicBezTo>
                          <a:cubicBezTo>
                            <a:pt x="4118160" y="7625"/>
                            <a:pt x="4401885" y="71289"/>
                            <a:pt x="4767555" y="0"/>
                          </a:cubicBezTo>
                          <a:cubicBezTo>
                            <a:pt x="5118471" y="-30205"/>
                            <a:pt x="5434291" y="50501"/>
                            <a:pt x="5890651" y="0"/>
                          </a:cubicBezTo>
                          <a:cubicBezTo>
                            <a:pt x="6358997" y="408"/>
                            <a:pt x="6581174" y="-4605"/>
                            <a:pt x="6777898" y="0"/>
                          </a:cubicBezTo>
                          <a:cubicBezTo>
                            <a:pt x="7032426" y="60386"/>
                            <a:pt x="7382992" y="46173"/>
                            <a:pt x="7665144" y="0"/>
                          </a:cubicBezTo>
                          <a:cubicBezTo>
                            <a:pt x="7880371" y="5865"/>
                            <a:pt x="8276618" y="84846"/>
                            <a:pt x="8765780" y="0"/>
                          </a:cubicBezTo>
                          <a:cubicBezTo>
                            <a:pt x="9419018" y="-51205"/>
                            <a:pt x="9695728" y="499413"/>
                            <a:pt x="9669881" y="859553"/>
                          </a:cubicBezTo>
                          <a:cubicBezTo>
                            <a:pt x="9646879" y="1340001"/>
                            <a:pt x="9657671" y="1383540"/>
                            <a:pt x="9669881" y="1839534"/>
                          </a:cubicBezTo>
                          <a:cubicBezTo>
                            <a:pt x="9705655" y="2301355"/>
                            <a:pt x="9648181" y="2535015"/>
                            <a:pt x="9669881" y="2944619"/>
                          </a:cubicBezTo>
                          <a:cubicBezTo>
                            <a:pt x="9768970" y="3259846"/>
                            <a:pt x="9378930" y="3773022"/>
                            <a:pt x="8765780" y="3804173"/>
                          </a:cubicBezTo>
                          <a:cubicBezTo>
                            <a:pt x="8495342" y="3852506"/>
                            <a:pt x="8320442" y="3762612"/>
                            <a:pt x="7878533" y="3804173"/>
                          </a:cubicBezTo>
                          <a:cubicBezTo>
                            <a:pt x="7482903" y="3829232"/>
                            <a:pt x="7002836" y="3781643"/>
                            <a:pt x="6598203" y="3804173"/>
                          </a:cubicBezTo>
                          <a:cubicBezTo>
                            <a:pt x="6365271" y="3806821"/>
                            <a:pt x="6161583" y="3786120"/>
                            <a:pt x="6025424" y="3804173"/>
                          </a:cubicBezTo>
                          <a:cubicBezTo>
                            <a:pt x="5889265" y="3822226"/>
                            <a:pt x="5618058" y="3816484"/>
                            <a:pt x="5475106" y="3804173"/>
                          </a:cubicBezTo>
                          <a:cubicBezTo>
                            <a:pt x="5114050" y="3857784"/>
                            <a:pt x="4445444" y="3820783"/>
                            <a:pt x="4194774" y="3804173"/>
                          </a:cubicBezTo>
                          <a:cubicBezTo>
                            <a:pt x="3863856" y="3819310"/>
                            <a:pt x="3709108" y="3857581"/>
                            <a:pt x="3228911" y="3804173"/>
                          </a:cubicBezTo>
                          <a:cubicBezTo>
                            <a:pt x="2831594" y="3759229"/>
                            <a:pt x="2453090" y="3690662"/>
                            <a:pt x="1948580" y="3804173"/>
                          </a:cubicBezTo>
                          <a:cubicBezTo>
                            <a:pt x="1516179" y="3807865"/>
                            <a:pt x="1346801" y="3833375"/>
                            <a:pt x="904100" y="3804173"/>
                          </a:cubicBezTo>
                          <a:cubicBezTo>
                            <a:pt x="245080" y="3709465"/>
                            <a:pt x="92494" y="3345215"/>
                            <a:pt x="0" y="2944619"/>
                          </a:cubicBezTo>
                          <a:cubicBezTo>
                            <a:pt x="-31160" y="2686357"/>
                            <a:pt x="-14165" y="2196188"/>
                            <a:pt x="0" y="1922936"/>
                          </a:cubicBezTo>
                          <a:cubicBezTo>
                            <a:pt x="-6717" y="1583974"/>
                            <a:pt x="-18080" y="1200509"/>
                            <a:pt x="0" y="85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5" name="Picture 4" descr="A cartoon of a child sitting on a pile of books&#10;&#10;Description automatically generated">
              <a:extLst>
                <a:ext uri="{FF2B5EF4-FFF2-40B4-BE49-F238E27FC236}">
                  <a16:creationId xmlns:a16="http://schemas.microsoft.com/office/drawing/2014/main" xmlns="" id="{5FA1D465-A213-6161-3A22-8598A2024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9" name="Hộp Văn bản 107">
              <a:extLst>
                <a:ext uri="{FF2B5EF4-FFF2-40B4-BE49-F238E27FC236}">
                  <a16:creationId xmlns:a16="http://schemas.microsoft.com/office/drawing/2014/main" xmlns="" id="{31796E08-E666-3457-13DC-E04FCC5C06AF}"/>
                </a:ext>
              </a:extLst>
            </p:cNvPr>
            <p:cNvSpPr txBox="1"/>
            <p:nvPr/>
          </p:nvSpPr>
          <p:spPr>
            <a:xfrm>
              <a:off x="707405" y="1345383"/>
              <a:ext cx="8317168"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 panose="020B0604020202020204" pitchFamily="34" charset="0"/>
                </a:rPr>
                <a:t>– Từ ngọn: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Bầy chim ríu rít làm tổ trên ngọn cây.</a:t>
              </a:r>
              <a:r>
                <a:rPr lang="en-US" sz="3200" dirty="0">
                  <a:latin typeface="Cambria" panose="02040503050406030204" pitchFamily="18" charset="0"/>
                  <a:ea typeface="Cambria" panose="02040503050406030204" pitchFamily="18" charset="0"/>
                  <a:cs typeface="Arial" panose="020B0604020202020204" pitchFamily="34" charset="0"/>
                </a:rPr>
                <a:t> </a:t>
              </a:r>
              <a:r>
                <a:rPr lang="vi-VN" sz="3200" b="1" dirty="0">
                  <a:latin typeface="Cambria" panose="02040503050406030204" pitchFamily="18" charset="0"/>
                  <a:ea typeface="Cambria" panose="02040503050406030204" pitchFamily="18" charset="0"/>
                  <a:cs typeface="Arial" panose="020B0604020202020204" pitchFamily="34" charset="0"/>
                </a:rPr>
                <a:t>(nghĩa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Ngọn lửa bập bùng xua đi cái cạnh đầu đông.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Những ngọn núi ẩn hiện trong mây trời.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p>
          </p:txBody>
        </p:sp>
      </p:grpSp>
    </p:spTree>
    <p:extLst>
      <p:ext uri="{BB962C8B-B14F-4D97-AF65-F5344CB8AC3E}">
        <p14:creationId xmlns:p14="http://schemas.microsoft.com/office/powerpoint/2010/main" val="43743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2A7761-E67C-129F-A757-758DD5BD2213}"/>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5CEBF8E6-3ABD-7EB5-6BB5-91BEA8F1563E}"/>
              </a:ext>
            </a:extLst>
          </p:cNvPr>
          <p:cNvPicPr>
            <a:picLocks noChangeAspect="1"/>
          </p:cNvPicPr>
          <p:nvPr/>
        </p:nvPicPr>
        <p:blipFill>
          <a:blip r:embed="rId4"/>
          <a:stretch>
            <a:fillRect/>
          </a:stretch>
        </p:blipFill>
        <p:spPr>
          <a:xfrm>
            <a:off x="158363" y="359229"/>
            <a:ext cx="11875269" cy="6253153"/>
          </a:xfrm>
          <a:prstGeom prst="rect">
            <a:avLst/>
          </a:prstGeom>
        </p:spPr>
      </p:pic>
      <p:grpSp>
        <p:nvGrpSpPr>
          <p:cNvPr id="3" name="Group 2">
            <a:extLst>
              <a:ext uri="{FF2B5EF4-FFF2-40B4-BE49-F238E27FC236}">
                <a16:creationId xmlns:a16="http://schemas.microsoft.com/office/drawing/2014/main" xmlns="" id="{970F8723-688C-2121-8D18-8CA8C7D821A0}"/>
              </a:ext>
            </a:extLst>
          </p:cNvPr>
          <p:cNvGrpSpPr/>
          <p:nvPr/>
        </p:nvGrpSpPr>
        <p:grpSpPr>
          <a:xfrm>
            <a:off x="862573" y="530368"/>
            <a:ext cx="10264142" cy="4716546"/>
            <a:chOff x="-103575" y="184979"/>
            <a:chExt cx="9257145" cy="4716546"/>
          </a:xfrm>
        </p:grpSpPr>
        <p:sp>
          <p:nvSpPr>
            <p:cNvPr id="4" name="Rectangle: Rounded Corners 30">
              <a:extLst>
                <a:ext uri="{FF2B5EF4-FFF2-40B4-BE49-F238E27FC236}">
                  <a16:creationId xmlns:a16="http://schemas.microsoft.com/office/drawing/2014/main" xmlns="" id="{83FF1429-3E8E-30AE-557D-2AEC09D31CCA}"/>
                </a:ext>
              </a:extLst>
            </p:cNvPr>
            <p:cNvSpPr/>
            <p:nvPr/>
          </p:nvSpPr>
          <p:spPr>
            <a:xfrm>
              <a:off x="432384" y="1097352"/>
              <a:ext cx="8721186" cy="380417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475911327">
                    <a:custGeom>
                      <a:avLst/>
                      <a:gdLst>
                        <a:gd name="connsiteX0" fmla="*/ 0 w 9669881"/>
                        <a:gd name="connsiteY0" fmla="*/ 859553 h 3804173"/>
                        <a:gd name="connsiteX1" fmla="*/ 904100 w 9669881"/>
                        <a:gd name="connsiteY1" fmla="*/ 0 h 3804173"/>
                        <a:gd name="connsiteX2" fmla="*/ 1948580 w 9669881"/>
                        <a:gd name="connsiteY2" fmla="*/ 0 h 3804173"/>
                        <a:gd name="connsiteX3" fmla="*/ 2914443 w 9669881"/>
                        <a:gd name="connsiteY3" fmla="*/ 0 h 3804173"/>
                        <a:gd name="connsiteX4" fmla="*/ 3801692 w 9669881"/>
                        <a:gd name="connsiteY4" fmla="*/ 0 h 3804173"/>
                        <a:gd name="connsiteX5" fmla="*/ 4767555 w 9669881"/>
                        <a:gd name="connsiteY5" fmla="*/ 0 h 3804173"/>
                        <a:gd name="connsiteX6" fmla="*/ 5890651 w 9669881"/>
                        <a:gd name="connsiteY6" fmla="*/ 0 h 3804173"/>
                        <a:gd name="connsiteX7" fmla="*/ 6777898 w 9669881"/>
                        <a:gd name="connsiteY7" fmla="*/ 0 h 3804173"/>
                        <a:gd name="connsiteX8" fmla="*/ 7665144 w 9669881"/>
                        <a:gd name="connsiteY8" fmla="*/ 0 h 3804173"/>
                        <a:gd name="connsiteX9" fmla="*/ 8765780 w 9669881"/>
                        <a:gd name="connsiteY9" fmla="*/ 0 h 3804173"/>
                        <a:gd name="connsiteX10" fmla="*/ 9669881 w 9669881"/>
                        <a:gd name="connsiteY10" fmla="*/ 859553 h 3804173"/>
                        <a:gd name="connsiteX11" fmla="*/ 9669881 w 9669881"/>
                        <a:gd name="connsiteY11" fmla="*/ 1839534 h 3804173"/>
                        <a:gd name="connsiteX12" fmla="*/ 9669881 w 9669881"/>
                        <a:gd name="connsiteY12" fmla="*/ 2944619 h 3804173"/>
                        <a:gd name="connsiteX13" fmla="*/ 8765780 w 9669881"/>
                        <a:gd name="connsiteY13" fmla="*/ 3804173 h 3804173"/>
                        <a:gd name="connsiteX14" fmla="*/ 7878533 w 9669881"/>
                        <a:gd name="connsiteY14" fmla="*/ 3804173 h 3804173"/>
                        <a:gd name="connsiteX15" fmla="*/ 6598203 w 9669881"/>
                        <a:gd name="connsiteY15" fmla="*/ 3804173 h 3804173"/>
                        <a:gd name="connsiteX16" fmla="*/ 6036655 w 9669881"/>
                        <a:gd name="connsiteY16" fmla="*/ 3804173 h 3804173"/>
                        <a:gd name="connsiteX17" fmla="*/ 5475106 w 9669881"/>
                        <a:gd name="connsiteY17" fmla="*/ 3804173 h 3804173"/>
                        <a:gd name="connsiteX18" fmla="*/ 4194774 w 9669881"/>
                        <a:gd name="connsiteY18" fmla="*/ 3804173 h 3804173"/>
                        <a:gd name="connsiteX19" fmla="*/ 3228911 w 9669881"/>
                        <a:gd name="connsiteY19" fmla="*/ 3804173 h 3804173"/>
                        <a:gd name="connsiteX20" fmla="*/ 1948580 w 9669881"/>
                        <a:gd name="connsiteY20" fmla="*/ 3804173 h 3804173"/>
                        <a:gd name="connsiteX21" fmla="*/ 904100 w 9669881"/>
                        <a:gd name="connsiteY21" fmla="*/ 3804173 h 3804173"/>
                        <a:gd name="connsiteX22" fmla="*/ 0 w 9669881"/>
                        <a:gd name="connsiteY22" fmla="*/ 2944619 h 3804173"/>
                        <a:gd name="connsiteX23" fmla="*/ 0 w 9669881"/>
                        <a:gd name="connsiteY23" fmla="*/ 1922936 h 3804173"/>
                        <a:gd name="connsiteX24" fmla="*/ 0 w 9669881"/>
                        <a:gd name="connsiteY24" fmla="*/ 859553 h 3804173"/>
                        <a:gd name="connsiteX0" fmla="*/ 0 w 9669881"/>
                        <a:gd name="connsiteY0" fmla="*/ 859553 h 3804173"/>
                        <a:gd name="connsiteX1" fmla="*/ 904100 w 9669881"/>
                        <a:gd name="connsiteY1" fmla="*/ 0 h 3804173"/>
                        <a:gd name="connsiteX2" fmla="*/ 1869963 w 9669881"/>
                        <a:gd name="connsiteY2" fmla="*/ 0 h 3804173"/>
                        <a:gd name="connsiteX3" fmla="*/ 2914443 w 9669881"/>
                        <a:gd name="connsiteY3" fmla="*/ 0 h 3804173"/>
                        <a:gd name="connsiteX4" fmla="*/ 3801692 w 9669881"/>
                        <a:gd name="connsiteY4" fmla="*/ 0 h 3804173"/>
                        <a:gd name="connsiteX5" fmla="*/ 5003405 w 9669881"/>
                        <a:gd name="connsiteY5" fmla="*/ 0 h 3804173"/>
                        <a:gd name="connsiteX6" fmla="*/ 5890651 w 9669881"/>
                        <a:gd name="connsiteY6" fmla="*/ 0 h 3804173"/>
                        <a:gd name="connsiteX7" fmla="*/ 7013748 w 9669881"/>
                        <a:gd name="connsiteY7" fmla="*/ 0 h 3804173"/>
                        <a:gd name="connsiteX8" fmla="*/ 8765780 w 9669881"/>
                        <a:gd name="connsiteY8" fmla="*/ 0 h 3804173"/>
                        <a:gd name="connsiteX9" fmla="*/ 9669881 w 9669881"/>
                        <a:gd name="connsiteY9" fmla="*/ 859553 h 3804173"/>
                        <a:gd name="connsiteX10" fmla="*/ 9669881 w 9669881"/>
                        <a:gd name="connsiteY10" fmla="*/ 1902086 h 3804173"/>
                        <a:gd name="connsiteX11" fmla="*/ 9669881 w 9669881"/>
                        <a:gd name="connsiteY11" fmla="*/ 2944619 h 3804173"/>
                        <a:gd name="connsiteX12" fmla="*/ 8765780 w 9669881"/>
                        <a:gd name="connsiteY12" fmla="*/ 3804173 h 3804173"/>
                        <a:gd name="connsiteX13" fmla="*/ 7564066 w 9669881"/>
                        <a:gd name="connsiteY13" fmla="*/ 3804173 h 3804173"/>
                        <a:gd name="connsiteX14" fmla="*/ 6519586 w 9669881"/>
                        <a:gd name="connsiteY14" fmla="*/ 3804173 h 3804173"/>
                        <a:gd name="connsiteX15" fmla="*/ 5475106 w 9669881"/>
                        <a:gd name="connsiteY15" fmla="*/ 3804173 h 3804173"/>
                        <a:gd name="connsiteX16" fmla="*/ 4509241 w 9669881"/>
                        <a:gd name="connsiteY16" fmla="*/ 3804173 h 3804173"/>
                        <a:gd name="connsiteX17" fmla="*/ 3464761 w 9669881"/>
                        <a:gd name="connsiteY17" fmla="*/ 3804173 h 3804173"/>
                        <a:gd name="connsiteX18" fmla="*/ 2263048 w 9669881"/>
                        <a:gd name="connsiteY18" fmla="*/ 3804173 h 3804173"/>
                        <a:gd name="connsiteX19" fmla="*/ 904100 w 9669881"/>
                        <a:gd name="connsiteY19" fmla="*/ 3804173 h 3804173"/>
                        <a:gd name="connsiteX20" fmla="*/ 0 w 9669881"/>
                        <a:gd name="connsiteY20" fmla="*/ 2944619 h 3804173"/>
                        <a:gd name="connsiteX21" fmla="*/ 0 w 9669881"/>
                        <a:gd name="connsiteY21" fmla="*/ 1860384 h 3804173"/>
                        <a:gd name="connsiteX22" fmla="*/ 0 w 9669881"/>
                        <a:gd name="connsiteY22" fmla="*/ 859553 h 380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3804173" fill="none" extrusionOk="0">
                          <a:moveTo>
                            <a:pt x="0" y="859553"/>
                          </a:moveTo>
                          <a:cubicBezTo>
                            <a:pt x="13680" y="345333"/>
                            <a:pt x="484905" y="-90988"/>
                            <a:pt x="904100" y="0"/>
                          </a:cubicBezTo>
                          <a:cubicBezTo>
                            <a:pt x="1224574" y="-4278"/>
                            <a:pt x="1512040" y="12055"/>
                            <a:pt x="1948580" y="0"/>
                          </a:cubicBezTo>
                          <a:cubicBezTo>
                            <a:pt x="2426164" y="-9845"/>
                            <a:pt x="2469776" y="35163"/>
                            <a:pt x="2914443" y="0"/>
                          </a:cubicBezTo>
                          <a:cubicBezTo>
                            <a:pt x="3369522" y="-34664"/>
                            <a:pt x="3439627" y="-10746"/>
                            <a:pt x="3801692" y="0"/>
                          </a:cubicBezTo>
                          <a:cubicBezTo>
                            <a:pt x="4101820" y="15409"/>
                            <a:pt x="4486750" y="41446"/>
                            <a:pt x="4767555" y="0"/>
                          </a:cubicBezTo>
                          <a:cubicBezTo>
                            <a:pt x="5060664" y="-75075"/>
                            <a:pt x="5414972" y="-19263"/>
                            <a:pt x="5890651" y="0"/>
                          </a:cubicBezTo>
                          <a:cubicBezTo>
                            <a:pt x="6369900" y="-5646"/>
                            <a:pt x="6556258" y="-48226"/>
                            <a:pt x="6777898" y="0"/>
                          </a:cubicBezTo>
                          <a:cubicBezTo>
                            <a:pt x="7057377" y="16049"/>
                            <a:pt x="7341396" y="48762"/>
                            <a:pt x="7665144" y="0"/>
                          </a:cubicBezTo>
                          <a:cubicBezTo>
                            <a:pt x="7857531" y="-68075"/>
                            <a:pt x="8330933" y="36612"/>
                            <a:pt x="8765780" y="0"/>
                          </a:cubicBezTo>
                          <a:cubicBezTo>
                            <a:pt x="9353912" y="16123"/>
                            <a:pt x="9612854" y="415773"/>
                            <a:pt x="9669881" y="859553"/>
                          </a:cubicBezTo>
                          <a:cubicBezTo>
                            <a:pt x="9642186" y="1329922"/>
                            <a:pt x="9668364" y="1384308"/>
                            <a:pt x="9669881" y="1839534"/>
                          </a:cubicBezTo>
                          <a:cubicBezTo>
                            <a:pt x="9705099" y="2249875"/>
                            <a:pt x="9636772" y="2498222"/>
                            <a:pt x="9669881" y="2944619"/>
                          </a:cubicBezTo>
                          <a:cubicBezTo>
                            <a:pt x="9670674" y="3299529"/>
                            <a:pt x="9301318" y="3712999"/>
                            <a:pt x="8765780" y="3804173"/>
                          </a:cubicBezTo>
                          <a:cubicBezTo>
                            <a:pt x="8591721" y="3862432"/>
                            <a:pt x="8300511" y="3776017"/>
                            <a:pt x="7878533" y="3804173"/>
                          </a:cubicBezTo>
                          <a:cubicBezTo>
                            <a:pt x="7464784" y="3826274"/>
                            <a:pt x="6949854" y="3787471"/>
                            <a:pt x="6598203" y="3804173"/>
                          </a:cubicBezTo>
                          <a:cubicBezTo>
                            <a:pt x="6388118" y="3818686"/>
                            <a:pt x="6305413" y="3811666"/>
                            <a:pt x="6036655" y="3804173"/>
                          </a:cubicBezTo>
                          <a:cubicBezTo>
                            <a:pt x="5767897" y="3796680"/>
                            <a:pt x="5748768" y="3792013"/>
                            <a:pt x="5475106" y="3804173"/>
                          </a:cubicBezTo>
                          <a:cubicBezTo>
                            <a:pt x="5060598" y="3857759"/>
                            <a:pt x="4443504" y="3767108"/>
                            <a:pt x="4194774" y="3804173"/>
                          </a:cubicBezTo>
                          <a:cubicBezTo>
                            <a:pt x="3942685" y="3799142"/>
                            <a:pt x="3577860" y="3851762"/>
                            <a:pt x="3228911" y="3804173"/>
                          </a:cubicBezTo>
                          <a:cubicBezTo>
                            <a:pt x="2765592" y="3700696"/>
                            <a:pt x="2374109" y="3698375"/>
                            <a:pt x="1948580" y="3804173"/>
                          </a:cubicBezTo>
                          <a:cubicBezTo>
                            <a:pt x="1505733" y="3841152"/>
                            <a:pt x="1341909" y="3779178"/>
                            <a:pt x="904100" y="3804173"/>
                          </a:cubicBezTo>
                          <a:cubicBezTo>
                            <a:pt x="359840" y="3839071"/>
                            <a:pt x="65356" y="3408034"/>
                            <a:pt x="0" y="2944619"/>
                          </a:cubicBezTo>
                          <a:cubicBezTo>
                            <a:pt x="56424" y="2694212"/>
                            <a:pt x="-18003" y="2132083"/>
                            <a:pt x="0" y="1922936"/>
                          </a:cubicBezTo>
                          <a:cubicBezTo>
                            <a:pt x="-36644" y="1665454"/>
                            <a:pt x="-104956" y="1166659"/>
                            <a:pt x="0" y="859553"/>
                          </a:cubicBezTo>
                          <a:close/>
                        </a:path>
                        <a:path w="9669881" h="3804173" stroke="0" extrusionOk="0">
                          <a:moveTo>
                            <a:pt x="0" y="859553"/>
                          </a:moveTo>
                          <a:cubicBezTo>
                            <a:pt x="-53794" y="491151"/>
                            <a:pt x="331811" y="-31120"/>
                            <a:pt x="904100" y="0"/>
                          </a:cubicBezTo>
                          <a:cubicBezTo>
                            <a:pt x="1253534" y="33877"/>
                            <a:pt x="1621041" y="-19924"/>
                            <a:pt x="1869963" y="0"/>
                          </a:cubicBezTo>
                          <a:cubicBezTo>
                            <a:pt x="2116198" y="20156"/>
                            <a:pt x="2653933" y="53983"/>
                            <a:pt x="2914443" y="0"/>
                          </a:cubicBezTo>
                          <a:cubicBezTo>
                            <a:pt x="3160386" y="-47282"/>
                            <a:pt x="3460549" y="-3354"/>
                            <a:pt x="3801692" y="0"/>
                          </a:cubicBezTo>
                          <a:cubicBezTo>
                            <a:pt x="4204143" y="-40282"/>
                            <a:pt x="4529417" y="29470"/>
                            <a:pt x="5003405" y="0"/>
                          </a:cubicBezTo>
                          <a:cubicBezTo>
                            <a:pt x="5464847" y="52970"/>
                            <a:pt x="5631154" y="-31730"/>
                            <a:pt x="5890651" y="0"/>
                          </a:cubicBezTo>
                          <a:cubicBezTo>
                            <a:pt x="6197958" y="19036"/>
                            <a:pt x="6765412" y="-25776"/>
                            <a:pt x="7013748" y="0"/>
                          </a:cubicBezTo>
                          <a:cubicBezTo>
                            <a:pt x="7233642" y="40935"/>
                            <a:pt x="8376700" y="93969"/>
                            <a:pt x="8765780" y="0"/>
                          </a:cubicBezTo>
                          <a:cubicBezTo>
                            <a:pt x="9245031" y="-30575"/>
                            <a:pt x="9711482" y="461871"/>
                            <a:pt x="9669881" y="859553"/>
                          </a:cubicBezTo>
                          <a:cubicBezTo>
                            <a:pt x="9641887" y="1161907"/>
                            <a:pt x="9635764" y="1717373"/>
                            <a:pt x="9669881" y="1902086"/>
                          </a:cubicBezTo>
                          <a:cubicBezTo>
                            <a:pt x="9698727" y="2121133"/>
                            <a:pt x="9656088" y="2601171"/>
                            <a:pt x="9669881" y="2944619"/>
                          </a:cubicBezTo>
                          <a:cubicBezTo>
                            <a:pt x="9632484" y="3289593"/>
                            <a:pt x="9206350" y="3780840"/>
                            <a:pt x="8765780" y="3804173"/>
                          </a:cubicBezTo>
                          <a:cubicBezTo>
                            <a:pt x="8346419" y="3802336"/>
                            <a:pt x="8120752" y="3779932"/>
                            <a:pt x="7564066" y="3804173"/>
                          </a:cubicBezTo>
                          <a:cubicBezTo>
                            <a:pt x="7011569" y="3853312"/>
                            <a:pt x="6770842" y="3815747"/>
                            <a:pt x="6519586" y="3804173"/>
                          </a:cubicBezTo>
                          <a:cubicBezTo>
                            <a:pt x="6184224" y="3801796"/>
                            <a:pt x="5734712" y="3749557"/>
                            <a:pt x="5475106" y="3804173"/>
                          </a:cubicBezTo>
                          <a:cubicBezTo>
                            <a:pt x="5208814" y="3789657"/>
                            <a:pt x="4911247" y="3835278"/>
                            <a:pt x="4509241" y="3804173"/>
                          </a:cubicBezTo>
                          <a:cubicBezTo>
                            <a:pt x="4120866" y="3801396"/>
                            <a:pt x="3809707" y="3799479"/>
                            <a:pt x="3464761" y="3804173"/>
                          </a:cubicBezTo>
                          <a:cubicBezTo>
                            <a:pt x="3233185" y="3777822"/>
                            <a:pt x="2565249" y="3803930"/>
                            <a:pt x="2263048" y="3804173"/>
                          </a:cubicBezTo>
                          <a:cubicBezTo>
                            <a:pt x="1984072" y="3890647"/>
                            <a:pt x="1341053" y="3897176"/>
                            <a:pt x="904100" y="3804173"/>
                          </a:cubicBezTo>
                          <a:cubicBezTo>
                            <a:pt x="503129" y="3978769"/>
                            <a:pt x="161016" y="3475889"/>
                            <a:pt x="0" y="2944619"/>
                          </a:cubicBezTo>
                          <a:cubicBezTo>
                            <a:pt x="48104" y="2621429"/>
                            <a:pt x="75460" y="2297816"/>
                            <a:pt x="0" y="1860384"/>
                          </a:cubicBezTo>
                          <a:cubicBezTo>
                            <a:pt x="-19542" y="1367877"/>
                            <a:pt x="57546" y="1314141"/>
                            <a:pt x="0" y="859553"/>
                          </a:cubicBezTo>
                          <a:close/>
                        </a:path>
                        <a:path w="9669881" h="3804173" fill="none" stroke="0" extrusionOk="0">
                          <a:moveTo>
                            <a:pt x="0" y="859553"/>
                          </a:moveTo>
                          <a:cubicBezTo>
                            <a:pt x="49922" y="297721"/>
                            <a:pt x="495806" y="-14268"/>
                            <a:pt x="904100" y="0"/>
                          </a:cubicBezTo>
                          <a:cubicBezTo>
                            <a:pt x="1277482" y="-27092"/>
                            <a:pt x="1446686" y="5366"/>
                            <a:pt x="1948580" y="0"/>
                          </a:cubicBezTo>
                          <a:cubicBezTo>
                            <a:pt x="2429601" y="-6906"/>
                            <a:pt x="2475780" y="27118"/>
                            <a:pt x="2914443" y="0"/>
                          </a:cubicBezTo>
                          <a:cubicBezTo>
                            <a:pt x="3351098" y="-36459"/>
                            <a:pt x="3454573" y="-22915"/>
                            <a:pt x="3801692" y="0"/>
                          </a:cubicBezTo>
                          <a:cubicBezTo>
                            <a:pt x="4118160" y="7625"/>
                            <a:pt x="4401885" y="71289"/>
                            <a:pt x="4767555" y="0"/>
                          </a:cubicBezTo>
                          <a:cubicBezTo>
                            <a:pt x="5118471" y="-30205"/>
                            <a:pt x="5434291" y="50501"/>
                            <a:pt x="5890651" y="0"/>
                          </a:cubicBezTo>
                          <a:cubicBezTo>
                            <a:pt x="6358997" y="408"/>
                            <a:pt x="6581174" y="-4605"/>
                            <a:pt x="6777898" y="0"/>
                          </a:cubicBezTo>
                          <a:cubicBezTo>
                            <a:pt x="7032426" y="60386"/>
                            <a:pt x="7382992" y="46173"/>
                            <a:pt x="7665144" y="0"/>
                          </a:cubicBezTo>
                          <a:cubicBezTo>
                            <a:pt x="7880371" y="5865"/>
                            <a:pt x="8276618" y="84846"/>
                            <a:pt x="8765780" y="0"/>
                          </a:cubicBezTo>
                          <a:cubicBezTo>
                            <a:pt x="9419018" y="-51205"/>
                            <a:pt x="9695728" y="499413"/>
                            <a:pt x="9669881" y="859553"/>
                          </a:cubicBezTo>
                          <a:cubicBezTo>
                            <a:pt x="9646879" y="1340001"/>
                            <a:pt x="9657671" y="1383540"/>
                            <a:pt x="9669881" y="1839534"/>
                          </a:cubicBezTo>
                          <a:cubicBezTo>
                            <a:pt x="9705655" y="2301355"/>
                            <a:pt x="9648181" y="2535015"/>
                            <a:pt x="9669881" y="2944619"/>
                          </a:cubicBezTo>
                          <a:cubicBezTo>
                            <a:pt x="9768970" y="3259846"/>
                            <a:pt x="9378930" y="3773022"/>
                            <a:pt x="8765780" y="3804173"/>
                          </a:cubicBezTo>
                          <a:cubicBezTo>
                            <a:pt x="8495342" y="3852506"/>
                            <a:pt x="8320442" y="3762612"/>
                            <a:pt x="7878533" y="3804173"/>
                          </a:cubicBezTo>
                          <a:cubicBezTo>
                            <a:pt x="7482903" y="3829232"/>
                            <a:pt x="7002836" y="3781643"/>
                            <a:pt x="6598203" y="3804173"/>
                          </a:cubicBezTo>
                          <a:cubicBezTo>
                            <a:pt x="6365271" y="3806821"/>
                            <a:pt x="6161583" y="3786120"/>
                            <a:pt x="6025424" y="3804173"/>
                          </a:cubicBezTo>
                          <a:cubicBezTo>
                            <a:pt x="5889265" y="3822226"/>
                            <a:pt x="5618058" y="3816484"/>
                            <a:pt x="5475106" y="3804173"/>
                          </a:cubicBezTo>
                          <a:cubicBezTo>
                            <a:pt x="5114050" y="3857784"/>
                            <a:pt x="4445444" y="3820783"/>
                            <a:pt x="4194774" y="3804173"/>
                          </a:cubicBezTo>
                          <a:cubicBezTo>
                            <a:pt x="3863856" y="3819310"/>
                            <a:pt x="3709108" y="3857581"/>
                            <a:pt x="3228911" y="3804173"/>
                          </a:cubicBezTo>
                          <a:cubicBezTo>
                            <a:pt x="2831594" y="3759229"/>
                            <a:pt x="2453090" y="3690662"/>
                            <a:pt x="1948580" y="3804173"/>
                          </a:cubicBezTo>
                          <a:cubicBezTo>
                            <a:pt x="1516179" y="3807865"/>
                            <a:pt x="1346801" y="3833375"/>
                            <a:pt x="904100" y="3804173"/>
                          </a:cubicBezTo>
                          <a:cubicBezTo>
                            <a:pt x="245080" y="3709465"/>
                            <a:pt x="92494" y="3345215"/>
                            <a:pt x="0" y="2944619"/>
                          </a:cubicBezTo>
                          <a:cubicBezTo>
                            <a:pt x="-31160" y="2686357"/>
                            <a:pt x="-14165" y="2196188"/>
                            <a:pt x="0" y="1922936"/>
                          </a:cubicBezTo>
                          <a:cubicBezTo>
                            <a:pt x="-6717" y="1583974"/>
                            <a:pt x="-18080" y="1200509"/>
                            <a:pt x="0" y="85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5" name="Picture 4" descr="A cartoon of a child sitting on a pile of books&#10;&#10;Description automatically generated">
              <a:extLst>
                <a:ext uri="{FF2B5EF4-FFF2-40B4-BE49-F238E27FC236}">
                  <a16:creationId xmlns:a16="http://schemas.microsoft.com/office/drawing/2014/main" xmlns="" id="{5FA1D465-A213-6161-3A22-8598A2024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9" name="Hộp Văn bản 107">
              <a:extLst>
                <a:ext uri="{FF2B5EF4-FFF2-40B4-BE49-F238E27FC236}">
                  <a16:creationId xmlns:a16="http://schemas.microsoft.com/office/drawing/2014/main" xmlns="" id="{31796E08-E666-3457-13DC-E04FCC5C06AF}"/>
                </a:ext>
              </a:extLst>
            </p:cNvPr>
            <p:cNvSpPr txBox="1"/>
            <p:nvPr/>
          </p:nvSpPr>
          <p:spPr>
            <a:xfrm>
              <a:off x="707405" y="1345383"/>
              <a:ext cx="8317168" cy="35394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 panose="020B0604020202020204" pitchFamily="34" charset="0"/>
                </a:rPr>
                <a:t>– Từ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Ông tôi mới trồng thêm 5 gốc cam ở góc vườn.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Các bạn nhỏ ngồi chơi dưới gốc cây đa đầu làng. </a:t>
              </a:r>
              <a:r>
                <a:rPr lang="vi-VN" sz="3200" b="1" dirty="0">
                  <a:latin typeface="Cambria" panose="02040503050406030204" pitchFamily="18" charset="0"/>
                  <a:ea typeface="Cambria" panose="02040503050406030204" pitchFamily="18" charset="0"/>
                  <a:cs typeface="Arial" panose="020B0604020202020204" pitchFamily="34" charset="0"/>
                </a:rPr>
                <a:t>(nghĩa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Nhiều người gốc Việt đã về Việt Nam làm việc.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r>
                <a:rPr lang="en-US" sz="3200" b="1" dirty="0">
                  <a:latin typeface="Cambria" panose="02040503050406030204" pitchFamily="18" charset="0"/>
                  <a:ea typeface="Cambria" panose="02040503050406030204" pitchFamily="18" charset="0"/>
                  <a:cs typeface="Arial" panose="020B0604020202020204" pitchFamily="34" charset="0"/>
                </a:rPr>
                <a:t>)</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66182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xmlns="" id="{43D3EC73-6912-0ECF-2320-3553002DD04F}"/>
              </a:ext>
            </a:extLst>
          </p:cNvPr>
          <p:cNvSpPr txBox="1"/>
          <p:nvPr/>
        </p:nvSpPr>
        <p:spPr>
          <a:xfrm>
            <a:off x="694481" y="202153"/>
            <a:ext cx="11285316" cy="1077218"/>
          </a:xfrm>
          <a:prstGeom prst="rect">
            <a:avLst/>
          </a:prstGeom>
          <a:noFill/>
        </p:spPr>
        <p:txBody>
          <a:bodyPr wrap="square" rtlCol="0">
            <a:spAutoFit/>
          </a:bodyPr>
          <a:lstStyle/>
          <a:p>
            <a:pPr lvl="0" algn="ctr"/>
            <a:r>
              <a:rPr lang="en-US" sz="3200" b="1" dirty="0">
                <a:solidFill>
                  <a:srgbClr val="7A1729"/>
                </a:solidFill>
                <a:latin typeface="Cambria" panose="02040503050406030204" pitchFamily="18" charset="0"/>
                <a:ea typeface="Cambria" panose="02040503050406030204" pitchFamily="18" charset="0"/>
                <a:cs typeface="Arial" panose="020B0604020202020204" pitchFamily="34" charset="0"/>
              </a:rPr>
              <a:t>3. </a:t>
            </a:r>
            <a:r>
              <a:rPr lang="vi-VN" sz="3200" b="1" dirty="0">
                <a:solidFill>
                  <a:srgbClr val="7A1729"/>
                </a:solidFill>
                <a:latin typeface="Cambria" panose="02040503050406030204" pitchFamily="18" charset="0"/>
                <a:ea typeface="Cambria" panose="02040503050406030204" pitchFamily="18" charset="0"/>
                <a:cs typeface="Arial" panose="020B0604020202020204" pitchFamily="34" charset="0"/>
              </a:rPr>
              <a:t>Đặt câu để phân biệt nghĩa gốc và nghĩa chuyển của mỗi từ dưới đây</a:t>
            </a:r>
            <a:endParaRPr kumimoji="0" lang="en-US" sz="3200" b="1" i="0" u="none" strike="noStrike" kern="1200" cap="none" spc="0" normalizeH="0" baseline="0" noProof="0" dirty="0">
              <a:ln>
                <a:noFill/>
              </a:ln>
              <a:solidFill>
                <a:srgbClr val="7A17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xmlns="" id="{F775D5EB-2D82-9E32-F1A8-3E8EFEC146CA}"/>
              </a:ext>
            </a:extLst>
          </p:cNvPr>
          <p:cNvPicPr>
            <a:picLocks noChangeAspect="1"/>
          </p:cNvPicPr>
          <p:nvPr/>
        </p:nvPicPr>
        <p:blipFill>
          <a:blip r:embed="rId3"/>
          <a:stretch>
            <a:fillRect/>
          </a:stretch>
        </p:blipFill>
        <p:spPr>
          <a:xfrm>
            <a:off x="3453493" y="1407658"/>
            <a:ext cx="4972050" cy="1284104"/>
          </a:xfrm>
          <a:prstGeom prst="rect">
            <a:avLst/>
          </a:prstGeom>
        </p:spPr>
      </p:pic>
      <p:grpSp>
        <p:nvGrpSpPr>
          <p:cNvPr id="11" name="Group 10">
            <a:extLst>
              <a:ext uri="{FF2B5EF4-FFF2-40B4-BE49-F238E27FC236}">
                <a16:creationId xmlns:a16="http://schemas.microsoft.com/office/drawing/2014/main" xmlns="" id="{2C3E41AE-0946-78CB-EE0F-28DDC12E234A}"/>
              </a:ext>
            </a:extLst>
          </p:cNvPr>
          <p:cNvGrpSpPr/>
          <p:nvPr/>
        </p:nvGrpSpPr>
        <p:grpSpPr>
          <a:xfrm>
            <a:off x="481573" y="2021711"/>
            <a:ext cx="10436797" cy="2691803"/>
            <a:chOff x="-103575" y="184979"/>
            <a:chExt cx="9412861" cy="2691803"/>
          </a:xfrm>
        </p:grpSpPr>
        <p:sp>
          <p:nvSpPr>
            <p:cNvPr id="12" name="Rectangle: Rounded Corners 30">
              <a:extLst>
                <a:ext uri="{FF2B5EF4-FFF2-40B4-BE49-F238E27FC236}">
                  <a16:creationId xmlns:a16="http://schemas.microsoft.com/office/drawing/2014/main" xmlns="" id="{F647F92B-82EF-B1F7-DF2F-6C9C15E3E107}"/>
                </a:ext>
              </a:extLst>
            </p:cNvPr>
            <p:cNvSpPr/>
            <p:nvPr/>
          </p:nvSpPr>
          <p:spPr>
            <a:xfrm>
              <a:off x="432384" y="1097353"/>
              <a:ext cx="8721186" cy="1779429"/>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475911327">
                    <a:custGeom>
                      <a:avLst/>
                      <a:gdLst>
                        <a:gd name="connsiteX0" fmla="*/ 0 w 9669881"/>
                        <a:gd name="connsiteY0" fmla="*/ 402062 h 1779429"/>
                        <a:gd name="connsiteX1" fmla="*/ 904100 w 9669881"/>
                        <a:gd name="connsiteY1" fmla="*/ 0 h 1779429"/>
                        <a:gd name="connsiteX2" fmla="*/ 1948580 w 9669881"/>
                        <a:gd name="connsiteY2" fmla="*/ 0 h 1779429"/>
                        <a:gd name="connsiteX3" fmla="*/ 2914443 w 9669881"/>
                        <a:gd name="connsiteY3" fmla="*/ 0 h 1779429"/>
                        <a:gd name="connsiteX4" fmla="*/ 3801692 w 9669881"/>
                        <a:gd name="connsiteY4" fmla="*/ 0 h 1779429"/>
                        <a:gd name="connsiteX5" fmla="*/ 4767555 w 9669881"/>
                        <a:gd name="connsiteY5" fmla="*/ 0 h 1779429"/>
                        <a:gd name="connsiteX6" fmla="*/ 5890651 w 9669881"/>
                        <a:gd name="connsiteY6" fmla="*/ 0 h 1779429"/>
                        <a:gd name="connsiteX7" fmla="*/ 6777898 w 9669881"/>
                        <a:gd name="connsiteY7" fmla="*/ 0 h 1779429"/>
                        <a:gd name="connsiteX8" fmla="*/ 7665144 w 9669881"/>
                        <a:gd name="connsiteY8" fmla="*/ 0 h 1779429"/>
                        <a:gd name="connsiteX9" fmla="*/ 8765780 w 9669881"/>
                        <a:gd name="connsiteY9" fmla="*/ 0 h 1779429"/>
                        <a:gd name="connsiteX10" fmla="*/ 9669881 w 9669881"/>
                        <a:gd name="connsiteY10" fmla="*/ 402062 h 1779429"/>
                        <a:gd name="connsiteX11" fmla="*/ 9669881 w 9669881"/>
                        <a:gd name="connsiteY11" fmla="*/ 860455 h 1779429"/>
                        <a:gd name="connsiteX12" fmla="*/ 9669881 w 9669881"/>
                        <a:gd name="connsiteY12" fmla="*/ 1377366 h 1779429"/>
                        <a:gd name="connsiteX13" fmla="*/ 8765780 w 9669881"/>
                        <a:gd name="connsiteY13" fmla="*/ 1779429 h 1779429"/>
                        <a:gd name="connsiteX14" fmla="*/ 7878533 w 9669881"/>
                        <a:gd name="connsiteY14" fmla="*/ 1779429 h 1779429"/>
                        <a:gd name="connsiteX15" fmla="*/ 6598203 w 9669881"/>
                        <a:gd name="connsiteY15" fmla="*/ 1779429 h 1779429"/>
                        <a:gd name="connsiteX16" fmla="*/ 6036655 w 9669881"/>
                        <a:gd name="connsiteY16" fmla="*/ 1779429 h 1779429"/>
                        <a:gd name="connsiteX17" fmla="*/ 5475106 w 9669881"/>
                        <a:gd name="connsiteY17" fmla="*/ 1779429 h 1779429"/>
                        <a:gd name="connsiteX18" fmla="*/ 4194774 w 9669881"/>
                        <a:gd name="connsiteY18" fmla="*/ 1779429 h 1779429"/>
                        <a:gd name="connsiteX19" fmla="*/ 3228911 w 9669881"/>
                        <a:gd name="connsiteY19" fmla="*/ 1779429 h 1779429"/>
                        <a:gd name="connsiteX20" fmla="*/ 1948580 w 9669881"/>
                        <a:gd name="connsiteY20" fmla="*/ 1779429 h 1779429"/>
                        <a:gd name="connsiteX21" fmla="*/ 904100 w 9669881"/>
                        <a:gd name="connsiteY21" fmla="*/ 1779429 h 1779429"/>
                        <a:gd name="connsiteX22" fmla="*/ 0 w 9669881"/>
                        <a:gd name="connsiteY22" fmla="*/ 1377366 h 1779429"/>
                        <a:gd name="connsiteX23" fmla="*/ 0 w 9669881"/>
                        <a:gd name="connsiteY23" fmla="*/ 899467 h 1779429"/>
                        <a:gd name="connsiteX24" fmla="*/ 0 w 9669881"/>
                        <a:gd name="connsiteY24" fmla="*/ 402062 h 1779429"/>
                        <a:gd name="connsiteX0" fmla="*/ 0 w 9669881"/>
                        <a:gd name="connsiteY0" fmla="*/ 402062 h 1779429"/>
                        <a:gd name="connsiteX1" fmla="*/ 904100 w 9669881"/>
                        <a:gd name="connsiteY1" fmla="*/ 0 h 1779429"/>
                        <a:gd name="connsiteX2" fmla="*/ 1869963 w 9669881"/>
                        <a:gd name="connsiteY2" fmla="*/ 0 h 1779429"/>
                        <a:gd name="connsiteX3" fmla="*/ 2914443 w 9669881"/>
                        <a:gd name="connsiteY3" fmla="*/ 0 h 1779429"/>
                        <a:gd name="connsiteX4" fmla="*/ 3801692 w 9669881"/>
                        <a:gd name="connsiteY4" fmla="*/ 0 h 1779429"/>
                        <a:gd name="connsiteX5" fmla="*/ 5003405 w 9669881"/>
                        <a:gd name="connsiteY5" fmla="*/ 0 h 1779429"/>
                        <a:gd name="connsiteX6" fmla="*/ 5890651 w 9669881"/>
                        <a:gd name="connsiteY6" fmla="*/ 0 h 1779429"/>
                        <a:gd name="connsiteX7" fmla="*/ 7013748 w 9669881"/>
                        <a:gd name="connsiteY7" fmla="*/ 0 h 1779429"/>
                        <a:gd name="connsiteX8" fmla="*/ 8765780 w 9669881"/>
                        <a:gd name="connsiteY8" fmla="*/ 0 h 1779429"/>
                        <a:gd name="connsiteX9" fmla="*/ 9669881 w 9669881"/>
                        <a:gd name="connsiteY9" fmla="*/ 402062 h 1779429"/>
                        <a:gd name="connsiteX10" fmla="*/ 9669881 w 9669881"/>
                        <a:gd name="connsiteY10" fmla="*/ 889714 h 1779429"/>
                        <a:gd name="connsiteX11" fmla="*/ 9669881 w 9669881"/>
                        <a:gd name="connsiteY11" fmla="*/ 1377366 h 1779429"/>
                        <a:gd name="connsiteX12" fmla="*/ 8765780 w 9669881"/>
                        <a:gd name="connsiteY12" fmla="*/ 1779429 h 1779429"/>
                        <a:gd name="connsiteX13" fmla="*/ 7564066 w 9669881"/>
                        <a:gd name="connsiteY13" fmla="*/ 1779429 h 1779429"/>
                        <a:gd name="connsiteX14" fmla="*/ 6519586 w 9669881"/>
                        <a:gd name="connsiteY14" fmla="*/ 1779429 h 1779429"/>
                        <a:gd name="connsiteX15" fmla="*/ 5475106 w 9669881"/>
                        <a:gd name="connsiteY15" fmla="*/ 1779429 h 1779429"/>
                        <a:gd name="connsiteX16" fmla="*/ 4509241 w 9669881"/>
                        <a:gd name="connsiteY16" fmla="*/ 1779429 h 1779429"/>
                        <a:gd name="connsiteX17" fmla="*/ 3464761 w 9669881"/>
                        <a:gd name="connsiteY17" fmla="*/ 1779429 h 1779429"/>
                        <a:gd name="connsiteX18" fmla="*/ 2263048 w 9669881"/>
                        <a:gd name="connsiteY18" fmla="*/ 1779429 h 1779429"/>
                        <a:gd name="connsiteX19" fmla="*/ 904100 w 9669881"/>
                        <a:gd name="connsiteY19" fmla="*/ 1779429 h 1779429"/>
                        <a:gd name="connsiteX20" fmla="*/ 0 w 9669881"/>
                        <a:gd name="connsiteY20" fmla="*/ 1377366 h 1779429"/>
                        <a:gd name="connsiteX21" fmla="*/ 0 w 9669881"/>
                        <a:gd name="connsiteY21" fmla="*/ 870208 h 1779429"/>
                        <a:gd name="connsiteX22" fmla="*/ 0 w 9669881"/>
                        <a:gd name="connsiteY22" fmla="*/ 402062 h 17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1779429" fill="none" extrusionOk="0">
                          <a:moveTo>
                            <a:pt x="0" y="402062"/>
                          </a:moveTo>
                          <a:cubicBezTo>
                            <a:pt x="9723" y="199114"/>
                            <a:pt x="513656" y="-125532"/>
                            <a:pt x="904100" y="0"/>
                          </a:cubicBezTo>
                          <a:cubicBezTo>
                            <a:pt x="1222912" y="-2406"/>
                            <a:pt x="1482624" y="5286"/>
                            <a:pt x="1948580" y="0"/>
                          </a:cubicBezTo>
                          <a:cubicBezTo>
                            <a:pt x="2426705" y="-5421"/>
                            <a:pt x="2472009" y="18717"/>
                            <a:pt x="2914443" y="0"/>
                          </a:cubicBezTo>
                          <a:cubicBezTo>
                            <a:pt x="3376925" y="-16620"/>
                            <a:pt x="3441360" y="-3342"/>
                            <a:pt x="3801692" y="0"/>
                          </a:cubicBezTo>
                          <a:cubicBezTo>
                            <a:pt x="4116844" y="6388"/>
                            <a:pt x="4455208" y="18492"/>
                            <a:pt x="4767555" y="0"/>
                          </a:cubicBezTo>
                          <a:cubicBezTo>
                            <a:pt x="5044138" y="-75911"/>
                            <a:pt x="5415621" y="-22929"/>
                            <a:pt x="5890651" y="0"/>
                          </a:cubicBezTo>
                          <a:cubicBezTo>
                            <a:pt x="6372906" y="-28100"/>
                            <a:pt x="6556222" y="-21882"/>
                            <a:pt x="6777898" y="0"/>
                          </a:cubicBezTo>
                          <a:cubicBezTo>
                            <a:pt x="7034874" y="4851"/>
                            <a:pt x="7324790" y="28931"/>
                            <a:pt x="7665144" y="0"/>
                          </a:cubicBezTo>
                          <a:cubicBezTo>
                            <a:pt x="7881301" y="-38266"/>
                            <a:pt x="8331745" y="18182"/>
                            <a:pt x="8765780" y="0"/>
                          </a:cubicBezTo>
                          <a:cubicBezTo>
                            <a:pt x="9353091" y="11019"/>
                            <a:pt x="9605239" y="185129"/>
                            <a:pt x="9669881" y="402062"/>
                          </a:cubicBezTo>
                          <a:cubicBezTo>
                            <a:pt x="9644499" y="624423"/>
                            <a:pt x="9667531" y="648088"/>
                            <a:pt x="9669881" y="860455"/>
                          </a:cubicBezTo>
                          <a:cubicBezTo>
                            <a:pt x="9679165" y="1070081"/>
                            <a:pt x="9637784" y="1158171"/>
                            <a:pt x="9669881" y="1377366"/>
                          </a:cubicBezTo>
                          <a:cubicBezTo>
                            <a:pt x="9648636" y="1512012"/>
                            <a:pt x="9291715" y="1730424"/>
                            <a:pt x="8765780" y="1779429"/>
                          </a:cubicBezTo>
                          <a:cubicBezTo>
                            <a:pt x="8598748" y="1821028"/>
                            <a:pt x="8288260" y="1767185"/>
                            <a:pt x="7878533" y="1779429"/>
                          </a:cubicBezTo>
                          <a:cubicBezTo>
                            <a:pt x="7461205" y="1794695"/>
                            <a:pt x="6947281" y="1761545"/>
                            <a:pt x="6598203" y="1779429"/>
                          </a:cubicBezTo>
                          <a:cubicBezTo>
                            <a:pt x="6388118" y="1793942"/>
                            <a:pt x="6305413" y="1786922"/>
                            <a:pt x="6036655" y="1779429"/>
                          </a:cubicBezTo>
                          <a:cubicBezTo>
                            <a:pt x="5767897" y="1771936"/>
                            <a:pt x="5748768" y="1767269"/>
                            <a:pt x="5475106" y="1779429"/>
                          </a:cubicBezTo>
                          <a:cubicBezTo>
                            <a:pt x="5061393" y="1827558"/>
                            <a:pt x="4447398" y="1764733"/>
                            <a:pt x="4194774" y="1779429"/>
                          </a:cubicBezTo>
                          <a:cubicBezTo>
                            <a:pt x="3947506" y="1732938"/>
                            <a:pt x="3615806" y="1800867"/>
                            <a:pt x="3228911" y="1779429"/>
                          </a:cubicBezTo>
                          <a:cubicBezTo>
                            <a:pt x="2787879" y="1723741"/>
                            <a:pt x="2384797" y="1719346"/>
                            <a:pt x="1948580" y="1779429"/>
                          </a:cubicBezTo>
                          <a:cubicBezTo>
                            <a:pt x="1508880" y="1806684"/>
                            <a:pt x="1355818" y="1774469"/>
                            <a:pt x="904100" y="1779429"/>
                          </a:cubicBezTo>
                          <a:cubicBezTo>
                            <a:pt x="345010" y="1784632"/>
                            <a:pt x="57917" y="1587378"/>
                            <a:pt x="0" y="1377366"/>
                          </a:cubicBezTo>
                          <a:cubicBezTo>
                            <a:pt x="22748" y="1251994"/>
                            <a:pt x="-3059" y="998528"/>
                            <a:pt x="0" y="899467"/>
                          </a:cubicBezTo>
                          <a:cubicBezTo>
                            <a:pt x="-40671" y="784745"/>
                            <a:pt x="-42187" y="549726"/>
                            <a:pt x="0" y="402062"/>
                          </a:cubicBezTo>
                          <a:close/>
                        </a:path>
                        <a:path w="9669881" h="1779429" stroke="0" extrusionOk="0">
                          <a:moveTo>
                            <a:pt x="0" y="402062"/>
                          </a:moveTo>
                          <a:cubicBezTo>
                            <a:pt x="-53255" y="276134"/>
                            <a:pt x="371018" y="-16047"/>
                            <a:pt x="904100" y="0"/>
                          </a:cubicBezTo>
                          <a:cubicBezTo>
                            <a:pt x="1241296" y="42618"/>
                            <a:pt x="1598852" y="3770"/>
                            <a:pt x="1869963" y="0"/>
                          </a:cubicBezTo>
                          <a:cubicBezTo>
                            <a:pt x="2125413" y="1093"/>
                            <a:pt x="2632775" y="61105"/>
                            <a:pt x="2914443" y="0"/>
                          </a:cubicBezTo>
                          <a:cubicBezTo>
                            <a:pt x="3156956" y="-73193"/>
                            <a:pt x="3468990" y="-18034"/>
                            <a:pt x="3801692" y="0"/>
                          </a:cubicBezTo>
                          <a:cubicBezTo>
                            <a:pt x="4213792" y="-40356"/>
                            <a:pt x="4548742" y="-2192"/>
                            <a:pt x="5003405" y="0"/>
                          </a:cubicBezTo>
                          <a:cubicBezTo>
                            <a:pt x="5461704" y="23598"/>
                            <a:pt x="5604990" y="-13783"/>
                            <a:pt x="5890651" y="0"/>
                          </a:cubicBezTo>
                          <a:cubicBezTo>
                            <a:pt x="6199163" y="4621"/>
                            <a:pt x="6739424" y="-8761"/>
                            <a:pt x="7013748" y="0"/>
                          </a:cubicBezTo>
                          <a:cubicBezTo>
                            <a:pt x="7323842" y="20705"/>
                            <a:pt x="8371095" y="57769"/>
                            <a:pt x="8765780" y="0"/>
                          </a:cubicBezTo>
                          <a:cubicBezTo>
                            <a:pt x="9230407" y="1101"/>
                            <a:pt x="9684816" y="218306"/>
                            <a:pt x="9669881" y="402062"/>
                          </a:cubicBezTo>
                          <a:cubicBezTo>
                            <a:pt x="9626782" y="532342"/>
                            <a:pt x="9640986" y="801917"/>
                            <a:pt x="9669881" y="889714"/>
                          </a:cubicBezTo>
                          <a:cubicBezTo>
                            <a:pt x="9699751" y="975987"/>
                            <a:pt x="9644185" y="1208757"/>
                            <a:pt x="9669881" y="1377366"/>
                          </a:cubicBezTo>
                          <a:cubicBezTo>
                            <a:pt x="9630745" y="1498564"/>
                            <a:pt x="9134010" y="1749475"/>
                            <a:pt x="8765780" y="1779429"/>
                          </a:cubicBezTo>
                          <a:cubicBezTo>
                            <a:pt x="8346459" y="1776810"/>
                            <a:pt x="8117282" y="1770852"/>
                            <a:pt x="7564066" y="1779429"/>
                          </a:cubicBezTo>
                          <a:cubicBezTo>
                            <a:pt x="7004886" y="1820929"/>
                            <a:pt x="6796876" y="1786265"/>
                            <a:pt x="6519586" y="1779429"/>
                          </a:cubicBezTo>
                          <a:cubicBezTo>
                            <a:pt x="6194318" y="1784501"/>
                            <a:pt x="5729680" y="1757324"/>
                            <a:pt x="5475106" y="1779429"/>
                          </a:cubicBezTo>
                          <a:cubicBezTo>
                            <a:pt x="5195213" y="1762636"/>
                            <a:pt x="4877912" y="1800527"/>
                            <a:pt x="4509241" y="1779429"/>
                          </a:cubicBezTo>
                          <a:cubicBezTo>
                            <a:pt x="4127815" y="1800149"/>
                            <a:pt x="3758422" y="1787731"/>
                            <a:pt x="3464761" y="1779429"/>
                          </a:cubicBezTo>
                          <a:cubicBezTo>
                            <a:pt x="3194769" y="1766816"/>
                            <a:pt x="2558887" y="1783569"/>
                            <a:pt x="2263048" y="1779429"/>
                          </a:cubicBezTo>
                          <a:cubicBezTo>
                            <a:pt x="1984948" y="1856898"/>
                            <a:pt x="1347344" y="1830256"/>
                            <a:pt x="904100" y="1779429"/>
                          </a:cubicBezTo>
                          <a:cubicBezTo>
                            <a:pt x="468765" y="1853447"/>
                            <a:pt x="92120" y="1632708"/>
                            <a:pt x="0" y="1377366"/>
                          </a:cubicBezTo>
                          <a:cubicBezTo>
                            <a:pt x="29044" y="1225663"/>
                            <a:pt x="42729" y="1082863"/>
                            <a:pt x="0" y="870208"/>
                          </a:cubicBezTo>
                          <a:cubicBezTo>
                            <a:pt x="-24529" y="639938"/>
                            <a:pt x="59793" y="620790"/>
                            <a:pt x="0" y="402062"/>
                          </a:cubicBezTo>
                          <a:close/>
                        </a:path>
                        <a:path w="9669881" h="1779429" fill="none" stroke="0" extrusionOk="0">
                          <a:moveTo>
                            <a:pt x="0" y="402062"/>
                          </a:moveTo>
                          <a:cubicBezTo>
                            <a:pt x="50591" y="145879"/>
                            <a:pt x="483957" y="-22260"/>
                            <a:pt x="904100" y="0"/>
                          </a:cubicBezTo>
                          <a:cubicBezTo>
                            <a:pt x="1270590" y="-8259"/>
                            <a:pt x="1407586" y="-4711"/>
                            <a:pt x="1948580" y="0"/>
                          </a:cubicBezTo>
                          <a:cubicBezTo>
                            <a:pt x="2431181" y="-3225"/>
                            <a:pt x="2471899" y="12854"/>
                            <a:pt x="2914443" y="0"/>
                          </a:cubicBezTo>
                          <a:cubicBezTo>
                            <a:pt x="3348004" y="-18897"/>
                            <a:pt x="3447871" y="-9934"/>
                            <a:pt x="3801692" y="0"/>
                          </a:cubicBezTo>
                          <a:cubicBezTo>
                            <a:pt x="4116856" y="-2571"/>
                            <a:pt x="4432339" y="26739"/>
                            <a:pt x="4767555" y="0"/>
                          </a:cubicBezTo>
                          <a:cubicBezTo>
                            <a:pt x="5165218" y="1269"/>
                            <a:pt x="5435387" y="53912"/>
                            <a:pt x="5890651" y="0"/>
                          </a:cubicBezTo>
                          <a:cubicBezTo>
                            <a:pt x="6346623" y="-1790"/>
                            <a:pt x="6574005" y="5215"/>
                            <a:pt x="6777898" y="0"/>
                          </a:cubicBezTo>
                          <a:cubicBezTo>
                            <a:pt x="7014071" y="27555"/>
                            <a:pt x="7380554" y="25433"/>
                            <a:pt x="7665144" y="0"/>
                          </a:cubicBezTo>
                          <a:cubicBezTo>
                            <a:pt x="7878109" y="29887"/>
                            <a:pt x="8265304" y="80821"/>
                            <a:pt x="8765780" y="0"/>
                          </a:cubicBezTo>
                          <a:cubicBezTo>
                            <a:pt x="9369734" y="-14334"/>
                            <a:pt x="9644304" y="207264"/>
                            <a:pt x="9669881" y="402062"/>
                          </a:cubicBezTo>
                          <a:cubicBezTo>
                            <a:pt x="9650135" y="629636"/>
                            <a:pt x="9662015" y="646956"/>
                            <a:pt x="9669881" y="860455"/>
                          </a:cubicBezTo>
                          <a:cubicBezTo>
                            <a:pt x="9701903" y="1078521"/>
                            <a:pt x="9644934" y="1185484"/>
                            <a:pt x="9669881" y="1377366"/>
                          </a:cubicBezTo>
                          <a:cubicBezTo>
                            <a:pt x="9771802" y="1493712"/>
                            <a:pt x="9329040" y="1768196"/>
                            <a:pt x="8765780" y="1779429"/>
                          </a:cubicBezTo>
                          <a:cubicBezTo>
                            <a:pt x="8532372" y="1799394"/>
                            <a:pt x="8307251" y="1754846"/>
                            <a:pt x="7878533" y="1779429"/>
                          </a:cubicBezTo>
                          <a:cubicBezTo>
                            <a:pt x="7483817" y="1797166"/>
                            <a:pt x="7001782" y="1753384"/>
                            <a:pt x="6598203" y="1779429"/>
                          </a:cubicBezTo>
                          <a:cubicBezTo>
                            <a:pt x="6365271" y="1782077"/>
                            <a:pt x="6161583" y="1761376"/>
                            <a:pt x="6025424" y="1779429"/>
                          </a:cubicBezTo>
                          <a:cubicBezTo>
                            <a:pt x="5889265" y="1797482"/>
                            <a:pt x="5618058" y="1791740"/>
                            <a:pt x="5475106" y="1779429"/>
                          </a:cubicBezTo>
                          <a:cubicBezTo>
                            <a:pt x="5100692" y="1812762"/>
                            <a:pt x="4456875" y="1774734"/>
                            <a:pt x="4194774" y="1779429"/>
                          </a:cubicBezTo>
                          <a:cubicBezTo>
                            <a:pt x="3893612" y="1784319"/>
                            <a:pt x="3682607" y="1806767"/>
                            <a:pt x="3228911" y="1779429"/>
                          </a:cubicBezTo>
                          <a:cubicBezTo>
                            <a:pt x="2843107" y="1748558"/>
                            <a:pt x="2444463" y="1694012"/>
                            <a:pt x="1948580" y="1779429"/>
                          </a:cubicBezTo>
                          <a:cubicBezTo>
                            <a:pt x="1504733" y="1782139"/>
                            <a:pt x="1354112" y="1790217"/>
                            <a:pt x="904100" y="1779429"/>
                          </a:cubicBezTo>
                          <a:cubicBezTo>
                            <a:pt x="318508" y="1746267"/>
                            <a:pt x="62647" y="1564662"/>
                            <a:pt x="0" y="1377366"/>
                          </a:cubicBezTo>
                          <a:cubicBezTo>
                            <a:pt x="15374" y="1250868"/>
                            <a:pt x="-8314" y="1029331"/>
                            <a:pt x="0" y="899467"/>
                          </a:cubicBezTo>
                          <a:cubicBezTo>
                            <a:pt x="-7920" y="740952"/>
                            <a:pt x="-16301" y="576190"/>
                            <a:pt x="0" y="4020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13" name="Picture 12" descr="A cartoon of a child sitting on a pile of books&#10;&#10;Description automatically generated">
              <a:extLst>
                <a:ext uri="{FF2B5EF4-FFF2-40B4-BE49-F238E27FC236}">
                  <a16:creationId xmlns:a16="http://schemas.microsoft.com/office/drawing/2014/main" xmlns="" id="{CE22F2AD-CC10-F11D-FBD9-AFBB8F2F9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4" name="Hộp Văn bản 107">
              <a:extLst>
                <a:ext uri="{FF2B5EF4-FFF2-40B4-BE49-F238E27FC236}">
                  <a16:creationId xmlns:a16="http://schemas.microsoft.com/office/drawing/2014/main" xmlns="" id="{6DB034F5-A658-1F17-3CEF-B3FACFDBF373}"/>
                </a:ext>
              </a:extLst>
            </p:cNvPr>
            <p:cNvSpPr txBox="1"/>
            <p:nvPr/>
          </p:nvSpPr>
          <p:spPr>
            <a:xfrm>
              <a:off x="638680" y="1203869"/>
              <a:ext cx="8670606" cy="147732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cs typeface="Arial" panose="020B0604020202020204" pitchFamily="34" charset="0"/>
                </a:rPr>
                <a:t>+ Lá cây rì rào trong gió</a:t>
              </a:r>
              <a:r>
                <a:rPr lang="vi-VN" sz="3000" b="1" dirty="0">
                  <a:latin typeface="Cambria" panose="02040503050406030204" pitchFamily="18" charset="0"/>
                  <a:ea typeface="Cambria" panose="02040503050406030204" pitchFamily="18" charset="0"/>
                  <a:cs typeface="Arial" panose="020B0604020202020204" pitchFamily="34" charset="0"/>
                </a:rPr>
                <a:t>. (nghĩa gốc)</a:t>
              </a:r>
            </a:p>
            <a:p>
              <a:pPr algn="just"/>
              <a:r>
                <a:rPr lang="vi-VN" sz="3000" dirty="0">
                  <a:latin typeface="Cambria" panose="02040503050406030204" pitchFamily="18" charset="0"/>
                  <a:ea typeface="Cambria" panose="02040503050406030204" pitchFamily="18" charset="0"/>
                  <a:cs typeface="Arial" panose="020B0604020202020204" pitchFamily="34" charset="0"/>
                </a:rPr>
                <a:t>+ Chị em tôi chụm đầu đọc lá thư của bố.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a:p>
              <a:pPr algn="just"/>
              <a:r>
                <a:rPr lang="vi-VN" sz="3000" dirty="0">
                  <a:latin typeface="Cambria" panose="02040503050406030204" pitchFamily="18" charset="0"/>
                  <a:ea typeface="Cambria" panose="02040503050406030204" pitchFamily="18" charset="0"/>
                  <a:cs typeface="Arial" panose="020B0604020202020204" pitchFamily="34" charset="0"/>
                </a:rPr>
                <a:t>+ Lá cờ đỏ sao vàng tung bay trong gió.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p:txBody>
        </p:sp>
      </p:grpSp>
      <p:grpSp>
        <p:nvGrpSpPr>
          <p:cNvPr id="15" name="Group 14">
            <a:extLst>
              <a:ext uri="{FF2B5EF4-FFF2-40B4-BE49-F238E27FC236}">
                <a16:creationId xmlns:a16="http://schemas.microsoft.com/office/drawing/2014/main" xmlns="" id="{52CE2CA2-ADBE-36FF-DA74-D5D8A59382D1}"/>
              </a:ext>
            </a:extLst>
          </p:cNvPr>
          <p:cNvGrpSpPr/>
          <p:nvPr/>
        </p:nvGrpSpPr>
        <p:grpSpPr>
          <a:xfrm>
            <a:off x="361830" y="4035568"/>
            <a:ext cx="10436797" cy="2691803"/>
            <a:chOff x="-103575" y="184979"/>
            <a:chExt cx="9412861" cy="2691803"/>
          </a:xfrm>
        </p:grpSpPr>
        <p:sp>
          <p:nvSpPr>
            <p:cNvPr id="16" name="Rectangle: Rounded Corners 30">
              <a:extLst>
                <a:ext uri="{FF2B5EF4-FFF2-40B4-BE49-F238E27FC236}">
                  <a16:creationId xmlns:a16="http://schemas.microsoft.com/office/drawing/2014/main" xmlns="" id="{3DA1A141-1FE6-6FB9-6AD7-67999165A904}"/>
                </a:ext>
              </a:extLst>
            </p:cNvPr>
            <p:cNvSpPr/>
            <p:nvPr/>
          </p:nvSpPr>
          <p:spPr>
            <a:xfrm>
              <a:off x="432384" y="1097353"/>
              <a:ext cx="8721186" cy="1779429"/>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475911327">
                    <a:custGeom>
                      <a:avLst/>
                      <a:gdLst>
                        <a:gd name="connsiteX0" fmla="*/ 0 w 9669881"/>
                        <a:gd name="connsiteY0" fmla="*/ 402062 h 1779429"/>
                        <a:gd name="connsiteX1" fmla="*/ 904100 w 9669881"/>
                        <a:gd name="connsiteY1" fmla="*/ 0 h 1779429"/>
                        <a:gd name="connsiteX2" fmla="*/ 1948580 w 9669881"/>
                        <a:gd name="connsiteY2" fmla="*/ 0 h 1779429"/>
                        <a:gd name="connsiteX3" fmla="*/ 2914443 w 9669881"/>
                        <a:gd name="connsiteY3" fmla="*/ 0 h 1779429"/>
                        <a:gd name="connsiteX4" fmla="*/ 3801692 w 9669881"/>
                        <a:gd name="connsiteY4" fmla="*/ 0 h 1779429"/>
                        <a:gd name="connsiteX5" fmla="*/ 4767555 w 9669881"/>
                        <a:gd name="connsiteY5" fmla="*/ 0 h 1779429"/>
                        <a:gd name="connsiteX6" fmla="*/ 5890651 w 9669881"/>
                        <a:gd name="connsiteY6" fmla="*/ 0 h 1779429"/>
                        <a:gd name="connsiteX7" fmla="*/ 6777898 w 9669881"/>
                        <a:gd name="connsiteY7" fmla="*/ 0 h 1779429"/>
                        <a:gd name="connsiteX8" fmla="*/ 7665144 w 9669881"/>
                        <a:gd name="connsiteY8" fmla="*/ 0 h 1779429"/>
                        <a:gd name="connsiteX9" fmla="*/ 8765780 w 9669881"/>
                        <a:gd name="connsiteY9" fmla="*/ 0 h 1779429"/>
                        <a:gd name="connsiteX10" fmla="*/ 9669881 w 9669881"/>
                        <a:gd name="connsiteY10" fmla="*/ 402062 h 1779429"/>
                        <a:gd name="connsiteX11" fmla="*/ 9669881 w 9669881"/>
                        <a:gd name="connsiteY11" fmla="*/ 860455 h 1779429"/>
                        <a:gd name="connsiteX12" fmla="*/ 9669881 w 9669881"/>
                        <a:gd name="connsiteY12" fmla="*/ 1377366 h 1779429"/>
                        <a:gd name="connsiteX13" fmla="*/ 8765780 w 9669881"/>
                        <a:gd name="connsiteY13" fmla="*/ 1779429 h 1779429"/>
                        <a:gd name="connsiteX14" fmla="*/ 7878533 w 9669881"/>
                        <a:gd name="connsiteY14" fmla="*/ 1779429 h 1779429"/>
                        <a:gd name="connsiteX15" fmla="*/ 6598203 w 9669881"/>
                        <a:gd name="connsiteY15" fmla="*/ 1779429 h 1779429"/>
                        <a:gd name="connsiteX16" fmla="*/ 6036655 w 9669881"/>
                        <a:gd name="connsiteY16" fmla="*/ 1779429 h 1779429"/>
                        <a:gd name="connsiteX17" fmla="*/ 5475106 w 9669881"/>
                        <a:gd name="connsiteY17" fmla="*/ 1779429 h 1779429"/>
                        <a:gd name="connsiteX18" fmla="*/ 4194774 w 9669881"/>
                        <a:gd name="connsiteY18" fmla="*/ 1779429 h 1779429"/>
                        <a:gd name="connsiteX19" fmla="*/ 3228911 w 9669881"/>
                        <a:gd name="connsiteY19" fmla="*/ 1779429 h 1779429"/>
                        <a:gd name="connsiteX20" fmla="*/ 1948580 w 9669881"/>
                        <a:gd name="connsiteY20" fmla="*/ 1779429 h 1779429"/>
                        <a:gd name="connsiteX21" fmla="*/ 904100 w 9669881"/>
                        <a:gd name="connsiteY21" fmla="*/ 1779429 h 1779429"/>
                        <a:gd name="connsiteX22" fmla="*/ 0 w 9669881"/>
                        <a:gd name="connsiteY22" fmla="*/ 1377366 h 1779429"/>
                        <a:gd name="connsiteX23" fmla="*/ 0 w 9669881"/>
                        <a:gd name="connsiteY23" fmla="*/ 899467 h 1779429"/>
                        <a:gd name="connsiteX24" fmla="*/ 0 w 9669881"/>
                        <a:gd name="connsiteY24" fmla="*/ 402062 h 1779429"/>
                        <a:gd name="connsiteX0" fmla="*/ 0 w 9669881"/>
                        <a:gd name="connsiteY0" fmla="*/ 402062 h 1779429"/>
                        <a:gd name="connsiteX1" fmla="*/ 904100 w 9669881"/>
                        <a:gd name="connsiteY1" fmla="*/ 0 h 1779429"/>
                        <a:gd name="connsiteX2" fmla="*/ 1869963 w 9669881"/>
                        <a:gd name="connsiteY2" fmla="*/ 0 h 1779429"/>
                        <a:gd name="connsiteX3" fmla="*/ 2914443 w 9669881"/>
                        <a:gd name="connsiteY3" fmla="*/ 0 h 1779429"/>
                        <a:gd name="connsiteX4" fmla="*/ 3801692 w 9669881"/>
                        <a:gd name="connsiteY4" fmla="*/ 0 h 1779429"/>
                        <a:gd name="connsiteX5" fmla="*/ 5003405 w 9669881"/>
                        <a:gd name="connsiteY5" fmla="*/ 0 h 1779429"/>
                        <a:gd name="connsiteX6" fmla="*/ 5890651 w 9669881"/>
                        <a:gd name="connsiteY6" fmla="*/ 0 h 1779429"/>
                        <a:gd name="connsiteX7" fmla="*/ 7013748 w 9669881"/>
                        <a:gd name="connsiteY7" fmla="*/ 0 h 1779429"/>
                        <a:gd name="connsiteX8" fmla="*/ 8765780 w 9669881"/>
                        <a:gd name="connsiteY8" fmla="*/ 0 h 1779429"/>
                        <a:gd name="connsiteX9" fmla="*/ 9669881 w 9669881"/>
                        <a:gd name="connsiteY9" fmla="*/ 402062 h 1779429"/>
                        <a:gd name="connsiteX10" fmla="*/ 9669881 w 9669881"/>
                        <a:gd name="connsiteY10" fmla="*/ 889714 h 1779429"/>
                        <a:gd name="connsiteX11" fmla="*/ 9669881 w 9669881"/>
                        <a:gd name="connsiteY11" fmla="*/ 1377366 h 1779429"/>
                        <a:gd name="connsiteX12" fmla="*/ 8765780 w 9669881"/>
                        <a:gd name="connsiteY12" fmla="*/ 1779429 h 1779429"/>
                        <a:gd name="connsiteX13" fmla="*/ 7564066 w 9669881"/>
                        <a:gd name="connsiteY13" fmla="*/ 1779429 h 1779429"/>
                        <a:gd name="connsiteX14" fmla="*/ 6519586 w 9669881"/>
                        <a:gd name="connsiteY14" fmla="*/ 1779429 h 1779429"/>
                        <a:gd name="connsiteX15" fmla="*/ 5475106 w 9669881"/>
                        <a:gd name="connsiteY15" fmla="*/ 1779429 h 1779429"/>
                        <a:gd name="connsiteX16" fmla="*/ 4509241 w 9669881"/>
                        <a:gd name="connsiteY16" fmla="*/ 1779429 h 1779429"/>
                        <a:gd name="connsiteX17" fmla="*/ 3464761 w 9669881"/>
                        <a:gd name="connsiteY17" fmla="*/ 1779429 h 1779429"/>
                        <a:gd name="connsiteX18" fmla="*/ 2263048 w 9669881"/>
                        <a:gd name="connsiteY18" fmla="*/ 1779429 h 1779429"/>
                        <a:gd name="connsiteX19" fmla="*/ 904100 w 9669881"/>
                        <a:gd name="connsiteY19" fmla="*/ 1779429 h 1779429"/>
                        <a:gd name="connsiteX20" fmla="*/ 0 w 9669881"/>
                        <a:gd name="connsiteY20" fmla="*/ 1377366 h 1779429"/>
                        <a:gd name="connsiteX21" fmla="*/ 0 w 9669881"/>
                        <a:gd name="connsiteY21" fmla="*/ 870208 h 1779429"/>
                        <a:gd name="connsiteX22" fmla="*/ 0 w 9669881"/>
                        <a:gd name="connsiteY22" fmla="*/ 402062 h 17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1779429" fill="none" extrusionOk="0">
                          <a:moveTo>
                            <a:pt x="0" y="402062"/>
                          </a:moveTo>
                          <a:cubicBezTo>
                            <a:pt x="9723" y="199114"/>
                            <a:pt x="513656" y="-125532"/>
                            <a:pt x="904100" y="0"/>
                          </a:cubicBezTo>
                          <a:cubicBezTo>
                            <a:pt x="1222912" y="-2406"/>
                            <a:pt x="1482624" y="5286"/>
                            <a:pt x="1948580" y="0"/>
                          </a:cubicBezTo>
                          <a:cubicBezTo>
                            <a:pt x="2426705" y="-5421"/>
                            <a:pt x="2472009" y="18717"/>
                            <a:pt x="2914443" y="0"/>
                          </a:cubicBezTo>
                          <a:cubicBezTo>
                            <a:pt x="3376925" y="-16620"/>
                            <a:pt x="3441360" y="-3342"/>
                            <a:pt x="3801692" y="0"/>
                          </a:cubicBezTo>
                          <a:cubicBezTo>
                            <a:pt x="4116844" y="6388"/>
                            <a:pt x="4455208" y="18492"/>
                            <a:pt x="4767555" y="0"/>
                          </a:cubicBezTo>
                          <a:cubicBezTo>
                            <a:pt x="5044138" y="-75911"/>
                            <a:pt x="5415621" y="-22929"/>
                            <a:pt x="5890651" y="0"/>
                          </a:cubicBezTo>
                          <a:cubicBezTo>
                            <a:pt x="6372906" y="-28100"/>
                            <a:pt x="6556222" y="-21882"/>
                            <a:pt x="6777898" y="0"/>
                          </a:cubicBezTo>
                          <a:cubicBezTo>
                            <a:pt x="7034874" y="4851"/>
                            <a:pt x="7324790" y="28931"/>
                            <a:pt x="7665144" y="0"/>
                          </a:cubicBezTo>
                          <a:cubicBezTo>
                            <a:pt x="7881301" y="-38266"/>
                            <a:pt x="8331745" y="18182"/>
                            <a:pt x="8765780" y="0"/>
                          </a:cubicBezTo>
                          <a:cubicBezTo>
                            <a:pt x="9353091" y="11019"/>
                            <a:pt x="9605239" y="185129"/>
                            <a:pt x="9669881" y="402062"/>
                          </a:cubicBezTo>
                          <a:cubicBezTo>
                            <a:pt x="9644499" y="624423"/>
                            <a:pt x="9667531" y="648088"/>
                            <a:pt x="9669881" y="860455"/>
                          </a:cubicBezTo>
                          <a:cubicBezTo>
                            <a:pt x="9679165" y="1070081"/>
                            <a:pt x="9637784" y="1158171"/>
                            <a:pt x="9669881" y="1377366"/>
                          </a:cubicBezTo>
                          <a:cubicBezTo>
                            <a:pt x="9648636" y="1512012"/>
                            <a:pt x="9291715" y="1730424"/>
                            <a:pt x="8765780" y="1779429"/>
                          </a:cubicBezTo>
                          <a:cubicBezTo>
                            <a:pt x="8598748" y="1821028"/>
                            <a:pt x="8288260" y="1767185"/>
                            <a:pt x="7878533" y="1779429"/>
                          </a:cubicBezTo>
                          <a:cubicBezTo>
                            <a:pt x="7461205" y="1794695"/>
                            <a:pt x="6947281" y="1761545"/>
                            <a:pt x="6598203" y="1779429"/>
                          </a:cubicBezTo>
                          <a:cubicBezTo>
                            <a:pt x="6388118" y="1793942"/>
                            <a:pt x="6305413" y="1786922"/>
                            <a:pt x="6036655" y="1779429"/>
                          </a:cubicBezTo>
                          <a:cubicBezTo>
                            <a:pt x="5767897" y="1771936"/>
                            <a:pt x="5748768" y="1767269"/>
                            <a:pt x="5475106" y="1779429"/>
                          </a:cubicBezTo>
                          <a:cubicBezTo>
                            <a:pt x="5061393" y="1827558"/>
                            <a:pt x="4447398" y="1764733"/>
                            <a:pt x="4194774" y="1779429"/>
                          </a:cubicBezTo>
                          <a:cubicBezTo>
                            <a:pt x="3947506" y="1732938"/>
                            <a:pt x="3615806" y="1800867"/>
                            <a:pt x="3228911" y="1779429"/>
                          </a:cubicBezTo>
                          <a:cubicBezTo>
                            <a:pt x="2787879" y="1723741"/>
                            <a:pt x="2384797" y="1719346"/>
                            <a:pt x="1948580" y="1779429"/>
                          </a:cubicBezTo>
                          <a:cubicBezTo>
                            <a:pt x="1508880" y="1806684"/>
                            <a:pt x="1355818" y="1774469"/>
                            <a:pt x="904100" y="1779429"/>
                          </a:cubicBezTo>
                          <a:cubicBezTo>
                            <a:pt x="345010" y="1784632"/>
                            <a:pt x="57917" y="1587378"/>
                            <a:pt x="0" y="1377366"/>
                          </a:cubicBezTo>
                          <a:cubicBezTo>
                            <a:pt x="22748" y="1251994"/>
                            <a:pt x="-3059" y="998528"/>
                            <a:pt x="0" y="899467"/>
                          </a:cubicBezTo>
                          <a:cubicBezTo>
                            <a:pt x="-40671" y="784745"/>
                            <a:pt x="-42187" y="549726"/>
                            <a:pt x="0" y="402062"/>
                          </a:cubicBezTo>
                          <a:close/>
                        </a:path>
                        <a:path w="9669881" h="1779429" stroke="0" extrusionOk="0">
                          <a:moveTo>
                            <a:pt x="0" y="402062"/>
                          </a:moveTo>
                          <a:cubicBezTo>
                            <a:pt x="-53255" y="276134"/>
                            <a:pt x="371018" y="-16047"/>
                            <a:pt x="904100" y="0"/>
                          </a:cubicBezTo>
                          <a:cubicBezTo>
                            <a:pt x="1241296" y="42618"/>
                            <a:pt x="1598852" y="3770"/>
                            <a:pt x="1869963" y="0"/>
                          </a:cubicBezTo>
                          <a:cubicBezTo>
                            <a:pt x="2125413" y="1093"/>
                            <a:pt x="2632775" y="61105"/>
                            <a:pt x="2914443" y="0"/>
                          </a:cubicBezTo>
                          <a:cubicBezTo>
                            <a:pt x="3156956" y="-73193"/>
                            <a:pt x="3468990" y="-18034"/>
                            <a:pt x="3801692" y="0"/>
                          </a:cubicBezTo>
                          <a:cubicBezTo>
                            <a:pt x="4213792" y="-40356"/>
                            <a:pt x="4548742" y="-2192"/>
                            <a:pt x="5003405" y="0"/>
                          </a:cubicBezTo>
                          <a:cubicBezTo>
                            <a:pt x="5461704" y="23598"/>
                            <a:pt x="5604990" y="-13783"/>
                            <a:pt x="5890651" y="0"/>
                          </a:cubicBezTo>
                          <a:cubicBezTo>
                            <a:pt x="6199163" y="4621"/>
                            <a:pt x="6739424" y="-8761"/>
                            <a:pt x="7013748" y="0"/>
                          </a:cubicBezTo>
                          <a:cubicBezTo>
                            <a:pt x="7323842" y="20705"/>
                            <a:pt x="8371095" y="57769"/>
                            <a:pt x="8765780" y="0"/>
                          </a:cubicBezTo>
                          <a:cubicBezTo>
                            <a:pt x="9230407" y="1101"/>
                            <a:pt x="9684816" y="218306"/>
                            <a:pt x="9669881" y="402062"/>
                          </a:cubicBezTo>
                          <a:cubicBezTo>
                            <a:pt x="9626782" y="532342"/>
                            <a:pt x="9640986" y="801917"/>
                            <a:pt x="9669881" y="889714"/>
                          </a:cubicBezTo>
                          <a:cubicBezTo>
                            <a:pt x="9699751" y="975987"/>
                            <a:pt x="9644185" y="1208757"/>
                            <a:pt x="9669881" y="1377366"/>
                          </a:cubicBezTo>
                          <a:cubicBezTo>
                            <a:pt x="9630745" y="1498564"/>
                            <a:pt x="9134010" y="1749475"/>
                            <a:pt x="8765780" y="1779429"/>
                          </a:cubicBezTo>
                          <a:cubicBezTo>
                            <a:pt x="8346459" y="1776810"/>
                            <a:pt x="8117282" y="1770852"/>
                            <a:pt x="7564066" y="1779429"/>
                          </a:cubicBezTo>
                          <a:cubicBezTo>
                            <a:pt x="7004886" y="1820929"/>
                            <a:pt x="6796876" y="1786265"/>
                            <a:pt x="6519586" y="1779429"/>
                          </a:cubicBezTo>
                          <a:cubicBezTo>
                            <a:pt x="6194318" y="1784501"/>
                            <a:pt x="5729680" y="1757324"/>
                            <a:pt x="5475106" y="1779429"/>
                          </a:cubicBezTo>
                          <a:cubicBezTo>
                            <a:pt x="5195213" y="1762636"/>
                            <a:pt x="4877912" y="1800527"/>
                            <a:pt x="4509241" y="1779429"/>
                          </a:cubicBezTo>
                          <a:cubicBezTo>
                            <a:pt x="4127815" y="1800149"/>
                            <a:pt x="3758422" y="1787731"/>
                            <a:pt x="3464761" y="1779429"/>
                          </a:cubicBezTo>
                          <a:cubicBezTo>
                            <a:pt x="3194769" y="1766816"/>
                            <a:pt x="2558887" y="1783569"/>
                            <a:pt x="2263048" y="1779429"/>
                          </a:cubicBezTo>
                          <a:cubicBezTo>
                            <a:pt x="1984948" y="1856898"/>
                            <a:pt x="1347344" y="1830256"/>
                            <a:pt x="904100" y="1779429"/>
                          </a:cubicBezTo>
                          <a:cubicBezTo>
                            <a:pt x="468765" y="1853447"/>
                            <a:pt x="92120" y="1632708"/>
                            <a:pt x="0" y="1377366"/>
                          </a:cubicBezTo>
                          <a:cubicBezTo>
                            <a:pt x="29044" y="1225663"/>
                            <a:pt x="42729" y="1082863"/>
                            <a:pt x="0" y="870208"/>
                          </a:cubicBezTo>
                          <a:cubicBezTo>
                            <a:pt x="-24529" y="639938"/>
                            <a:pt x="59793" y="620790"/>
                            <a:pt x="0" y="402062"/>
                          </a:cubicBezTo>
                          <a:close/>
                        </a:path>
                        <a:path w="9669881" h="1779429" fill="none" stroke="0" extrusionOk="0">
                          <a:moveTo>
                            <a:pt x="0" y="402062"/>
                          </a:moveTo>
                          <a:cubicBezTo>
                            <a:pt x="50591" y="145879"/>
                            <a:pt x="483957" y="-22260"/>
                            <a:pt x="904100" y="0"/>
                          </a:cubicBezTo>
                          <a:cubicBezTo>
                            <a:pt x="1270590" y="-8259"/>
                            <a:pt x="1407586" y="-4711"/>
                            <a:pt x="1948580" y="0"/>
                          </a:cubicBezTo>
                          <a:cubicBezTo>
                            <a:pt x="2431181" y="-3225"/>
                            <a:pt x="2471899" y="12854"/>
                            <a:pt x="2914443" y="0"/>
                          </a:cubicBezTo>
                          <a:cubicBezTo>
                            <a:pt x="3348004" y="-18897"/>
                            <a:pt x="3447871" y="-9934"/>
                            <a:pt x="3801692" y="0"/>
                          </a:cubicBezTo>
                          <a:cubicBezTo>
                            <a:pt x="4116856" y="-2571"/>
                            <a:pt x="4432339" y="26739"/>
                            <a:pt x="4767555" y="0"/>
                          </a:cubicBezTo>
                          <a:cubicBezTo>
                            <a:pt x="5165218" y="1269"/>
                            <a:pt x="5435387" y="53912"/>
                            <a:pt x="5890651" y="0"/>
                          </a:cubicBezTo>
                          <a:cubicBezTo>
                            <a:pt x="6346623" y="-1790"/>
                            <a:pt x="6574005" y="5215"/>
                            <a:pt x="6777898" y="0"/>
                          </a:cubicBezTo>
                          <a:cubicBezTo>
                            <a:pt x="7014071" y="27555"/>
                            <a:pt x="7380554" y="25433"/>
                            <a:pt x="7665144" y="0"/>
                          </a:cubicBezTo>
                          <a:cubicBezTo>
                            <a:pt x="7878109" y="29887"/>
                            <a:pt x="8265304" y="80821"/>
                            <a:pt x="8765780" y="0"/>
                          </a:cubicBezTo>
                          <a:cubicBezTo>
                            <a:pt x="9369734" y="-14334"/>
                            <a:pt x="9644304" y="207264"/>
                            <a:pt x="9669881" y="402062"/>
                          </a:cubicBezTo>
                          <a:cubicBezTo>
                            <a:pt x="9650135" y="629636"/>
                            <a:pt x="9662015" y="646956"/>
                            <a:pt x="9669881" y="860455"/>
                          </a:cubicBezTo>
                          <a:cubicBezTo>
                            <a:pt x="9701903" y="1078521"/>
                            <a:pt x="9644934" y="1185484"/>
                            <a:pt x="9669881" y="1377366"/>
                          </a:cubicBezTo>
                          <a:cubicBezTo>
                            <a:pt x="9771802" y="1493712"/>
                            <a:pt x="9329040" y="1768196"/>
                            <a:pt x="8765780" y="1779429"/>
                          </a:cubicBezTo>
                          <a:cubicBezTo>
                            <a:pt x="8532372" y="1799394"/>
                            <a:pt x="8307251" y="1754846"/>
                            <a:pt x="7878533" y="1779429"/>
                          </a:cubicBezTo>
                          <a:cubicBezTo>
                            <a:pt x="7483817" y="1797166"/>
                            <a:pt x="7001782" y="1753384"/>
                            <a:pt x="6598203" y="1779429"/>
                          </a:cubicBezTo>
                          <a:cubicBezTo>
                            <a:pt x="6365271" y="1782077"/>
                            <a:pt x="6161583" y="1761376"/>
                            <a:pt x="6025424" y="1779429"/>
                          </a:cubicBezTo>
                          <a:cubicBezTo>
                            <a:pt x="5889265" y="1797482"/>
                            <a:pt x="5618058" y="1791740"/>
                            <a:pt x="5475106" y="1779429"/>
                          </a:cubicBezTo>
                          <a:cubicBezTo>
                            <a:pt x="5100692" y="1812762"/>
                            <a:pt x="4456875" y="1774734"/>
                            <a:pt x="4194774" y="1779429"/>
                          </a:cubicBezTo>
                          <a:cubicBezTo>
                            <a:pt x="3893612" y="1784319"/>
                            <a:pt x="3682607" y="1806767"/>
                            <a:pt x="3228911" y="1779429"/>
                          </a:cubicBezTo>
                          <a:cubicBezTo>
                            <a:pt x="2843107" y="1748558"/>
                            <a:pt x="2444463" y="1694012"/>
                            <a:pt x="1948580" y="1779429"/>
                          </a:cubicBezTo>
                          <a:cubicBezTo>
                            <a:pt x="1504733" y="1782139"/>
                            <a:pt x="1354112" y="1790217"/>
                            <a:pt x="904100" y="1779429"/>
                          </a:cubicBezTo>
                          <a:cubicBezTo>
                            <a:pt x="318508" y="1746267"/>
                            <a:pt x="62647" y="1564662"/>
                            <a:pt x="0" y="1377366"/>
                          </a:cubicBezTo>
                          <a:cubicBezTo>
                            <a:pt x="15374" y="1250868"/>
                            <a:pt x="-8314" y="1029331"/>
                            <a:pt x="0" y="899467"/>
                          </a:cubicBezTo>
                          <a:cubicBezTo>
                            <a:pt x="-7920" y="740952"/>
                            <a:pt x="-16301" y="576190"/>
                            <a:pt x="0" y="4020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17" name="Picture 16" descr="A cartoon of a child sitting on a pile of books&#10;&#10;Description automatically generated">
              <a:extLst>
                <a:ext uri="{FF2B5EF4-FFF2-40B4-BE49-F238E27FC236}">
                  <a16:creationId xmlns:a16="http://schemas.microsoft.com/office/drawing/2014/main" xmlns="" id="{03260378-3F78-9B0C-D5F3-104773CD0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8" name="Hộp Văn bản 107">
              <a:extLst>
                <a:ext uri="{FF2B5EF4-FFF2-40B4-BE49-F238E27FC236}">
                  <a16:creationId xmlns:a16="http://schemas.microsoft.com/office/drawing/2014/main" xmlns="" id="{1948082B-CF49-3C75-7D5B-C67FC52CB047}"/>
                </a:ext>
              </a:extLst>
            </p:cNvPr>
            <p:cNvSpPr txBox="1"/>
            <p:nvPr/>
          </p:nvSpPr>
          <p:spPr>
            <a:xfrm>
              <a:off x="638680" y="1432469"/>
              <a:ext cx="8670606" cy="1015663"/>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cs typeface="Arial" panose="020B0604020202020204" pitchFamily="34" charset="0"/>
                </a:rPr>
                <a:t> </a:t>
              </a:r>
              <a:r>
                <a:rPr lang="en-US" sz="3000" dirty="0">
                  <a:latin typeface="Cambria" panose="02040503050406030204" pitchFamily="18" charset="0"/>
                  <a:ea typeface="Cambria" panose="02040503050406030204" pitchFamily="18" charset="0"/>
                  <a:cs typeface="Arial" panose="020B0604020202020204" pitchFamily="34" charset="0"/>
                </a:rPr>
                <a:t>+ </a:t>
              </a:r>
              <a:r>
                <a:rPr lang="vi-VN" sz="3000" dirty="0">
                  <a:latin typeface="Cambria" panose="02040503050406030204" pitchFamily="18" charset="0"/>
                  <a:ea typeface="Cambria" panose="02040503050406030204" pitchFamily="18" charset="0"/>
                  <a:cs typeface="Arial" panose="020B0604020202020204" pitchFamily="34" charset="0"/>
                </a:rPr>
                <a:t>Cây hoa hồng đã ra những cái nụ nhỏ xinh</a:t>
              </a:r>
              <a:r>
                <a:rPr lang="vi-VN" sz="3000" b="1" dirty="0">
                  <a:latin typeface="Cambria" panose="02040503050406030204" pitchFamily="18" charset="0"/>
                  <a:ea typeface="Cambria" panose="02040503050406030204" pitchFamily="18" charset="0"/>
                  <a:cs typeface="Arial" panose="020B0604020202020204" pitchFamily="34" charset="0"/>
                </a:rPr>
                <a:t>.</a:t>
              </a:r>
              <a:r>
                <a:rPr lang="en-US" sz="3000" b="1" dirty="0">
                  <a:latin typeface="Cambria" panose="02040503050406030204" pitchFamily="18" charset="0"/>
                  <a:ea typeface="Cambria" panose="02040503050406030204" pitchFamily="18" charset="0"/>
                  <a:cs typeface="Arial" panose="020B0604020202020204" pitchFamily="34" charset="0"/>
                </a:rPr>
                <a:t> (</a:t>
              </a:r>
              <a:r>
                <a:rPr lang="en-US" sz="3000" b="1" dirty="0" err="1">
                  <a:latin typeface="Cambria" panose="02040503050406030204" pitchFamily="18" charset="0"/>
                  <a:ea typeface="Cambria" panose="02040503050406030204" pitchFamily="18" charset="0"/>
                  <a:cs typeface="Arial" panose="020B0604020202020204" pitchFamily="34" charset="0"/>
                </a:rPr>
                <a:t>nghĩa</a:t>
              </a:r>
              <a:r>
                <a:rPr lang="en-US" sz="3000" b="1" dirty="0">
                  <a:latin typeface="Cambria" panose="02040503050406030204" pitchFamily="18" charset="0"/>
                  <a:ea typeface="Cambria" panose="02040503050406030204" pitchFamily="18" charset="0"/>
                  <a:cs typeface="Arial" panose="020B0604020202020204" pitchFamily="34" charset="0"/>
                </a:rPr>
                <a:t> </a:t>
              </a:r>
              <a:r>
                <a:rPr lang="en-US" sz="3000" b="1" dirty="0" err="1">
                  <a:latin typeface="Cambria" panose="02040503050406030204" pitchFamily="18" charset="0"/>
                  <a:ea typeface="Cambria" panose="02040503050406030204" pitchFamily="18" charset="0"/>
                  <a:cs typeface="Arial" panose="020B0604020202020204" pitchFamily="34" charset="0"/>
                </a:rPr>
                <a:t>gốc</a:t>
              </a:r>
              <a:r>
                <a:rPr lang="en-US" sz="3000" b="1" dirty="0">
                  <a:latin typeface="Cambria" panose="02040503050406030204" pitchFamily="18" charset="0"/>
                  <a:ea typeface="Cambria" panose="02040503050406030204" pitchFamily="18" charset="0"/>
                  <a:cs typeface="Arial" panose="020B0604020202020204" pitchFamily="34" charset="0"/>
                </a:rPr>
                <a:t>)</a:t>
              </a:r>
              <a:endParaRPr lang="vi-VN" sz="3000" b="1" dirty="0">
                <a:latin typeface="Cambria" panose="02040503050406030204" pitchFamily="18" charset="0"/>
                <a:ea typeface="Cambria" panose="02040503050406030204" pitchFamily="18" charset="0"/>
                <a:cs typeface="Arial" panose="020B0604020202020204" pitchFamily="34" charset="0"/>
              </a:endParaRPr>
            </a:p>
            <a:p>
              <a:pPr algn="just"/>
              <a:r>
                <a:rPr lang="vi-VN" sz="3000" dirty="0">
                  <a:latin typeface="Cambria" panose="02040503050406030204" pitchFamily="18" charset="0"/>
                  <a:ea typeface="Cambria" panose="02040503050406030204" pitchFamily="18" charset="0"/>
                  <a:cs typeface="Arial" panose="020B0604020202020204" pitchFamily="34" charset="0"/>
                </a:rPr>
                <a:t>+ Dì tôi nở nụ cười thật tươi</a:t>
              </a:r>
              <a:r>
                <a:rPr lang="en-US" sz="3000" dirty="0">
                  <a:latin typeface="Cambria" panose="02040503050406030204" pitchFamily="18" charset="0"/>
                  <a:ea typeface="Cambria" panose="02040503050406030204" pitchFamily="18" charset="0"/>
                  <a:cs typeface="Arial" panose="020B0604020202020204" pitchFamily="34" charset="0"/>
                </a:rPr>
                <a:t>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p:txBody>
        </p:sp>
      </p:grpSp>
    </p:spTree>
    <p:extLst>
      <p:ext uri="{BB962C8B-B14F-4D97-AF65-F5344CB8AC3E}">
        <p14:creationId xmlns:p14="http://schemas.microsoft.com/office/powerpoint/2010/main" val="1001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4. </a:t>
            </a:r>
            <a:r>
              <a:rPr lang="vi-VN" sz="3200" b="1" dirty="0">
                <a:solidFill>
                  <a:prstClr val="black"/>
                </a:solidFill>
                <a:latin typeface="Calibri" panose="020F0502020204030204" pitchFamily="34" charset="0"/>
                <a:cs typeface="Calibri" panose="020F0502020204030204" pitchFamily="34" charset="0"/>
              </a:rPr>
              <a:t>Đọc đoạn văn dưới đây và trả lời câu hỏi.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C1FCE274-79DF-4EB6-E3DD-4885EBE9F3F8}"/>
              </a:ext>
            </a:extLst>
          </p:cNvPr>
          <p:cNvSpPr txBox="1"/>
          <p:nvPr/>
        </p:nvSpPr>
        <p:spPr>
          <a:xfrm>
            <a:off x="544286" y="1055914"/>
            <a:ext cx="11136085" cy="3046988"/>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Đêm Trung thu,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tôi trải một chiếc chiếu ngoài hiên. Bố tới bê ra một đĩa to, nào bưởi, hồng, kẹo,... lại còn cả bánh đa nữa.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ra đây với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nào!</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Tôi chạy ra, bốc mấy cái kẹo nhét vào túi. </a:t>
            </a:r>
            <a:r>
              <a:rPr lang="vi-VN" sz="2400" b="0" i="0" baseline="30000" dirty="0">
                <a:solidFill>
                  <a:srgbClr val="000000"/>
                </a:solidFill>
                <a:effectLst/>
                <a:latin typeface="Cambria" panose="02040503050406030204" pitchFamily="18" charset="0"/>
                <a:ea typeface="Cambria" panose="02040503050406030204" pitchFamily="18" charset="0"/>
              </a:rPr>
              <a:t>(3)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hỏi: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Sao chưa ăn đã để dành vậy cháu?</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cất đi, đến mai đưa cho em Tâm. Ban nãy, cháu làm nó ngã.</a:t>
            </a:r>
          </a:p>
          <a:p>
            <a:pPr algn="just"/>
            <a:r>
              <a:rPr lang="en-US" sz="2400" b="0" i="0" baseline="30000" dirty="0">
                <a:solidFill>
                  <a:srgbClr val="000000"/>
                </a:solidFill>
                <a:effectLst/>
                <a:latin typeface="Cambria" panose="02040503050406030204" pitchFamily="18" charset="0"/>
                <a:ea typeface="Cambria" panose="02040503050406030204" pitchFamily="18" charset="0"/>
              </a:rPr>
              <a:t>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Bà ôm tôi vào lòng, thơm lên tóc tôi, không nói.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Kao Sơn)</a:t>
            </a:r>
          </a:p>
        </p:txBody>
      </p:sp>
      <p:sp>
        <p:nvSpPr>
          <p:cNvPr id="5" name="TextBox 4">
            <a:extLst>
              <a:ext uri="{FF2B5EF4-FFF2-40B4-BE49-F238E27FC236}">
                <a16:creationId xmlns:a16="http://schemas.microsoft.com/office/drawing/2014/main" xmlns="" id="{97DC9525-95D2-725B-2C80-19F24286BD79}"/>
              </a:ext>
            </a:extLst>
          </p:cNvPr>
          <p:cNvSpPr txBox="1"/>
          <p:nvPr/>
        </p:nvSpPr>
        <p:spPr>
          <a:xfrm>
            <a:off x="1001485" y="3853543"/>
            <a:ext cx="10515600"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Từ </a:t>
            </a:r>
            <a:r>
              <a:rPr lang="vi-VN" sz="2800" b="0" i="1" dirty="0">
                <a:solidFill>
                  <a:srgbClr val="000000"/>
                </a:solidFill>
                <a:effectLst/>
                <a:latin typeface="Cambria" panose="02040503050406030204" pitchFamily="18" charset="0"/>
                <a:ea typeface="Cambria" panose="02040503050406030204" pitchFamily="18" charset="0"/>
              </a:rPr>
              <a:t>bà</a:t>
            </a:r>
            <a:r>
              <a:rPr lang="vi-VN" sz="2800" b="0" i="0" dirty="0">
                <a:solidFill>
                  <a:srgbClr val="000000"/>
                </a:solidFill>
                <a:effectLst/>
                <a:latin typeface="Cambria" panose="02040503050406030204" pitchFamily="18" charset="0"/>
                <a:ea typeface="Cambria" panose="02040503050406030204" pitchFamily="18" charset="0"/>
              </a:rPr>
              <a:t> ở vị trí nào được dùng để xưng hô?</a:t>
            </a:r>
          </a:p>
          <a:p>
            <a:pPr algn="just"/>
            <a:r>
              <a:rPr lang="vi-VN" sz="2800" b="0" i="0" dirty="0">
                <a:solidFill>
                  <a:srgbClr val="000000"/>
                </a:solidFill>
                <a:effectLst/>
                <a:latin typeface="Cambria" panose="02040503050406030204" pitchFamily="18" charset="0"/>
                <a:ea typeface="Cambria" panose="02040503050406030204" pitchFamily="18" charset="0"/>
              </a:rPr>
              <a:t>b. Trong đoạn văn, còn danh từ nào cũng được dùng để xưng hô?</a:t>
            </a:r>
          </a:p>
        </p:txBody>
      </p:sp>
      <p:sp>
        <p:nvSpPr>
          <p:cNvPr id="7" name="Rectangle: Rounded Corners 6">
            <a:extLst>
              <a:ext uri="{FF2B5EF4-FFF2-40B4-BE49-F238E27FC236}">
                <a16:creationId xmlns:a16="http://schemas.microsoft.com/office/drawing/2014/main" xmlns="" id="{1D085B39-248B-10A6-B2CB-49A8787D64DD}"/>
              </a:ext>
            </a:extLst>
          </p:cNvPr>
          <p:cNvSpPr/>
          <p:nvPr/>
        </p:nvSpPr>
        <p:spPr>
          <a:xfrm>
            <a:off x="2279442" y="4834949"/>
            <a:ext cx="7691873" cy="59702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 xmlns:ask="http://schemas.microsoft.com/office/drawing/2018/sketchyshapes" sd="2475911327">
                  <a:custGeom>
                    <a:avLst/>
                    <a:gdLst>
                      <a:gd name="connsiteX0" fmla="*/ 0 w 7691873"/>
                      <a:gd name="connsiteY0" fmla="*/ 134897 h 597023"/>
                      <a:gd name="connsiteX1" fmla="*/ 719163 w 7691873"/>
                      <a:gd name="connsiteY1" fmla="*/ 0 h 597023"/>
                      <a:gd name="connsiteX2" fmla="*/ 1549991 w 7691873"/>
                      <a:gd name="connsiteY2" fmla="*/ 0 h 597023"/>
                      <a:gd name="connsiteX3" fmla="*/ 2318284 w 7691873"/>
                      <a:gd name="connsiteY3" fmla="*/ 0 h 597023"/>
                      <a:gd name="connsiteX4" fmla="*/ 3024042 w 7691873"/>
                      <a:gd name="connsiteY4" fmla="*/ 0 h 597023"/>
                      <a:gd name="connsiteX5" fmla="*/ 3792335 w 7691873"/>
                      <a:gd name="connsiteY5" fmla="*/ 0 h 597023"/>
                      <a:gd name="connsiteX6" fmla="*/ 4685698 w 7691873"/>
                      <a:gd name="connsiteY6" fmla="*/ 0 h 597023"/>
                      <a:gd name="connsiteX7" fmla="*/ 5391455 w 7691873"/>
                      <a:gd name="connsiteY7" fmla="*/ 0 h 597023"/>
                      <a:gd name="connsiteX8" fmla="*/ 6097212 w 7691873"/>
                      <a:gd name="connsiteY8" fmla="*/ 0 h 597023"/>
                      <a:gd name="connsiteX9" fmla="*/ 6972709 w 7691873"/>
                      <a:gd name="connsiteY9" fmla="*/ 0 h 597023"/>
                      <a:gd name="connsiteX10" fmla="*/ 7691873 w 7691873"/>
                      <a:gd name="connsiteY10" fmla="*/ 134897 h 597023"/>
                      <a:gd name="connsiteX11" fmla="*/ 7691873 w 7691873"/>
                      <a:gd name="connsiteY11" fmla="*/ 288694 h 597023"/>
                      <a:gd name="connsiteX12" fmla="*/ 7691873 w 7691873"/>
                      <a:gd name="connsiteY12" fmla="*/ 462125 h 597023"/>
                      <a:gd name="connsiteX13" fmla="*/ 6972709 w 7691873"/>
                      <a:gd name="connsiteY13" fmla="*/ 597023 h 597023"/>
                      <a:gd name="connsiteX14" fmla="*/ 6266952 w 7691873"/>
                      <a:gd name="connsiteY14" fmla="*/ 597023 h 597023"/>
                      <a:gd name="connsiteX15" fmla="*/ 5767919 w 7691873"/>
                      <a:gd name="connsiteY15" fmla="*/ 597023 h 597023"/>
                      <a:gd name="connsiteX16" fmla="*/ 5248517 w 7691873"/>
                      <a:gd name="connsiteY16" fmla="*/ 597023 h 597023"/>
                      <a:gd name="connsiteX17" fmla="*/ 4801836 w 7691873"/>
                      <a:gd name="connsiteY17" fmla="*/ 597023 h 597023"/>
                      <a:gd name="connsiteX18" fmla="*/ 4355154 w 7691873"/>
                      <a:gd name="connsiteY18" fmla="*/ 597023 h 597023"/>
                      <a:gd name="connsiteX19" fmla="*/ 3825567 w 7691873"/>
                      <a:gd name="connsiteY19" fmla="*/ 597023 h 597023"/>
                      <a:gd name="connsiteX20" fmla="*/ 3336718 w 7691873"/>
                      <a:gd name="connsiteY20" fmla="*/ 597023 h 597023"/>
                      <a:gd name="connsiteX21" fmla="*/ 2568426 w 7691873"/>
                      <a:gd name="connsiteY21" fmla="*/ 597023 h 597023"/>
                      <a:gd name="connsiteX22" fmla="*/ 1549991 w 7691873"/>
                      <a:gd name="connsiteY22" fmla="*/ 597023 h 597023"/>
                      <a:gd name="connsiteX23" fmla="*/ 719163 w 7691873"/>
                      <a:gd name="connsiteY23" fmla="*/ 597023 h 597023"/>
                      <a:gd name="connsiteX24" fmla="*/ 0 w 7691873"/>
                      <a:gd name="connsiteY24" fmla="*/ 462125 h 597023"/>
                      <a:gd name="connsiteX25" fmla="*/ 0 w 7691873"/>
                      <a:gd name="connsiteY25" fmla="*/ 301783 h 597023"/>
                      <a:gd name="connsiteX26" fmla="*/ 0 w 7691873"/>
                      <a:gd name="connsiteY26" fmla="*/ 134897 h 597023"/>
                      <a:gd name="connsiteX0" fmla="*/ 0 w 7691873"/>
                      <a:gd name="connsiteY0" fmla="*/ 134897 h 597023"/>
                      <a:gd name="connsiteX1" fmla="*/ 719163 w 7691873"/>
                      <a:gd name="connsiteY1" fmla="*/ 0 h 597023"/>
                      <a:gd name="connsiteX2" fmla="*/ 1487456 w 7691873"/>
                      <a:gd name="connsiteY2" fmla="*/ 0 h 597023"/>
                      <a:gd name="connsiteX3" fmla="*/ 2318284 w 7691873"/>
                      <a:gd name="connsiteY3" fmla="*/ 0 h 597023"/>
                      <a:gd name="connsiteX4" fmla="*/ 3024042 w 7691873"/>
                      <a:gd name="connsiteY4" fmla="*/ 0 h 597023"/>
                      <a:gd name="connsiteX5" fmla="*/ 3979941 w 7691873"/>
                      <a:gd name="connsiteY5" fmla="*/ 0 h 597023"/>
                      <a:gd name="connsiteX6" fmla="*/ 4685698 w 7691873"/>
                      <a:gd name="connsiteY6" fmla="*/ 0 h 597023"/>
                      <a:gd name="connsiteX7" fmla="*/ 5579061 w 7691873"/>
                      <a:gd name="connsiteY7" fmla="*/ 0 h 597023"/>
                      <a:gd name="connsiteX8" fmla="*/ 6972709 w 7691873"/>
                      <a:gd name="connsiteY8" fmla="*/ 0 h 597023"/>
                      <a:gd name="connsiteX9" fmla="*/ 7691873 w 7691873"/>
                      <a:gd name="connsiteY9" fmla="*/ 134897 h 597023"/>
                      <a:gd name="connsiteX10" fmla="*/ 7691873 w 7691873"/>
                      <a:gd name="connsiteY10" fmla="*/ 298511 h 597023"/>
                      <a:gd name="connsiteX11" fmla="*/ 7691873 w 7691873"/>
                      <a:gd name="connsiteY11" fmla="*/ 462125 h 597023"/>
                      <a:gd name="connsiteX12" fmla="*/ 6972709 w 7691873"/>
                      <a:gd name="connsiteY12" fmla="*/ 597023 h 597023"/>
                      <a:gd name="connsiteX13" fmla="*/ 6016810 w 7691873"/>
                      <a:gd name="connsiteY13" fmla="*/ 597023 h 597023"/>
                      <a:gd name="connsiteX14" fmla="*/ 5185982 w 7691873"/>
                      <a:gd name="connsiteY14" fmla="*/ 597023 h 597023"/>
                      <a:gd name="connsiteX15" fmla="*/ 4355154 w 7691873"/>
                      <a:gd name="connsiteY15" fmla="*/ 597023 h 597023"/>
                      <a:gd name="connsiteX16" fmla="*/ 3586860 w 7691873"/>
                      <a:gd name="connsiteY16" fmla="*/ 597023 h 597023"/>
                      <a:gd name="connsiteX17" fmla="*/ 2756032 w 7691873"/>
                      <a:gd name="connsiteY17" fmla="*/ 597023 h 597023"/>
                      <a:gd name="connsiteX18" fmla="*/ 1800133 w 7691873"/>
                      <a:gd name="connsiteY18" fmla="*/ 597023 h 597023"/>
                      <a:gd name="connsiteX19" fmla="*/ 1281267 w 7691873"/>
                      <a:gd name="connsiteY19" fmla="*/ 597023 h 597023"/>
                      <a:gd name="connsiteX20" fmla="*/ 719163 w 7691873"/>
                      <a:gd name="connsiteY20" fmla="*/ 597023 h 597023"/>
                      <a:gd name="connsiteX21" fmla="*/ 0 w 7691873"/>
                      <a:gd name="connsiteY21" fmla="*/ 462125 h 597023"/>
                      <a:gd name="connsiteX22" fmla="*/ 0 w 7691873"/>
                      <a:gd name="connsiteY22" fmla="*/ 291966 h 597023"/>
                      <a:gd name="connsiteX23" fmla="*/ 0 w 7691873"/>
                      <a:gd name="connsiteY23" fmla="*/ 134897 h 59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1873" h="597023" fill="none" extrusionOk="0">
                        <a:moveTo>
                          <a:pt x="0" y="134897"/>
                        </a:moveTo>
                        <a:cubicBezTo>
                          <a:pt x="4911" y="31754"/>
                          <a:pt x="441349" y="36333"/>
                          <a:pt x="719163" y="0"/>
                        </a:cubicBezTo>
                        <a:cubicBezTo>
                          <a:pt x="1000863" y="-6900"/>
                          <a:pt x="1160119" y="8104"/>
                          <a:pt x="1549991" y="0"/>
                        </a:cubicBezTo>
                        <a:cubicBezTo>
                          <a:pt x="1933896" y="-1320"/>
                          <a:pt x="1965177" y="5533"/>
                          <a:pt x="2318284" y="0"/>
                        </a:cubicBezTo>
                        <a:cubicBezTo>
                          <a:pt x="2668625" y="-10552"/>
                          <a:pt x="2742146" y="-14807"/>
                          <a:pt x="3024042" y="0"/>
                        </a:cubicBezTo>
                        <a:cubicBezTo>
                          <a:pt x="3313571" y="-39625"/>
                          <a:pt x="3535012" y="-25685"/>
                          <a:pt x="3792335" y="0"/>
                        </a:cubicBezTo>
                        <a:cubicBezTo>
                          <a:pt x="4097173" y="-21071"/>
                          <a:pt x="4293914" y="1392"/>
                          <a:pt x="4685698" y="0"/>
                        </a:cubicBezTo>
                        <a:cubicBezTo>
                          <a:pt x="5047496" y="-5713"/>
                          <a:pt x="5227419" y="-3984"/>
                          <a:pt x="5391455" y="0"/>
                        </a:cubicBezTo>
                        <a:cubicBezTo>
                          <a:pt x="5569422" y="18289"/>
                          <a:pt x="5839911" y="-10532"/>
                          <a:pt x="6097212" y="0"/>
                        </a:cubicBezTo>
                        <a:cubicBezTo>
                          <a:pt x="6296429" y="-65765"/>
                          <a:pt x="6632036" y="10408"/>
                          <a:pt x="6972709" y="0"/>
                        </a:cubicBezTo>
                        <a:cubicBezTo>
                          <a:pt x="7444351" y="-9729"/>
                          <a:pt x="7666184" y="60704"/>
                          <a:pt x="7691873" y="134897"/>
                        </a:cubicBezTo>
                        <a:cubicBezTo>
                          <a:pt x="7671291" y="209199"/>
                          <a:pt x="7688064" y="215928"/>
                          <a:pt x="7691873" y="288694"/>
                        </a:cubicBezTo>
                        <a:cubicBezTo>
                          <a:pt x="7699705" y="361430"/>
                          <a:pt x="7674963" y="394432"/>
                          <a:pt x="7691873" y="462125"/>
                        </a:cubicBezTo>
                        <a:cubicBezTo>
                          <a:pt x="7651227" y="546517"/>
                          <a:pt x="7354511" y="581988"/>
                          <a:pt x="6972709" y="597023"/>
                        </a:cubicBezTo>
                        <a:cubicBezTo>
                          <a:pt x="6747625" y="600777"/>
                          <a:pt x="6568063" y="583364"/>
                          <a:pt x="6266952" y="597023"/>
                        </a:cubicBezTo>
                        <a:cubicBezTo>
                          <a:pt x="6121953" y="581072"/>
                          <a:pt x="5973938" y="620144"/>
                          <a:pt x="5767919" y="597023"/>
                        </a:cubicBezTo>
                        <a:cubicBezTo>
                          <a:pt x="5561900" y="573902"/>
                          <a:pt x="5503011" y="603594"/>
                          <a:pt x="5248517" y="597023"/>
                        </a:cubicBezTo>
                        <a:cubicBezTo>
                          <a:pt x="5079634" y="602796"/>
                          <a:pt x="5012830" y="595233"/>
                          <a:pt x="4801836" y="597023"/>
                        </a:cubicBezTo>
                        <a:cubicBezTo>
                          <a:pt x="4590842" y="598813"/>
                          <a:pt x="4552736" y="594254"/>
                          <a:pt x="4355154" y="597023"/>
                        </a:cubicBezTo>
                        <a:cubicBezTo>
                          <a:pt x="4164104" y="612224"/>
                          <a:pt x="3936718" y="616657"/>
                          <a:pt x="3825567" y="597023"/>
                        </a:cubicBezTo>
                        <a:cubicBezTo>
                          <a:pt x="3714416" y="577389"/>
                          <a:pt x="3549968" y="606132"/>
                          <a:pt x="3336718" y="597023"/>
                        </a:cubicBezTo>
                        <a:cubicBezTo>
                          <a:pt x="3158850" y="624445"/>
                          <a:pt x="2882412" y="576783"/>
                          <a:pt x="2568426" y="597023"/>
                        </a:cubicBezTo>
                        <a:cubicBezTo>
                          <a:pt x="2215415" y="599164"/>
                          <a:pt x="1894306" y="590634"/>
                          <a:pt x="1549991" y="597023"/>
                        </a:cubicBezTo>
                        <a:cubicBezTo>
                          <a:pt x="1190722" y="617147"/>
                          <a:pt x="1059306" y="582585"/>
                          <a:pt x="719163" y="597023"/>
                        </a:cubicBezTo>
                        <a:cubicBezTo>
                          <a:pt x="258158" y="604763"/>
                          <a:pt x="16385" y="544820"/>
                          <a:pt x="0" y="462125"/>
                        </a:cubicBezTo>
                        <a:cubicBezTo>
                          <a:pt x="18397" y="417142"/>
                          <a:pt x="4412" y="346947"/>
                          <a:pt x="0" y="301783"/>
                        </a:cubicBezTo>
                        <a:cubicBezTo>
                          <a:pt x="-8092" y="247426"/>
                          <a:pt x="-19235" y="179793"/>
                          <a:pt x="0" y="134897"/>
                        </a:cubicBezTo>
                        <a:close/>
                      </a:path>
                      <a:path w="7691873" h="597023" stroke="0" extrusionOk="0">
                        <a:moveTo>
                          <a:pt x="0" y="134897"/>
                        </a:moveTo>
                        <a:cubicBezTo>
                          <a:pt x="6035" y="16388"/>
                          <a:pt x="316384" y="33697"/>
                          <a:pt x="719163" y="0"/>
                        </a:cubicBezTo>
                        <a:cubicBezTo>
                          <a:pt x="1020162" y="-1053"/>
                          <a:pt x="1331445" y="-9535"/>
                          <a:pt x="1487456" y="0"/>
                        </a:cubicBezTo>
                        <a:cubicBezTo>
                          <a:pt x="1693918" y="-5553"/>
                          <a:pt x="2135070" y="9281"/>
                          <a:pt x="2318284" y="0"/>
                        </a:cubicBezTo>
                        <a:cubicBezTo>
                          <a:pt x="2496750" y="-6505"/>
                          <a:pt x="2741448" y="24671"/>
                          <a:pt x="3024042" y="0"/>
                        </a:cubicBezTo>
                        <a:cubicBezTo>
                          <a:pt x="3340041" y="-51661"/>
                          <a:pt x="3667039" y="5441"/>
                          <a:pt x="3979941" y="0"/>
                        </a:cubicBezTo>
                        <a:cubicBezTo>
                          <a:pt x="4343722" y="27841"/>
                          <a:pt x="4446888" y="13530"/>
                          <a:pt x="4685698" y="0"/>
                        </a:cubicBezTo>
                        <a:cubicBezTo>
                          <a:pt x="4926408" y="-20673"/>
                          <a:pt x="5338026" y="-24963"/>
                          <a:pt x="5579061" y="0"/>
                        </a:cubicBezTo>
                        <a:cubicBezTo>
                          <a:pt x="5809775" y="-39794"/>
                          <a:pt x="6559943" y="-9175"/>
                          <a:pt x="6972709" y="0"/>
                        </a:cubicBezTo>
                        <a:cubicBezTo>
                          <a:pt x="7337679" y="-1180"/>
                          <a:pt x="7682339" y="77346"/>
                          <a:pt x="7691873" y="134897"/>
                        </a:cubicBezTo>
                        <a:cubicBezTo>
                          <a:pt x="7651578" y="180017"/>
                          <a:pt x="7668627" y="259896"/>
                          <a:pt x="7691873" y="298511"/>
                        </a:cubicBezTo>
                        <a:cubicBezTo>
                          <a:pt x="7701545" y="340643"/>
                          <a:pt x="7654379" y="413011"/>
                          <a:pt x="7691873" y="462125"/>
                        </a:cubicBezTo>
                        <a:cubicBezTo>
                          <a:pt x="7631645" y="500167"/>
                          <a:pt x="7321141" y="595552"/>
                          <a:pt x="6972709" y="597023"/>
                        </a:cubicBezTo>
                        <a:cubicBezTo>
                          <a:pt x="6667319" y="631301"/>
                          <a:pt x="6490825" y="569508"/>
                          <a:pt x="6016810" y="597023"/>
                        </a:cubicBezTo>
                        <a:cubicBezTo>
                          <a:pt x="5587911" y="602930"/>
                          <a:pt x="5435637" y="605074"/>
                          <a:pt x="5185982" y="597023"/>
                        </a:cubicBezTo>
                        <a:cubicBezTo>
                          <a:pt x="4945783" y="625219"/>
                          <a:pt x="4551519" y="608743"/>
                          <a:pt x="4355154" y="597023"/>
                        </a:cubicBezTo>
                        <a:cubicBezTo>
                          <a:pt x="4164369" y="612471"/>
                          <a:pt x="3948782" y="590394"/>
                          <a:pt x="3586860" y="597023"/>
                        </a:cubicBezTo>
                        <a:cubicBezTo>
                          <a:pt x="3296013" y="586504"/>
                          <a:pt x="3021113" y="561859"/>
                          <a:pt x="2756032" y="597023"/>
                        </a:cubicBezTo>
                        <a:cubicBezTo>
                          <a:pt x="2567332" y="563825"/>
                          <a:pt x="2021226" y="606345"/>
                          <a:pt x="1800133" y="597023"/>
                        </a:cubicBezTo>
                        <a:cubicBezTo>
                          <a:pt x="1561709" y="621817"/>
                          <a:pt x="1454147" y="615611"/>
                          <a:pt x="1281267" y="597023"/>
                        </a:cubicBezTo>
                        <a:cubicBezTo>
                          <a:pt x="1108387" y="578435"/>
                          <a:pt x="884671" y="613263"/>
                          <a:pt x="719163" y="597023"/>
                        </a:cubicBezTo>
                        <a:cubicBezTo>
                          <a:pt x="367567" y="621312"/>
                          <a:pt x="51036" y="560047"/>
                          <a:pt x="0" y="462125"/>
                        </a:cubicBezTo>
                        <a:cubicBezTo>
                          <a:pt x="10918" y="412495"/>
                          <a:pt x="16243" y="366811"/>
                          <a:pt x="0" y="291966"/>
                        </a:cubicBezTo>
                        <a:cubicBezTo>
                          <a:pt x="-31546" y="216425"/>
                          <a:pt x="45470" y="199220"/>
                          <a:pt x="0" y="134897"/>
                        </a:cubicBezTo>
                        <a:close/>
                      </a:path>
                      <a:path w="7691873" h="597023" fill="none" stroke="0" extrusionOk="0">
                        <a:moveTo>
                          <a:pt x="0" y="134897"/>
                        </a:moveTo>
                        <a:cubicBezTo>
                          <a:pt x="41168" y="53976"/>
                          <a:pt x="387898" y="11742"/>
                          <a:pt x="719163" y="0"/>
                        </a:cubicBezTo>
                        <a:cubicBezTo>
                          <a:pt x="984004" y="-3564"/>
                          <a:pt x="1133467" y="-3422"/>
                          <a:pt x="1549991" y="0"/>
                        </a:cubicBezTo>
                        <a:cubicBezTo>
                          <a:pt x="1933764" y="-799"/>
                          <a:pt x="1965016" y="4126"/>
                          <a:pt x="2318284" y="0"/>
                        </a:cubicBezTo>
                        <a:cubicBezTo>
                          <a:pt x="2669809" y="-6085"/>
                          <a:pt x="2744479" y="-4805"/>
                          <a:pt x="3024042" y="0"/>
                        </a:cubicBezTo>
                        <a:cubicBezTo>
                          <a:pt x="3267477" y="-7992"/>
                          <a:pt x="3493722" y="39360"/>
                          <a:pt x="3792335" y="0"/>
                        </a:cubicBezTo>
                        <a:cubicBezTo>
                          <a:pt x="4088366" y="3880"/>
                          <a:pt x="4322597" y="40925"/>
                          <a:pt x="4685698" y="0"/>
                        </a:cubicBezTo>
                        <a:cubicBezTo>
                          <a:pt x="5042395" y="-2426"/>
                          <a:pt x="5225756" y="7377"/>
                          <a:pt x="5391455" y="0"/>
                        </a:cubicBezTo>
                        <a:cubicBezTo>
                          <a:pt x="5606457" y="35733"/>
                          <a:pt x="5852909" y="22099"/>
                          <a:pt x="6097212" y="0"/>
                        </a:cubicBezTo>
                        <a:cubicBezTo>
                          <a:pt x="6268744" y="31051"/>
                          <a:pt x="6587214" y="40642"/>
                          <a:pt x="6972709" y="0"/>
                        </a:cubicBezTo>
                        <a:cubicBezTo>
                          <a:pt x="7441445" y="-2428"/>
                          <a:pt x="7677340" y="80330"/>
                          <a:pt x="7691873" y="134897"/>
                        </a:cubicBezTo>
                        <a:cubicBezTo>
                          <a:pt x="7673807" y="211225"/>
                          <a:pt x="7685670" y="217121"/>
                          <a:pt x="7691873" y="288694"/>
                        </a:cubicBezTo>
                        <a:cubicBezTo>
                          <a:pt x="7700144" y="360873"/>
                          <a:pt x="7673664" y="396467"/>
                          <a:pt x="7691873" y="462125"/>
                        </a:cubicBezTo>
                        <a:cubicBezTo>
                          <a:pt x="7738523" y="497599"/>
                          <a:pt x="7435711" y="607279"/>
                          <a:pt x="6972709" y="597023"/>
                        </a:cubicBezTo>
                        <a:cubicBezTo>
                          <a:pt x="6746734" y="614305"/>
                          <a:pt x="6618750" y="574121"/>
                          <a:pt x="6266952" y="597023"/>
                        </a:cubicBezTo>
                        <a:cubicBezTo>
                          <a:pt x="6074432" y="572467"/>
                          <a:pt x="5994879" y="580768"/>
                          <a:pt x="5767919" y="597023"/>
                        </a:cubicBezTo>
                        <a:cubicBezTo>
                          <a:pt x="5540959" y="613278"/>
                          <a:pt x="5433801" y="612351"/>
                          <a:pt x="5248517" y="597023"/>
                        </a:cubicBezTo>
                        <a:cubicBezTo>
                          <a:pt x="5057043" y="618114"/>
                          <a:pt x="4998049" y="592326"/>
                          <a:pt x="4792902" y="597023"/>
                        </a:cubicBezTo>
                        <a:cubicBezTo>
                          <a:pt x="4587756" y="601720"/>
                          <a:pt x="4488876" y="611888"/>
                          <a:pt x="4355154" y="597023"/>
                        </a:cubicBezTo>
                        <a:cubicBezTo>
                          <a:pt x="4219153" y="620676"/>
                          <a:pt x="4072686" y="585992"/>
                          <a:pt x="3866305" y="597023"/>
                        </a:cubicBezTo>
                        <a:cubicBezTo>
                          <a:pt x="3659924" y="608054"/>
                          <a:pt x="3484043" y="583956"/>
                          <a:pt x="3336718" y="597023"/>
                        </a:cubicBezTo>
                        <a:cubicBezTo>
                          <a:pt x="3132239" y="596116"/>
                          <a:pt x="2877170" y="651152"/>
                          <a:pt x="2568426" y="597023"/>
                        </a:cubicBezTo>
                        <a:cubicBezTo>
                          <a:pt x="2169594" y="557896"/>
                          <a:pt x="1942788" y="541641"/>
                          <a:pt x="1549991" y="597023"/>
                        </a:cubicBezTo>
                        <a:cubicBezTo>
                          <a:pt x="1164275" y="608503"/>
                          <a:pt x="1063328" y="602076"/>
                          <a:pt x="719163" y="597023"/>
                        </a:cubicBezTo>
                        <a:cubicBezTo>
                          <a:pt x="268938" y="569757"/>
                          <a:pt x="36194" y="548280"/>
                          <a:pt x="0" y="462125"/>
                        </a:cubicBezTo>
                        <a:cubicBezTo>
                          <a:pt x="12126" y="423120"/>
                          <a:pt x="9132" y="338200"/>
                          <a:pt x="0" y="301783"/>
                        </a:cubicBezTo>
                        <a:cubicBezTo>
                          <a:pt x="-6722" y="264644"/>
                          <a:pt x="-26535" y="184935"/>
                          <a:pt x="0" y="1348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a.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Từ “bà” ở vị trí số 2 được 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641112D0-14B8-C506-8AA3-2F67657FBC0D}"/>
              </a:ext>
            </a:extLst>
          </p:cNvPr>
          <p:cNvCxnSpPr/>
          <p:nvPr/>
        </p:nvCxnSpPr>
        <p:spPr>
          <a:xfrm>
            <a:off x="3385457" y="2166257"/>
            <a:ext cx="500743"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Rectangle: Rounded Corners 6">
            <a:extLst>
              <a:ext uri="{FF2B5EF4-FFF2-40B4-BE49-F238E27FC236}">
                <a16:creationId xmlns:a16="http://schemas.microsoft.com/office/drawing/2014/main" xmlns="" id="{686072D2-D01A-B53E-8578-1DF75B546EE3}"/>
              </a:ext>
            </a:extLst>
          </p:cNvPr>
          <p:cNvSpPr/>
          <p:nvPr/>
        </p:nvSpPr>
        <p:spPr>
          <a:xfrm>
            <a:off x="2290328" y="5627915"/>
            <a:ext cx="7691873" cy="794658"/>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 xmlns:ask="http://schemas.microsoft.com/office/drawing/2018/sketchyshapes" sd="2475911327">
                  <a:custGeom>
                    <a:avLst/>
                    <a:gdLst>
                      <a:gd name="connsiteX0" fmla="*/ 0 w 7691873"/>
                      <a:gd name="connsiteY0" fmla="*/ 179553 h 794658"/>
                      <a:gd name="connsiteX1" fmla="*/ 719163 w 7691873"/>
                      <a:gd name="connsiteY1" fmla="*/ 0 h 794658"/>
                      <a:gd name="connsiteX2" fmla="*/ 1549991 w 7691873"/>
                      <a:gd name="connsiteY2" fmla="*/ 0 h 794658"/>
                      <a:gd name="connsiteX3" fmla="*/ 2318284 w 7691873"/>
                      <a:gd name="connsiteY3" fmla="*/ 0 h 794658"/>
                      <a:gd name="connsiteX4" fmla="*/ 3024042 w 7691873"/>
                      <a:gd name="connsiteY4" fmla="*/ 0 h 794658"/>
                      <a:gd name="connsiteX5" fmla="*/ 3792335 w 7691873"/>
                      <a:gd name="connsiteY5" fmla="*/ 0 h 794658"/>
                      <a:gd name="connsiteX6" fmla="*/ 4685698 w 7691873"/>
                      <a:gd name="connsiteY6" fmla="*/ 0 h 794658"/>
                      <a:gd name="connsiteX7" fmla="*/ 5391455 w 7691873"/>
                      <a:gd name="connsiteY7" fmla="*/ 0 h 794658"/>
                      <a:gd name="connsiteX8" fmla="*/ 6097212 w 7691873"/>
                      <a:gd name="connsiteY8" fmla="*/ 0 h 794658"/>
                      <a:gd name="connsiteX9" fmla="*/ 6972709 w 7691873"/>
                      <a:gd name="connsiteY9" fmla="*/ 0 h 794658"/>
                      <a:gd name="connsiteX10" fmla="*/ 7691873 w 7691873"/>
                      <a:gd name="connsiteY10" fmla="*/ 179553 h 794658"/>
                      <a:gd name="connsiteX11" fmla="*/ 7691873 w 7691873"/>
                      <a:gd name="connsiteY11" fmla="*/ 384262 h 794658"/>
                      <a:gd name="connsiteX12" fmla="*/ 7691873 w 7691873"/>
                      <a:gd name="connsiteY12" fmla="*/ 615104 h 794658"/>
                      <a:gd name="connsiteX13" fmla="*/ 6972709 w 7691873"/>
                      <a:gd name="connsiteY13" fmla="*/ 794658 h 794658"/>
                      <a:gd name="connsiteX14" fmla="*/ 6266952 w 7691873"/>
                      <a:gd name="connsiteY14" fmla="*/ 794658 h 794658"/>
                      <a:gd name="connsiteX15" fmla="*/ 5248517 w 7691873"/>
                      <a:gd name="connsiteY15" fmla="*/ 794658 h 794658"/>
                      <a:gd name="connsiteX16" fmla="*/ 4801836 w 7691873"/>
                      <a:gd name="connsiteY16" fmla="*/ 794658 h 794658"/>
                      <a:gd name="connsiteX17" fmla="*/ 4355154 w 7691873"/>
                      <a:gd name="connsiteY17" fmla="*/ 794658 h 794658"/>
                      <a:gd name="connsiteX18" fmla="*/ 3336718 w 7691873"/>
                      <a:gd name="connsiteY18" fmla="*/ 794658 h 794658"/>
                      <a:gd name="connsiteX19" fmla="*/ 2568426 w 7691873"/>
                      <a:gd name="connsiteY19" fmla="*/ 794658 h 794658"/>
                      <a:gd name="connsiteX20" fmla="*/ 1549991 w 7691873"/>
                      <a:gd name="connsiteY20" fmla="*/ 794658 h 794658"/>
                      <a:gd name="connsiteX21" fmla="*/ 719163 w 7691873"/>
                      <a:gd name="connsiteY21" fmla="*/ 794658 h 794658"/>
                      <a:gd name="connsiteX22" fmla="*/ 0 w 7691873"/>
                      <a:gd name="connsiteY22" fmla="*/ 615104 h 794658"/>
                      <a:gd name="connsiteX23" fmla="*/ 0 w 7691873"/>
                      <a:gd name="connsiteY23" fmla="*/ 401684 h 794658"/>
                      <a:gd name="connsiteX24" fmla="*/ 0 w 7691873"/>
                      <a:gd name="connsiteY24" fmla="*/ 179553 h 794658"/>
                      <a:gd name="connsiteX0" fmla="*/ 0 w 7691873"/>
                      <a:gd name="connsiteY0" fmla="*/ 179553 h 794658"/>
                      <a:gd name="connsiteX1" fmla="*/ 719163 w 7691873"/>
                      <a:gd name="connsiteY1" fmla="*/ 0 h 794658"/>
                      <a:gd name="connsiteX2" fmla="*/ 1487456 w 7691873"/>
                      <a:gd name="connsiteY2" fmla="*/ 0 h 794658"/>
                      <a:gd name="connsiteX3" fmla="*/ 2318284 w 7691873"/>
                      <a:gd name="connsiteY3" fmla="*/ 0 h 794658"/>
                      <a:gd name="connsiteX4" fmla="*/ 3024042 w 7691873"/>
                      <a:gd name="connsiteY4" fmla="*/ 0 h 794658"/>
                      <a:gd name="connsiteX5" fmla="*/ 3979941 w 7691873"/>
                      <a:gd name="connsiteY5" fmla="*/ 0 h 794658"/>
                      <a:gd name="connsiteX6" fmla="*/ 4685698 w 7691873"/>
                      <a:gd name="connsiteY6" fmla="*/ 0 h 794658"/>
                      <a:gd name="connsiteX7" fmla="*/ 5579061 w 7691873"/>
                      <a:gd name="connsiteY7" fmla="*/ 0 h 794658"/>
                      <a:gd name="connsiteX8" fmla="*/ 6972709 w 7691873"/>
                      <a:gd name="connsiteY8" fmla="*/ 0 h 794658"/>
                      <a:gd name="connsiteX9" fmla="*/ 7691873 w 7691873"/>
                      <a:gd name="connsiteY9" fmla="*/ 179553 h 794658"/>
                      <a:gd name="connsiteX10" fmla="*/ 7691873 w 7691873"/>
                      <a:gd name="connsiteY10" fmla="*/ 397329 h 794658"/>
                      <a:gd name="connsiteX11" fmla="*/ 7691873 w 7691873"/>
                      <a:gd name="connsiteY11" fmla="*/ 615104 h 794658"/>
                      <a:gd name="connsiteX12" fmla="*/ 6972709 w 7691873"/>
                      <a:gd name="connsiteY12" fmla="*/ 794658 h 794658"/>
                      <a:gd name="connsiteX13" fmla="*/ 6016810 w 7691873"/>
                      <a:gd name="connsiteY13" fmla="*/ 794658 h 794658"/>
                      <a:gd name="connsiteX14" fmla="*/ 5185982 w 7691873"/>
                      <a:gd name="connsiteY14" fmla="*/ 794658 h 794658"/>
                      <a:gd name="connsiteX15" fmla="*/ 4355154 w 7691873"/>
                      <a:gd name="connsiteY15" fmla="*/ 794658 h 794658"/>
                      <a:gd name="connsiteX16" fmla="*/ 3586860 w 7691873"/>
                      <a:gd name="connsiteY16" fmla="*/ 794658 h 794658"/>
                      <a:gd name="connsiteX17" fmla="*/ 2756032 w 7691873"/>
                      <a:gd name="connsiteY17" fmla="*/ 794658 h 794658"/>
                      <a:gd name="connsiteX18" fmla="*/ 1800133 w 7691873"/>
                      <a:gd name="connsiteY18" fmla="*/ 794658 h 794658"/>
                      <a:gd name="connsiteX19" fmla="*/ 719163 w 7691873"/>
                      <a:gd name="connsiteY19" fmla="*/ 794658 h 794658"/>
                      <a:gd name="connsiteX20" fmla="*/ 0 w 7691873"/>
                      <a:gd name="connsiteY20" fmla="*/ 615104 h 794658"/>
                      <a:gd name="connsiteX21" fmla="*/ 0 w 7691873"/>
                      <a:gd name="connsiteY21" fmla="*/ 388617 h 794658"/>
                      <a:gd name="connsiteX22" fmla="*/ 0 w 7691873"/>
                      <a:gd name="connsiteY22" fmla="*/ 179553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91873" h="794658" fill="none" extrusionOk="0">
                        <a:moveTo>
                          <a:pt x="0" y="179553"/>
                        </a:moveTo>
                        <a:cubicBezTo>
                          <a:pt x="10425" y="108699"/>
                          <a:pt x="396703" y="-55249"/>
                          <a:pt x="719163" y="0"/>
                        </a:cubicBezTo>
                        <a:cubicBezTo>
                          <a:pt x="974906" y="27881"/>
                          <a:pt x="1188489" y="3672"/>
                          <a:pt x="1549991" y="0"/>
                        </a:cubicBezTo>
                        <a:cubicBezTo>
                          <a:pt x="1932862" y="-2281"/>
                          <a:pt x="1968761" y="11269"/>
                          <a:pt x="2318284" y="0"/>
                        </a:cubicBezTo>
                        <a:cubicBezTo>
                          <a:pt x="2688412" y="-7688"/>
                          <a:pt x="2737136" y="756"/>
                          <a:pt x="3024042" y="0"/>
                        </a:cubicBezTo>
                        <a:cubicBezTo>
                          <a:pt x="3273378" y="1989"/>
                          <a:pt x="3571184" y="11461"/>
                          <a:pt x="3792335" y="0"/>
                        </a:cubicBezTo>
                        <a:cubicBezTo>
                          <a:pt x="4024596" y="-39093"/>
                          <a:pt x="4309721" y="-30973"/>
                          <a:pt x="4685698" y="0"/>
                        </a:cubicBezTo>
                        <a:cubicBezTo>
                          <a:pt x="5068994" y="-20356"/>
                          <a:pt x="5215237" y="-36321"/>
                          <a:pt x="5391455" y="0"/>
                        </a:cubicBezTo>
                        <a:cubicBezTo>
                          <a:pt x="5602691" y="-3995"/>
                          <a:pt x="5847732" y="13150"/>
                          <a:pt x="6097212" y="0"/>
                        </a:cubicBezTo>
                        <a:cubicBezTo>
                          <a:pt x="6309375" y="-10778"/>
                          <a:pt x="6632243" y="9349"/>
                          <a:pt x="6972709" y="0"/>
                        </a:cubicBezTo>
                        <a:cubicBezTo>
                          <a:pt x="7438981" y="2024"/>
                          <a:pt x="7657395" y="85056"/>
                          <a:pt x="7691873" y="179553"/>
                        </a:cubicBezTo>
                        <a:cubicBezTo>
                          <a:pt x="7671562" y="277853"/>
                          <a:pt x="7689667" y="289771"/>
                          <a:pt x="7691873" y="384262"/>
                        </a:cubicBezTo>
                        <a:cubicBezTo>
                          <a:pt x="7701066" y="473521"/>
                          <a:pt x="7667324" y="517447"/>
                          <a:pt x="7691873" y="615104"/>
                        </a:cubicBezTo>
                        <a:cubicBezTo>
                          <a:pt x="7697413" y="685464"/>
                          <a:pt x="7405458" y="757003"/>
                          <a:pt x="6972709" y="794658"/>
                        </a:cubicBezTo>
                        <a:cubicBezTo>
                          <a:pt x="6806697" y="807124"/>
                          <a:pt x="6611084" y="776714"/>
                          <a:pt x="6266952" y="794658"/>
                        </a:cubicBezTo>
                        <a:cubicBezTo>
                          <a:pt x="5916442" y="813398"/>
                          <a:pt x="5526635" y="780425"/>
                          <a:pt x="5248517" y="794658"/>
                        </a:cubicBezTo>
                        <a:cubicBezTo>
                          <a:pt x="5110201" y="774592"/>
                          <a:pt x="4933917" y="783680"/>
                          <a:pt x="4801836" y="794658"/>
                        </a:cubicBezTo>
                        <a:cubicBezTo>
                          <a:pt x="4669755" y="805636"/>
                          <a:pt x="4563669" y="785623"/>
                          <a:pt x="4355154" y="794658"/>
                        </a:cubicBezTo>
                        <a:cubicBezTo>
                          <a:pt x="4036325" y="801913"/>
                          <a:pt x="3541572" y="788510"/>
                          <a:pt x="3336718" y="794658"/>
                        </a:cubicBezTo>
                        <a:cubicBezTo>
                          <a:pt x="3136012" y="764577"/>
                          <a:pt x="2888756" y="803545"/>
                          <a:pt x="2568426" y="794658"/>
                        </a:cubicBezTo>
                        <a:cubicBezTo>
                          <a:pt x="2190582" y="723118"/>
                          <a:pt x="1899261" y="757891"/>
                          <a:pt x="1549991" y="794658"/>
                        </a:cubicBezTo>
                        <a:cubicBezTo>
                          <a:pt x="1201654" y="813915"/>
                          <a:pt x="1078665" y="791416"/>
                          <a:pt x="719163" y="794658"/>
                        </a:cubicBezTo>
                        <a:cubicBezTo>
                          <a:pt x="274525" y="807693"/>
                          <a:pt x="34688" y="712129"/>
                          <a:pt x="0" y="615104"/>
                        </a:cubicBezTo>
                        <a:cubicBezTo>
                          <a:pt x="18889" y="560355"/>
                          <a:pt x="6507" y="455903"/>
                          <a:pt x="0" y="401684"/>
                        </a:cubicBezTo>
                        <a:cubicBezTo>
                          <a:pt x="-19180" y="349807"/>
                          <a:pt x="-34492" y="245002"/>
                          <a:pt x="0" y="179553"/>
                        </a:cubicBezTo>
                        <a:close/>
                      </a:path>
                      <a:path w="7691873" h="794658" stroke="0" extrusionOk="0">
                        <a:moveTo>
                          <a:pt x="0" y="179553"/>
                        </a:moveTo>
                        <a:cubicBezTo>
                          <a:pt x="-41427" y="181033"/>
                          <a:pt x="299432" y="-13201"/>
                          <a:pt x="719163" y="0"/>
                        </a:cubicBezTo>
                        <a:cubicBezTo>
                          <a:pt x="998302" y="13593"/>
                          <a:pt x="1256967" y="14201"/>
                          <a:pt x="1487456" y="0"/>
                        </a:cubicBezTo>
                        <a:cubicBezTo>
                          <a:pt x="1696329" y="-6909"/>
                          <a:pt x="2113720" y="18094"/>
                          <a:pt x="2318284" y="0"/>
                        </a:cubicBezTo>
                        <a:cubicBezTo>
                          <a:pt x="2511138" y="-52924"/>
                          <a:pt x="2726980" y="171"/>
                          <a:pt x="3024042" y="0"/>
                        </a:cubicBezTo>
                        <a:cubicBezTo>
                          <a:pt x="3353908" y="-31179"/>
                          <a:pt x="3602328" y="58578"/>
                          <a:pt x="3979941" y="0"/>
                        </a:cubicBezTo>
                        <a:cubicBezTo>
                          <a:pt x="4347370" y="8761"/>
                          <a:pt x="4477412" y="-9864"/>
                          <a:pt x="4685698" y="0"/>
                        </a:cubicBezTo>
                        <a:cubicBezTo>
                          <a:pt x="4969682" y="-24205"/>
                          <a:pt x="5337270" y="-5970"/>
                          <a:pt x="5579061" y="0"/>
                        </a:cubicBezTo>
                        <a:cubicBezTo>
                          <a:pt x="5778995" y="7125"/>
                          <a:pt x="6654458" y="32242"/>
                          <a:pt x="6972709" y="0"/>
                        </a:cubicBezTo>
                        <a:cubicBezTo>
                          <a:pt x="7339880" y="2165"/>
                          <a:pt x="7692089" y="97804"/>
                          <a:pt x="7691873" y="179553"/>
                        </a:cubicBezTo>
                        <a:cubicBezTo>
                          <a:pt x="7658330" y="242876"/>
                          <a:pt x="7671523" y="351133"/>
                          <a:pt x="7691873" y="397329"/>
                        </a:cubicBezTo>
                        <a:cubicBezTo>
                          <a:pt x="7714616" y="431970"/>
                          <a:pt x="7661591" y="542743"/>
                          <a:pt x="7691873" y="615104"/>
                        </a:cubicBezTo>
                        <a:cubicBezTo>
                          <a:pt x="7682016" y="685682"/>
                          <a:pt x="7319752" y="787423"/>
                          <a:pt x="6972709" y="794658"/>
                        </a:cubicBezTo>
                        <a:cubicBezTo>
                          <a:pt x="6639034" y="764868"/>
                          <a:pt x="6455047" y="791795"/>
                          <a:pt x="6016810" y="794658"/>
                        </a:cubicBezTo>
                        <a:cubicBezTo>
                          <a:pt x="5576068" y="814449"/>
                          <a:pt x="5386905" y="790944"/>
                          <a:pt x="5185982" y="794658"/>
                        </a:cubicBezTo>
                        <a:cubicBezTo>
                          <a:pt x="4921242" y="805073"/>
                          <a:pt x="4557517" y="776848"/>
                          <a:pt x="4355154" y="794658"/>
                        </a:cubicBezTo>
                        <a:cubicBezTo>
                          <a:pt x="4122844" y="778068"/>
                          <a:pt x="3881770" y="806360"/>
                          <a:pt x="3586860" y="794658"/>
                        </a:cubicBezTo>
                        <a:cubicBezTo>
                          <a:pt x="3293909" y="827736"/>
                          <a:pt x="2994593" y="794015"/>
                          <a:pt x="2756032" y="794658"/>
                        </a:cubicBezTo>
                        <a:cubicBezTo>
                          <a:pt x="2550465" y="789438"/>
                          <a:pt x="2028194" y="797998"/>
                          <a:pt x="1800133" y="794658"/>
                        </a:cubicBezTo>
                        <a:cubicBezTo>
                          <a:pt x="1582008" y="843645"/>
                          <a:pt x="1070870" y="831026"/>
                          <a:pt x="719163" y="794658"/>
                        </a:cubicBezTo>
                        <a:cubicBezTo>
                          <a:pt x="358421" y="815381"/>
                          <a:pt x="59171" y="731310"/>
                          <a:pt x="0" y="615104"/>
                        </a:cubicBezTo>
                        <a:cubicBezTo>
                          <a:pt x="12861" y="547714"/>
                          <a:pt x="27746" y="484954"/>
                          <a:pt x="0" y="388617"/>
                        </a:cubicBezTo>
                        <a:cubicBezTo>
                          <a:pt x="-17251" y="282974"/>
                          <a:pt x="40958" y="276266"/>
                          <a:pt x="0" y="179553"/>
                        </a:cubicBezTo>
                        <a:close/>
                      </a:path>
                      <a:path w="7691873" h="794658" fill="none" stroke="0" extrusionOk="0">
                        <a:moveTo>
                          <a:pt x="0" y="179553"/>
                        </a:moveTo>
                        <a:cubicBezTo>
                          <a:pt x="35102" y="75095"/>
                          <a:pt x="396218" y="42825"/>
                          <a:pt x="719163" y="0"/>
                        </a:cubicBezTo>
                        <a:cubicBezTo>
                          <a:pt x="1013176" y="93"/>
                          <a:pt x="1144456" y="-1374"/>
                          <a:pt x="1549991" y="0"/>
                        </a:cubicBezTo>
                        <a:cubicBezTo>
                          <a:pt x="1932366" y="-693"/>
                          <a:pt x="1968297" y="2511"/>
                          <a:pt x="2318284" y="0"/>
                        </a:cubicBezTo>
                        <a:cubicBezTo>
                          <a:pt x="2665312" y="-8922"/>
                          <a:pt x="2747415" y="-7140"/>
                          <a:pt x="3024042" y="0"/>
                        </a:cubicBezTo>
                        <a:cubicBezTo>
                          <a:pt x="3302321" y="2413"/>
                          <a:pt x="3508830" y="28967"/>
                          <a:pt x="3792335" y="0"/>
                        </a:cubicBezTo>
                        <a:cubicBezTo>
                          <a:pt x="4083746" y="794"/>
                          <a:pt x="4307658" y="5350"/>
                          <a:pt x="4685698" y="0"/>
                        </a:cubicBezTo>
                        <a:cubicBezTo>
                          <a:pt x="5035460" y="-3125"/>
                          <a:pt x="5222337" y="1464"/>
                          <a:pt x="5391455" y="0"/>
                        </a:cubicBezTo>
                        <a:cubicBezTo>
                          <a:pt x="5608469" y="39110"/>
                          <a:pt x="5866019" y="16334"/>
                          <a:pt x="6097212" y="0"/>
                        </a:cubicBezTo>
                        <a:cubicBezTo>
                          <a:pt x="6266521" y="30659"/>
                          <a:pt x="6593991" y="33766"/>
                          <a:pt x="6972709" y="0"/>
                        </a:cubicBezTo>
                        <a:cubicBezTo>
                          <a:pt x="7449010" y="-8007"/>
                          <a:pt x="7677239" y="102387"/>
                          <a:pt x="7691873" y="179553"/>
                        </a:cubicBezTo>
                        <a:cubicBezTo>
                          <a:pt x="7675351" y="281821"/>
                          <a:pt x="7684871" y="289070"/>
                          <a:pt x="7691873" y="384262"/>
                        </a:cubicBezTo>
                        <a:cubicBezTo>
                          <a:pt x="7707853" y="481522"/>
                          <a:pt x="7676610" y="527274"/>
                          <a:pt x="7691873" y="615104"/>
                        </a:cubicBezTo>
                        <a:cubicBezTo>
                          <a:pt x="7711060" y="687815"/>
                          <a:pt x="7378795" y="783373"/>
                          <a:pt x="6972709" y="794658"/>
                        </a:cubicBezTo>
                        <a:cubicBezTo>
                          <a:pt x="6770304" y="808381"/>
                          <a:pt x="6603385" y="780653"/>
                          <a:pt x="6266952" y="794658"/>
                        </a:cubicBezTo>
                        <a:cubicBezTo>
                          <a:pt x="5993109" y="863045"/>
                          <a:pt x="5564915" y="760312"/>
                          <a:pt x="5248517" y="794658"/>
                        </a:cubicBezTo>
                        <a:cubicBezTo>
                          <a:pt x="5031485" y="805292"/>
                          <a:pt x="4907492" y="792910"/>
                          <a:pt x="4792902" y="794658"/>
                        </a:cubicBezTo>
                        <a:cubicBezTo>
                          <a:pt x="4678313" y="796406"/>
                          <a:pt x="4467329" y="791766"/>
                          <a:pt x="4355154" y="794658"/>
                        </a:cubicBezTo>
                        <a:cubicBezTo>
                          <a:pt x="4044959" y="804331"/>
                          <a:pt x="3537578" y="828762"/>
                          <a:pt x="3336718" y="794658"/>
                        </a:cubicBezTo>
                        <a:cubicBezTo>
                          <a:pt x="3084962" y="785367"/>
                          <a:pt x="2916502" y="807373"/>
                          <a:pt x="2568426" y="794658"/>
                        </a:cubicBezTo>
                        <a:cubicBezTo>
                          <a:pt x="2294765" y="758580"/>
                          <a:pt x="1943640" y="732223"/>
                          <a:pt x="1549991" y="794658"/>
                        </a:cubicBezTo>
                        <a:cubicBezTo>
                          <a:pt x="1194923" y="794865"/>
                          <a:pt x="1075743" y="807454"/>
                          <a:pt x="719163" y="794658"/>
                        </a:cubicBezTo>
                        <a:cubicBezTo>
                          <a:pt x="256602" y="778324"/>
                          <a:pt x="41953" y="696714"/>
                          <a:pt x="0" y="615104"/>
                        </a:cubicBezTo>
                        <a:cubicBezTo>
                          <a:pt x="13496" y="558620"/>
                          <a:pt x="5700" y="457688"/>
                          <a:pt x="0" y="401684"/>
                        </a:cubicBezTo>
                        <a:cubicBezTo>
                          <a:pt x="-6602" y="328766"/>
                          <a:pt x="-25656" y="249554"/>
                          <a:pt x="0" y="17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b)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Trong đoạn văn, danh từ “cháu” cũng được </a:t>
            </a:r>
          </a:p>
          <a:p>
            <a:pPr algn="ct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8C39FBFF-0B86-9E1A-0758-61F47E7A2423}"/>
              </a:ext>
            </a:extLst>
          </p:cNvPr>
          <p:cNvCxnSpPr>
            <a:cxnSpLocks/>
          </p:cNvCxnSpPr>
          <p:nvPr/>
        </p:nvCxnSpPr>
        <p:spPr>
          <a:xfrm>
            <a:off x="1099457" y="3265714"/>
            <a:ext cx="620486"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3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5. </a:t>
            </a:r>
            <a:r>
              <a:rPr lang="en-US" sz="3200" b="1" dirty="0" err="1">
                <a:solidFill>
                  <a:prstClr val="black"/>
                </a:solidFill>
                <a:latin typeface="Calibri" panose="020F0502020204030204" pitchFamily="34" charset="0"/>
                <a:cs typeface="Calibri" panose="020F0502020204030204" pitchFamily="34" charset="0"/>
              </a:rPr>
              <a:t>Tìm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từ</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thế</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phù</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hợp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mỗi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bông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hoa</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09CC8536-AFCA-1E6E-FCD4-EF796A418ACF}"/>
              </a:ext>
            </a:extLst>
          </p:cNvPr>
          <p:cNvPicPr>
            <a:picLocks noChangeAspect="1"/>
          </p:cNvPicPr>
          <p:nvPr/>
        </p:nvPicPr>
        <p:blipFill>
          <a:blip r:embed="rId3"/>
          <a:stretch>
            <a:fillRect/>
          </a:stretch>
        </p:blipFill>
        <p:spPr>
          <a:xfrm>
            <a:off x="658586" y="1411741"/>
            <a:ext cx="11035298" cy="4444773"/>
          </a:xfrm>
          <a:prstGeom prst="rect">
            <a:avLst/>
          </a:prstGeom>
        </p:spPr>
      </p:pic>
    </p:spTree>
    <p:extLst>
      <p:ext uri="{BB962C8B-B14F-4D97-AF65-F5344CB8AC3E}">
        <p14:creationId xmlns:p14="http://schemas.microsoft.com/office/powerpoint/2010/main" val="26322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DCDA6868-1603-4FC6-9EAF-1A22719CA1A1}"/>
              </a:ext>
            </a:extLst>
          </p:cNvPr>
          <p:cNvSpPr txBox="1"/>
          <p:nvPr/>
        </p:nvSpPr>
        <p:spPr>
          <a:xfrm>
            <a:off x="968829" y="1730829"/>
            <a:ext cx="10450285" cy="3970318"/>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xưa, trên cao nguyên có một đồng cỏ ở rất xa chỗ sinh sống của loài người. Nơi </a:t>
            </a:r>
            <a:r>
              <a:rPr lang="vi-VN" sz="3600" b="1" i="0" dirty="0">
                <a:solidFill>
                  <a:srgbClr val="FF0000"/>
                </a:solidFill>
                <a:effectLst/>
                <a:latin typeface="Cambria" panose="02040503050406030204" pitchFamily="18" charset="0"/>
                <a:ea typeface="Cambria" panose="02040503050406030204" pitchFamily="18" charset="0"/>
              </a:rPr>
              <a:t>này</a:t>
            </a:r>
            <a:r>
              <a:rPr lang="vi-VN" sz="3600" b="0" i="0" dirty="0">
                <a:solidFill>
                  <a:srgbClr val="000000"/>
                </a:solidFill>
                <a:effectLst/>
                <a:latin typeface="Cambria" panose="02040503050406030204" pitchFamily="18" charset="0"/>
                <a:ea typeface="Cambria" panose="02040503050406030204" pitchFamily="18" charset="0"/>
              </a:rPr>
              <a:t> có một dòng suối trong như pha lê và những tảng đá vân nằm giữa những đám hoa bươm bướm, hoa thạch thảo màu hồng, màu tím. Muốn tới</a:t>
            </a:r>
            <a:r>
              <a:rPr lang="vi-VN" sz="3600" b="0"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đây</a:t>
            </a:r>
            <a:r>
              <a:rPr lang="vi-VN" sz="3600" b="0" i="0" dirty="0">
                <a:solidFill>
                  <a:srgbClr val="FF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phải vượt qua những cánh rừng, những dãy núi, những dòng sông... Muông thú gọi </a:t>
            </a:r>
            <a:r>
              <a:rPr lang="vi-VN" sz="3600" b="1" i="0" dirty="0">
                <a:solidFill>
                  <a:srgbClr val="FF0000"/>
                </a:solidFill>
                <a:effectLst/>
                <a:latin typeface="Cambria" panose="02040503050406030204" pitchFamily="18" charset="0"/>
                <a:ea typeface="Cambria" panose="02040503050406030204" pitchFamily="18" charset="0"/>
              </a:rPr>
              <a:t>đó</a:t>
            </a:r>
            <a:r>
              <a:rPr lang="vi-VN" sz="3600" b="0" i="0" dirty="0">
                <a:solidFill>
                  <a:srgbClr val="000000"/>
                </a:solidFill>
                <a:effectLst/>
                <a:latin typeface="Cambria" panose="02040503050406030204" pitchFamily="18" charset="0"/>
                <a:ea typeface="Cambria" panose="02040503050406030204" pitchFamily="18" charset="0"/>
              </a:rPr>
              <a:t> là làng Hươu.</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3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DE50D0F-B28E-40B1-47E9-95068B831DE5}"/>
              </a:ext>
            </a:extLst>
          </p:cNvPr>
          <p:cNvPicPr>
            <a:picLocks noChangeAspect="1"/>
          </p:cNvPicPr>
          <p:nvPr/>
        </p:nvPicPr>
        <p:blipFill rotWithShape="1">
          <a:blip r:embed="rId2"/>
          <a:srcRect r="1048"/>
          <a:stretch/>
        </p:blipFill>
        <p:spPr>
          <a:xfrm>
            <a:off x="0" y="1673"/>
            <a:ext cx="12192000" cy="6854653"/>
          </a:xfrm>
          <a:prstGeom prst="rect">
            <a:avLst/>
          </a:prstGeom>
        </p:spPr>
      </p:pic>
      <p:pic>
        <p:nvPicPr>
          <p:cNvPr id="2" name="Picture 1">
            <a:extLst>
              <a:ext uri="{FF2B5EF4-FFF2-40B4-BE49-F238E27FC236}">
                <a16:creationId xmlns:a16="http://schemas.microsoft.com/office/drawing/2014/main" xmlns="" id="{1D825ED1-D505-138C-F046-AE027359F262}"/>
              </a:ext>
            </a:extLst>
          </p:cNvPr>
          <p:cNvPicPr>
            <a:picLocks noChangeAspect="1"/>
          </p:cNvPicPr>
          <p:nvPr/>
        </p:nvPicPr>
        <p:blipFill>
          <a:blip r:embed="rId3"/>
          <a:stretch>
            <a:fillRect/>
          </a:stretch>
        </p:blipFill>
        <p:spPr>
          <a:xfrm>
            <a:off x="4639349" y="1531344"/>
            <a:ext cx="3261643" cy="1335140"/>
          </a:xfrm>
          <a:prstGeom prst="rect">
            <a:avLst/>
          </a:prstGeom>
        </p:spPr>
      </p:pic>
      <p:pic>
        <p:nvPicPr>
          <p:cNvPr id="3" name="Picture 2">
            <a:extLst>
              <a:ext uri="{FF2B5EF4-FFF2-40B4-BE49-F238E27FC236}">
                <a16:creationId xmlns:a16="http://schemas.microsoft.com/office/drawing/2014/main" xmlns="" id="{0434D516-F4D6-6579-F6AC-DA0C3965C180}"/>
              </a:ext>
            </a:extLst>
          </p:cNvPr>
          <p:cNvPicPr>
            <a:picLocks noChangeAspect="1"/>
          </p:cNvPicPr>
          <p:nvPr/>
        </p:nvPicPr>
        <p:blipFill>
          <a:blip r:embed="rId4"/>
          <a:stretch>
            <a:fillRect/>
          </a:stretch>
        </p:blipFill>
        <p:spPr>
          <a:xfrm>
            <a:off x="5152292" y="4538436"/>
            <a:ext cx="3084843" cy="829128"/>
          </a:xfrm>
          <a:prstGeom prst="rect">
            <a:avLst/>
          </a:prstGeom>
        </p:spPr>
      </p:pic>
      <p:pic>
        <p:nvPicPr>
          <p:cNvPr id="4" name="Picture 3">
            <a:extLst>
              <a:ext uri="{FF2B5EF4-FFF2-40B4-BE49-F238E27FC236}">
                <a16:creationId xmlns:a16="http://schemas.microsoft.com/office/drawing/2014/main" xmlns="" id="{FE5739B2-F692-679D-EB6C-745D0A64AB53}"/>
              </a:ext>
            </a:extLst>
          </p:cNvPr>
          <p:cNvPicPr>
            <a:picLocks noChangeAspect="1"/>
          </p:cNvPicPr>
          <p:nvPr/>
        </p:nvPicPr>
        <p:blipFill>
          <a:blip r:embed="rId5"/>
          <a:stretch>
            <a:fillRect/>
          </a:stretch>
        </p:blipFill>
        <p:spPr>
          <a:xfrm>
            <a:off x="3126799" y="2952859"/>
            <a:ext cx="6407451" cy="1322947"/>
          </a:xfrm>
          <a:prstGeom prst="rect">
            <a:avLst/>
          </a:prstGeom>
        </p:spPr>
      </p:pic>
    </p:spTree>
    <p:extLst>
      <p:ext uri="{BB962C8B-B14F-4D97-AF65-F5344CB8AC3E}">
        <p14:creationId xmlns:p14="http://schemas.microsoft.com/office/powerpoint/2010/main" val="22615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1164771"/>
            <a:ext cx="11647486" cy="5426514"/>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just">
              <a:lnSpc>
                <a:spcPct val="110000"/>
              </a:lnSpc>
            </a:pPr>
            <a:endParaRPr lang="vi-VN" sz="2800" i="1" dirty="0">
              <a:solidFill>
                <a:srgbClr val="0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113801" y="174542"/>
            <a:ext cx="10359742" cy="1077218"/>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1. </a:t>
            </a:r>
            <a:r>
              <a:rPr lang="vi-VN" sz="3200" b="1" dirty="0">
                <a:latin typeface="Calibri" panose="020F0502020204030204" pitchFamily="34" charset="0"/>
                <a:cs typeface="Calibri" panose="020F0502020204030204" pitchFamily="34" charset="0"/>
              </a:rPr>
              <a:t>Đọc thuộc lòng đoạn thơ (khoảng 100 chữ) trong một bài thơ đã học dưới đây và trả lời câu hỏi.</a:t>
            </a:r>
            <a:endParaRPr lang="en-US" sz="32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7090C4CC-F734-097D-E8A7-AEAA67609BCE}"/>
              </a:ext>
            </a:extLst>
          </p:cNvPr>
          <p:cNvPicPr>
            <a:picLocks noChangeAspect="1"/>
          </p:cNvPicPr>
          <p:nvPr/>
        </p:nvPicPr>
        <p:blipFill>
          <a:blip r:embed="rId3"/>
          <a:stretch>
            <a:fillRect/>
          </a:stretch>
        </p:blipFill>
        <p:spPr>
          <a:xfrm>
            <a:off x="1235527" y="1811790"/>
            <a:ext cx="10418475" cy="3620181"/>
          </a:xfrm>
          <a:prstGeom prst="rect">
            <a:avLst/>
          </a:prstGeom>
        </p:spPr>
      </p:pic>
    </p:spTree>
    <p:extLst>
      <p:ext uri="{BB962C8B-B14F-4D97-AF65-F5344CB8AC3E}">
        <p14:creationId xmlns:p14="http://schemas.microsoft.com/office/powerpoint/2010/main" val="1502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72364710-65D6-1594-D415-543C3A67E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240"/>
            <a:ext cx="1230397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5EBB4CF-2091-4210-9F16-3039A80511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1221" y="1353302"/>
            <a:ext cx="4942390" cy="4931751"/>
          </a:xfrm>
          <a:prstGeom prst="rect">
            <a:avLst/>
          </a:prstGeom>
        </p:spPr>
      </p:pic>
      <p:pic>
        <p:nvPicPr>
          <p:cNvPr id="10" name="Picture 9">
            <a:extLst>
              <a:ext uri="{FF2B5EF4-FFF2-40B4-BE49-F238E27FC236}">
                <a16:creationId xmlns:a16="http://schemas.microsoft.com/office/drawing/2014/main" xmlns="" id="{498CC2E4-4F4C-12CA-4B2A-431DDB0CD67F}"/>
              </a:ext>
            </a:extLst>
          </p:cNvPr>
          <p:cNvPicPr>
            <a:picLocks noChangeAspect="1"/>
          </p:cNvPicPr>
          <p:nvPr/>
        </p:nvPicPr>
        <p:blipFill rotWithShape="1">
          <a:blip r:embed="rId5">
            <a:extLst>
              <a:ext uri="{28A0092B-C50C-407E-A947-70E740481C1C}">
                <a14:useLocalDpi xmlns:a14="http://schemas.microsoft.com/office/drawing/2010/main" val="0"/>
              </a:ext>
            </a:extLst>
          </a:blip>
          <a:srcRect t="17954" r="64038" b="9548"/>
          <a:stretch/>
        </p:blipFill>
        <p:spPr>
          <a:xfrm>
            <a:off x="15517" y="1387173"/>
            <a:ext cx="2916665" cy="5030579"/>
          </a:xfrm>
          <a:prstGeom prst="rect">
            <a:avLst/>
          </a:prstGeom>
          <a:scene3d>
            <a:camera prst="orthographicFront"/>
            <a:lightRig rig="threePt" dir="t"/>
          </a:scene3d>
          <a:sp3d>
            <a:bevelT prst="angle"/>
          </a:sp3d>
        </p:spPr>
      </p:pic>
      <p:sp>
        <p:nvSpPr>
          <p:cNvPr id="5" name="Freeform: Shape 4">
            <a:hlinkClick r:id="rId6" action="ppaction://hlinksldjump"/>
            <a:extLst>
              <a:ext uri="{FF2B5EF4-FFF2-40B4-BE49-F238E27FC236}">
                <a16:creationId xmlns:a16="http://schemas.microsoft.com/office/drawing/2014/main" xmlns="" id="{1FF9ABB8-3D70-E4D2-13D6-03DCAEFAC5DB}"/>
              </a:ext>
            </a:extLst>
          </p:cNvPr>
          <p:cNvSpPr/>
          <p:nvPr/>
        </p:nvSpPr>
        <p:spPr>
          <a:xfrm>
            <a:off x="3613001" y="1353431"/>
            <a:ext cx="2969111" cy="2852138"/>
          </a:xfrm>
          <a:custGeom>
            <a:avLst/>
            <a:gdLst>
              <a:gd name="connsiteX0" fmla="*/ 0 w 3299012"/>
              <a:gd name="connsiteY0" fmla="*/ 0 h 3169042"/>
              <a:gd name="connsiteX1" fmla="*/ 2931459 w 3299012"/>
              <a:gd name="connsiteY1" fmla="*/ 0 h 3169042"/>
              <a:gd name="connsiteX2" fmla="*/ 2931459 w 3299012"/>
              <a:gd name="connsiteY2" fmla="*/ 1033191 h 3169042"/>
              <a:gd name="connsiteX3" fmla="*/ 3299012 w 3299012"/>
              <a:gd name="connsiteY3" fmla="*/ 1400744 h 3169042"/>
              <a:gd name="connsiteX4" fmla="*/ 2931459 w 3299012"/>
              <a:gd name="connsiteY4" fmla="*/ 1768297 h 3169042"/>
              <a:gd name="connsiteX5" fmla="*/ 2931459 w 3299012"/>
              <a:gd name="connsiteY5" fmla="*/ 2801489 h 3169042"/>
              <a:gd name="connsiteX6" fmla="*/ 1833282 w 3299012"/>
              <a:gd name="connsiteY6" fmla="*/ 2801489 h 3169042"/>
              <a:gd name="connsiteX7" fmla="*/ 1465729 w 3299012"/>
              <a:gd name="connsiteY7" fmla="*/ 3169042 h 3169042"/>
              <a:gd name="connsiteX8" fmla="*/ 1098176 w 3299012"/>
              <a:gd name="connsiteY8" fmla="*/ 2801489 h 3169042"/>
              <a:gd name="connsiteX9" fmla="*/ 0 w 3299012"/>
              <a:gd name="connsiteY9" fmla="*/ 2801489 h 3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9012" h="3169042">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833282" y="2801489"/>
                </a:lnTo>
                <a:cubicBezTo>
                  <a:pt x="1833282" y="3004483"/>
                  <a:pt x="1668723" y="3169042"/>
                  <a:pt x="1465729" y="3169042"/>
                </a:cubicBezTo>
                <a:cubicBezTo>
                  <a:pt x="1262735" y="3169042"/>
                  <a:pt x="1098176" y="3004483"/>
                  <a:pt x="1098176" y="2801489"/>
                </a:cubicBezTo>
                <a:lnTo>
                  <a:pt x="0" y="2801489"/>
                </a:lnTo>
                <a:close/>
              </a:path>
            </a:pathLst>
          </a:custGeom>
          <a:solidFill>
            <a:srgbClr val="00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0000FF"/>
              </a:solidFill>
              <a:effectLst/>
              <a:uLnTx/>
              <a:uFillTx/>
              <a:latin typeface="Calibri"/>
              <a:ea typeface="SimSun"/>
              <a:cs typeface="+mn-cs"/>
            </a:endParaRPr>
          </a:p>
        </p:txBody>
      </p:sp>
      <p:sp>
        <p:nvSpPr>
          <p:cNvPr id="6" name="Freeform: Shape 5">
            <a:hlinkClick r:id="rId7" action="ppaction://hlinksldjump"/>
            <a:extLst>
              <a:ext uri="{FF2B5EF4-FFF2-40B4-BE49-F238E27FC236}">
                <a16:creationId xmlns:a16="http://schemas.microsoft.com/office/drawing/2014/main" xmlns="" id="{E4ABC90F-1C51-1AD5-23A7-4F1DC4501BA1}"/>
              </a:ext>
            </a:extLst>
          </p:cNvPr>
          <p:cNvSpPr/>
          <p:nvPr/>
        </p:nvSpPr>
        <p:spPr>
          <a:xfrm>
            <a:off x="6233159" y="1365534"/>
            <a:ext cx="2969111" cy="2521340"/>
          </a:xfrm>
          <a:custGeom>
            <a:avLst/>
            <a:gdLst>
              <a:gd name="connsiteX0" fmla="*/ 0 w 3299012"/>
              <a:gd name="connsiteY0" fmla="*/ 0 h 2801489"/>
              <a:gd name="connsiteX1" fmla="*/ 2931459 w 3299012"/>
              <a:gd name="connsiteY1" fmla="*/ 0 h 2801489"/>
              <a:gd name="connsiteX2" fmla="*/ 2931459 w 3299012"/>
              <a:gd name="connsiteY2" fmla="*/ 1033191 h 2801489"/>
              <a:gd name="connsiteX3" fmla="*/ 3299012 w 3299012"/>
              <a:gd name="connsiteY3" fmla="*/ 1400744 h 2801489"/>
              <a:gd name="connsiteX4" fmla="*/ 2931459 w 3299012"/>
              <a:gd name="connsiteY4" fmla="*/ 1768297 h 2801489"/>
              <a:gd name="connsiteX5" fmla="*/ 2931459 w 3299012"/>
              <a:gd name="connsiteY5" fmla="*/ 2801489 h 2801489"/>
              <a:gd name="connsiteX6" fmla="*/ 1712261 w 3299012"/>
              <a:gd name="connsiteY6" fmla="*/ 2801489 h 2801489"/>
              <a:gd name="connsiteX7" fmla="*/ 1344708 w 3299012"/>
              <a:gd name="connsiteY7" fmla="*/ 2433936 h 2801489"/>
              <a:gd name="connsiteX8" fmla="*/ 977155 w 3299012"/>
              <a:gd name="connsiteY8" fmla="*/ 2801489 h 2801489"/>
              <a:gd name="connsiteX9" fmla="*/ 0 w 3299012"/>
              <a:gd name="connsiteY9" fmla="*/ 2801489 h 2801489"/>
              <a:gd name="connsiteX10" fmla="*/ 0 w 3299012"/>
              <a:gd name="connsiteY10" fmla="*/ 1766941 h 2801489"/>
              <a:gd name="connsiteX11" fmla="*/ 13448 w 3299012"/>
              <a:gd name="connsiteY11" fmla="*/ 1768297 h 2801489"/>
              <a:gd name="connsiteX12" fmla="*/ 381001 w 3299012"/>
              <a:gd name="connsiteY12" fmla="*/ 1400744 h 2801489"/>
              <a:gd name="connsiteX13" fmla="*/ 13448 w 3299012"/>
              <a:gd name="connsiteY13" fmla="*/ 1033191 h 2801489"/>
              <a:gd name="connsiteX14" fmla="*/ 0 w 3299012"/>
              <a:gd name="connsiteY14" fmla="*/ 1034547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9012" h="2801489">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712261" y="2801489"/>
                </a:lnTo>
                <a:cubicBezTo>
                  <a:pt x="1712261" y="2598495"/>
                  <a:pt x="1547702" y="2433936"/>
                  <a:pt x="1344708" y="2433936"/>
                </a:cubicBezTo>
                <a:cubicBezTo>
                  <a:pt x="1141714" y="2433936"/>
                  <a:pt x="977155" y="2598495"/>
                  <a:pt x="977155" y="2801489"/>
                </a:cubicBezTo>
                <a:lnTo>
                  <a:pt x="0" y="2801489"/>
                </a:lnTo>
                <a:lnTo>
                  <a:pt x="0" y="1766941"/>
                </a:lnTo>
                <a:lnTo>
                  <a:pt x="13448" y="1768297"/>
                </a:lnTo>
                <a:cubicBezTo>
                  <a:pt x="216442" y="1768297"/>
                  <a:pt x="381001" y="1603738"/>
                  <a:pt x="381001" y="1400744"/>
                </a:cubicBezTo>
                <a:cubicBezTo>
                  <a:pt x="381001" y="1197750"/>
                  <a:pt x="216442" y="1033191"/>
                  <a:pt x="13448" y="1033191"/>
                </a:cubicBezTo>
                <a:lnTo>
                  <a:pt x="0" y="1034547"/>
                </a:lnTo>
                <a:close/>
              </a:path>
            </a:pathLst>
          </a:custGeom>
          <a:solidFill>
            <a:srgbClr val="FF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8" name="Freeform: Shape 7">
            <a:hlinkClick r:id="rId8" action="ppaction://hlinksldjump"/>
            <a:extLst>
              <a:ext uri="{FF2B5EF4-FFF2-40B4-BE49-F238E27FC236}">
                <a16:creationId xmlns:a16="http://schemas.microsoft.com/office/drawing/2014/main" xmlns="" id="{7B75FFBB-A586-5DAE-0D80-0465DC720AC7}"/>
              </a:ext>
            </a:extLst>
          </p:cNvPr>
          <p:cNvSpPr/>
          <p:nvPr/>
        </p:nvSpPr>
        <p:spPr>
          <a:xfrm>
            <a:off x="3606949" y="3866694"/>
            <a:ext cx="2969111" cy="2521340"/>
          </a:xfrm>
          <a:custGeom>
            <a:avLst/>
            <a:gdLst>
              <a:gd name="connsiteX0" fmla="*/ 0 w 3299012"/>
              <a:gd name="connsiteY0" fmla="*/ 0 h 2801489"/>
              <a:gd name="connsiteX1" fmla="*/ 1092602 w 3299012"/>
              <a:gd name="connsiteY1" fmla="*/ 0 h 2801489"/>
              <a:gd name="connsiteX2" fmla="*/ 1089211 w 3299012"/>
              <a:gd name="connsiteY2" fmla="*/ 33633 h 2801489"/>
              <a:gd name="connsiteX3" fmla="*/ 1456764 w 3299012"/>
              <a:gd name="connsiteY3" fmla="*/ 401186 h 2801489"/>
              <a:gd name="connsiteX4" fmla="*/ 1824317 w 3299012"/>
              <a:gd name="connsiteY4" fmla="*/ 33633 h 2801489"/>
              <a:gd name="connsiteX5" fmla="*/ 1820927 w 3299012"/>
              <a:gd name="connsiteY5" fmla="*/ 0 h 2801489"/>
              <a:gd name="connsiteX6" fmla="*/ 2931459 w 3299012"/>
              <a:gd name="connsiteY6" fmla="*/ 0 h 2801489"/>
              <a:gd name="connsiteX7" fmla="*/ 2931459 w 3299012"/>
              <a:gd name="connsiteY7" fmla="*/ 1033191 h 2801489"/>
              <a:gd name="connsiteX8" fmla="*/ 3299012 w 3299012"/>
              <a:gd name="connsiteY8" fmla="*/ 1400744 h 2801489"/>
              <a:gd name="connsiteX9" fmla="*/ 2931459 w 3299012"/>
              <a:gd name="connsiteY9" fmla="*/ 1768297 h 2801489"/>
              <a:gd name="connsiteX10" fmla="*/ 2931459 w 3299012"/>
              <a:gd name="connsiteY10" fmla="*/ 2801489 h 2801489"/>
              <a:gd name="connsiteX11" fmla="*/ 0 w 3299012"/>
              <a:gd name="connsiteY11" fmla="*/ 2801489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9012" h="2801489">
                <a:moveTo>
                  <a:pt x="0" y="0"/>
                </a:moveTo>
                <a:lnTo>
                  <a:pt x="1092602" y="0"/>
                </a:lnTo>
                <a:lnTo>
                  <a:pt x="1089211" y="33633"/>
                </a:lnTo>
                <a:cubicBezTo>
                  <a:pt x="1089211" y="236627"/>
                  <a:pt x="1253770" y="401186"/>
                  <a:pt x="1456764" y="401186"/>
                </a:cubicBezTo>
                <a:cubicBezTo>
                  <a:pt x="1659758" y="401186"/>
                  <a:pt x="1824317" y="236627"/>
                  <a:pt x="1824317" y="33633"/>
                </a:cubicBezTo>
                <a:lnTo>
                  <a:pt x="1820927" y="0"/>
                </a:ln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0" y="2801489"/>
                </a:lnTo>
                <a:close/>
              </a:path>
            </a:pathLst>
          </a:custGeom>
          <a:solidFill>
            <a:srgbClr val="FFC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9" name="Freeform: Shape 8">
            <a:hlinkClick r:id="rId9" action="ppaction://hlinksldjump"/>
            <a:extLst>
              <a:ext uri="{FF2B5EF4-FFF2-40B4-BE49-F238E27FC236}">
                <a16:creationId xmlns:a16="http://schemas.microsoft.com/office/drawing/2014/main" xmlns="" id="{E900F50C-B52D-B4CE-48A1-8AA16F0DA90C}"/>
              </a:ext>
            </a:extLst>
          </p:cNvPr>
          <p:cNvSpPr/>
          <p:nvPr/>
        </p:nvSpPr>
        <p:spPr>
          <a:xfrm>
            <a:off x="6245262" y="3535895"/>
            <a:ext cx="2944903" cy="2860216"/>
          </a:xfrm>
          <a:custGeom>
            <a:avLst/>
            <a:gdLst>
              <a:gd name="connsiteX0" fmla="*/ 1358152 w 3272115"/>
              <a:gd name="connsiteY0" fmla="*/ 0 h 3178017"/>
              <a:gd name="connsiteX1" fmla="*/ 1725705 w 3272115"/>
              <a:gd name="connsiteY1" fmla="*/ 367553 h 3178017"/>
              <a:gd name="connsiteX2" fmla="*/ 1724800 w 3272115"/>
              <a:gd name="connsiteY2" fmla="*/ 376528 h 3178017"/>
              <a:gd name="connsiteX3" fmla="*/ 2931459 w 3272115"/>
              <a:gd name="connsiteY3" fmla="*/ 376528 h 3178017"/>
              <a:gd name="connsiteX4" fmla="*/ 2931459 w 3272115"/>
              <a:gd name="connsiteY4" fmla="*/ 1224167 h 3178017"/>
              <a:gd name="connsiteX5" fmla="*/ 2978637 w 3272115"/>
              <a:gd name="connsiteY5" fmla="*/ 1228923 h 3178017"/>
              <a:gd name="connsiteX6" fmla="*/ 3272115 w 3272115"/>
              <a:gd name="connsiteY6" fmla="*/ 1589008 h 3178017"/>
              <a:gd name="connsiteX7" fmla="*/ 2978637 w 3272115"/>
              <a:gd name="connsiteY7" fmla="*/ 1949094 h 3178017"/>
              <a:gd name="connsiteX8" fmla="*/ 2931459 w 3272115"/>
              <a:gd name="connsiteY8" fmla="*/ 1953850 h 3178017"/>
              <a:gd name="connsiteX9" fmla="*/ 2931459 w 3272115"/>
              <a:gd name="connsiteY9" fmla="*/ 3178017 h 3178017"/>
              <a:gd name="connsiteX10" fmla="*/ 0 w 3272115"/>
              <a:gd name="connsiteY10" fmla="*/ 3178017 h 3178017"/>
              <a:gd name="connsiteX11" fmla="*/ 0 w 3272115"/>
              <a:gd name="connsiteY11" fmla="*/ 2135850 h 3178017"/>
              <a:gd name="connsiteX12" fmla="*/ 74074 w 3272115"/>
              <a:gd name="connsiteY12" fmla="*/ 2128383 h 3178017"/>
              <a:gd name="connsiteX13" fmla="*/ 367552 w 3272115"/>
              <a:gd name="connsiteY13" fmla="*/ 1768297 h 3178017"/>
              <a:gd name="connsiteX14" fmla="*/ 74074 w 3272115"/>
              <a:gd name="connsiteY14" fmla="*/ 1408212 h 3178017"/>
              <a:gd name="connsiteX15" fmla="*/ 0 w 3272115"/>
              <a:gd name="connsiteY15" fmla="*/ 1400744 h 3178017"/>
              <a:gd name="connsiteX16" fmla="*/ 0 w 3272115"/>
              <a:gd name="connsiteY16" fmla="*/ 376528 h 3178017"/>
              <a:gd name="connsiteX17" fmla="*/ 991504 w 3272115"/>
              <a:gd name="connsiteY17" fmla="*/ 376528 h 3178017"/>
              <a:gd name="connsiteX18" fmla="*/ 990599 w 3272115"/>
              <a:gd name="connsiteY18" fmla="*/ 367553 h 3178017"/>
              <a:gd name="connsiteX19" fmla="*/ 1358152 w 3272115"/>
              <a:gd name="connsiteY19" fmla="*/ 0 h 317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2115" h="3178017">
                <a:moveTo>
                  <a:pt x="1358152" y="0"/>
                </a:moveTo>
                <a:cubicBezTo>
                  <a:pt x="1561146" y="0"/>
                  <a:pt x="1725705" y="164559"/>
                  <a:pt x="1725705" y="367553"/>
                </a:cubicBezTo>
                <a:lnTo>
                  <a:pt x="1724800" y="376528"/>
                </a:lnTo>
                <a:lnTo>
                  <a:pt x="2931459" y="376528"/>
                </a:lnTo>
                <a:lnTo>
                  <a:pt x="2931459" y="1224167"/>
                </a:lnTo>
                <a:lnTo>
                  <a:pt x="2978637" y="1228923"/>
                </a:lnTo>
                <a:cubicBezTo>
                  <a:pt x="3146125" y="1263196"/>
                  <a:pt x="3272115" y="1411389"/>
                  <a:pt x="3272115" y="1589008"/>
                </a:cubicBezTo>
                <a:cubicBezTo>
                  <a:pt x="3272115" y="1766628"/>
                  <a:pt x="3146125" y="1914821"/>
                  <a:pt x="2978637" y="1949094"/>
                </a:cubicBezTo>
                <a:lnTo>
                  <a:pt x="2931459" y="1953850"/>
                </a:lnTo>
                <a:lnTo>
                  <a:pt x="2931459" y="3178017"/>
                </a:lnTo>
                <a:lnTo>
                  <a:pt x="0" y="3178017"/>
                </a:lnTo>
                <a:lnTo>
                  <a:pt x="0" y="2135850"/>
                </a:lnTo>
                <a:lnTo>
                  <a:pt x="74074" y="2128383"/>
                </a:lnTo>
                <a:cubicBezTo>
                  <a:pt x="241562" y="2094110"/>
                  <a:pt x="367552" y="1945917"/>
                  <a:pt x="367552" y="1768297"/>
                </a:cubicBezTo>
                <a:cubicBezTo>
                  <a:pt x="367552" y="1590678"/>
                  <a:pt x="241562" y="1442485"/>
                  <a:pt x="74074" y="1408212"/>
                </a:cubicBezTo>
                <a:lnTo>
                  <a:pt x="0" y="1400744"/>
                </a:lnTo>
                <a:lnTo>
                  <a:pt x="0" y="376528"/>
                </a:lnTo>
                <a:lnTo>
                  <a:pt x="991504" y="376528"/>
                </a:lnTo>
                <a:lnTo>
                  <a:pt x="990599" y="367553"/>
                </a:lnTo>
                <a:cubicBezTo>
                  <a:pt x="990599" y="164559"/>
                  <a:pt x="1155158" y="0"/>
                  <a:pt x="1358152" y="0"/>
                </a:cubicBezTo>
                <a:close/>
              </a:path>
            </a:pathLst>
          </a:custGeom>
          <a:solidFill>
            <a:srgbClr val="FF0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1" name="Picture 10">
            <a:extLst>
              <a:ext uri="{FF2B5EF4-FFF2-40B4-BE49-F238E27FC236}">
                <a16:creationId xmlns:a16="http://schemas.microsoft.com/office/drawing/2014/main" xmlns="" id="{2A3169EE-21B8-B207-30E4-374B2EED5D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509" y="1489870"/>
            <a:ext cx="1051735" cy="1051735"/>
          </a:xfrm>
          <a:prstGeom prst="rect">
            <a:avLst/>
          </a:prstGeom>
        </p:spPr>
      </p:pic>
      <p:pic>
        <p:nvPicPr>
          <p:cNvPr id="12" name="Picture 11">
            <a:extLst>
              <a:ext uri="{FF2B5EF4-FFF2-40B4-BE49-F238E27FC236}">
                <a16:creationId xmlns:a16="http://schemas.microsoft.com/office/drawing/2014/main" xmlns="" id="{20C0B635-31B5-43DF-241D-232B986D3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143" y="1375072"/>
            <a:ext cx="954996" cy="954996"/>
          </a:xfrm>
          <a:prstGeom prst="rect">
            <a:avLst/>
          </a:prstGeom>
        </p:spPr>
      </p:pic>
      <p:pic>
        <p:nvPicPr>
          <p:cNvPr id="13" name="Picture 12">
            <a:extLst>
              <a:ext uri="{FF2B5EF4-FFF2-40B4-BE49-F238E27FC236}">
                <a16:creationId xmlns:a16="http://schemas.microsoft.com/office/drawing/2014/main" xmlns="" id="{80D4931A-F627-46B9-F3C3-2A1F34338C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7827" y="2140436"/>
            <a:ext cx="1014814" cy="1014814"/>
          </a:xfrm>
          <a:prstGeom prst="rect">
            <a:avLst/>
          </a:prstGeom>
        </p:spPr>
      </p:pic>
      <p:pic>
        <p:nvPicPr>
          <p:cNvPr id="14" name="Picture 13">
            <a:extLst>
              <a:ext uri="{FF2B5EF4-FFF2-40B4-BE49-F238E27FC236}">
                <a16:creationId xmlns:a16="http://schemas.microsoft.com/office/drawing/2014/main" xmlns="" id="{028B0863-CFC4-1FFC-287D-84FC108ACBCB}"/>
              </a:ext>
            </a:extLst>
          </p:cNvPr>
          <p:cNvPicPr>
            <a:picLocks noChangeAspect="1"/>
          </p:cNvPicPr>
          <p:nvPr/>
        </p:nvPicPr>
        <p:blipFill rotWithShape="1">
          <a:blip r:embed="rId13">
            <a:extLst>
              <a:ext uri="{28A0092B-C50C-407E-A947-70E740481C1C}">
                <a14:useLocalDpi xmlns:a14="http://schemas.microsoft.com/office/drawing/2010/main" val="0"/>
              </a:ext>
            </a:extLst>
          </a:blip>
          <a:srcRect t="31026"/>
          <a:stretch/>
        </p:blipFill>
        <p:spPr>
          <a:xfrm>
            <a:off x="684276" y="1395250"/>
            <a:ext cx="1091447" cy="3761831"/>
          </a:xfrm>
          <a:prstGeom prst="rect">
            <a:avLst/>
          </a:prstGeom>
        </p:spPr>
      </p:pic>
      <p:sp>
        <p:nvSpPr>
          <p:cNvPr id="15" name="Rectangle 14">
            <a:extLst>
              <a:ext uri="{FF2B5EF4-FFF2-40B4-BE49-F238E27FC236}">
                <a16:creationId xmlns:a16="http://schemas.microsoft.com/office/drawing/2014/main" xmlns="" id="{549F7963-CD6B-124B-7229-B8565F6CC141}"/>
              </a:ext>
            </a:extLst>
          </p:cNvPr>
          <p:cNvSpPr/>
          <p:nvPr/>
        </p:nvSpPr>
        <p:spPr>
          <a:xfrm>
            <a:off x="695401" y="15822"/>
            <a:ext cx="10807400" cy="9982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028" name="Picture 4" descr="Happy Game Sticker for iOS &amp; Android | GIPHY">
            <a:extLst>
              <a:ext uri="{FF2B5EF4-FFF2-40B4-BE49-F238E27FC236}">
                <a16:creationId xmlns:a16="http://schemas.microsoft.com/office/drawing/2014/main" xmlns="" id="{4EF1D7B6-BC52-34FF-8645-641B6642B1E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758" y="5407421"/>
            <a:ext cx="1018408" cy="1018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B2D9048-4156-18AB-AD41-C288C26D8B4E}"/>
              </a:ext>
            </a:extLst>
          </p:cNvPr>
          <p:cNvPicPr>
            <a:picLocks noChangeAspect="1"/>
          </p:cNvPicPr>
          <p:nvPr/>
        </p:nvPicPr>
        <p:blipFill>
          <a:blip r:embed="rId15"/>
          <a:stretch>
            <a:fillRect/>
          </a:stretch>
        </p:blipFill>
        <p:spPr>
          <a:xfrm>
            <a:off x="2999511" y="15821"/>
            <a:ext cx="6461948" cy="961073"/>
          </a:xfrm>
          <a:prstGeom prst="rect">
            <a:avLst/>
          </a:prstGeom>
        </p:spPr>
      </p:pic>
      <p:pic>
        <p:nvPicPr>
          <p:cNvPr id="18" name="Picture 37" descr="EXIT">
            <a:hlinkClick r:id="rId16" action="ppaction://hlinksldjump"/>
            <a:extLst>
              <a:ext uri="{FF2B5EF4-FFF2-40B4-BE49-F238E27FC236}">
                <a16:creationId xmlns:a16="http://schemas.microsoft.com/office/drawing/2014/main" xmlns="" id="{4964012B-E97A-6D62-2D77-1162E7FAB9E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536632" y="77249"/>
            <a:ext cx="844624" cy="8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xmlns="" id="{A7C372A7-DB72-F6F9-18F1-EED053B41848}"/>
              </a:ext>
            </a:extLst>
          </p:cNvPr>
          <p:cNvSpPr/>
          <p:nvPr/>
        </p:nvSpPr>
        <p:spPr>
          <a:xfrm>
            <a:off x="713350" y="45983"/>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20" name="Picture 43" descr="6324700344669273f60cf8">
            <a:extLst>
              <a:ext uri="{FF2B5EF4-FFF2-40B4-BE49-F238E27FC236}">
                <a16:creationId xmlns:a16="http://schemas.microsoft.com/office/drawing/2014/main" xmlns="" id="{454D6E0E-F0C1-8A18-D226-B7A1BE1C93F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42534" y="247435"/>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appy Game Sticker for iOS &amp; Android | GIPHY">
            <a:extLst>
              <a:ext uri="{FF2B5EF4-FFF2-40B4-BE49-F238E27FC236}">
                <a16:creationId xmlns:a16="http://schemas.microsoft.com/office/drawing/2014/main" xmlns="" id="{83AC93A6-AF4F-12C1-F1CE-25CD85B4656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1171" y="5181452"/>
            <a:ext cx="1228223" cy="12282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9" action="ppaction://hlinksldjump"/>
            <a:extLst>
              <a:ext uri="{FF2B5EF4-FFF2-40B4-BE49-F238E27FC236}">
                <a16:creationId xmlns:a16="http://schemas.microsoft.com/office/drawing/2014/main" xmlns="" id="{FD6559BD-7B8A-E61A-2AB1-02140C17C17F}"/>
              </a:ext>
            </a:extLst>
          </p:cNvPr>
          <p:cNvSpPr/>
          <p:nvPr/>
        </p:nvSpPr>
        <p:spPr bwMode="auto">
          <a:xfrm>
            <a:off x="10210800" y="5976257"/>
            <a:ext cx="1643743" cy="48985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ea typeface="SimSun" pitchFamily="2" charset="-122"/>
              </a:rPr>
              <a:t>Học</a:t>
            </a:r>
            <a:r>
              <a:rPr kumimoji="0" lang="en-US" sz="1800" b="0" i="0" u="none" strike="noStrike" cap="none" normalizeH="0" baseline="0" dirty="0">
                <a:ln>
                  <a:noFill/>
                </a:ln>
                <a:solidFill>
                  <a:schemeClr val="tx1"/>
                </a:solidFill>
                <a:effectLst/>
                <a:latin typeface="Arial" pitchFamily="34" charset="0"/>
                <a:ea typeface="SimSun" pitchFamily="2" charset="-122"/>
              </a:rPr>
              <a:t> </a:t>
            </a:r>
            <a:r>
              <a:rPr kumimoji="0" lang="en-US" sz="1800" b="0" i="0" u="none" strike="noStrike" cap="none" normalizeH="0" baseline="0" dirty="0" err="1">
                <a:ln>
                  <a:noFill/>
                </a:ln>
                <a:solidFill>
                  <a:schemeClr val="tx1"/>
                </a:solidFill>
                <a:effectLst/>
                <a:latin typeface="Arial" pitchFamily="34" charset="0"/>
                <a:ea typeface="SimSun" pitchFamily="2" charset="-122"/>
              </a:rPr>
              <a:t>tiếp</a:t>
            </a:r>
            <a:endParaRPr kumimoji="0" lang="en-US" sz="1800" b="0" i="0" u="none" strike="noStrike" cap="none" normalizeH="0" baseline="0" dirty="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0044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47"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xmlns="" id="{FB0EBD7A-8ECD-96CA-CD22-3BC0F5CF4080}"/>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1" name="Rectangle: Rounded Corners 10">
            <a:extLst>
              <a:ext uri="{FF2B5EF4-FFF2-40B4-BE49-F238E27FC236}">
                <a16:creationId xmlns:a16="http://schemas.microsoft.com/office/drawing/2014/main" xmlns="" id="{C3F22E37-7DB6-4AA9-A6D3-DA512EE09BFC}"/>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Bài thơ muốn nói về nhân vật người con thông qua hình ảnh chú ngựa, hi vọng con sẽ học hành, tìm đến những ước mơ, hoài bão tương lai và có một cuộc sống thành công.</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9" name="Arrow: Left 8">
            <a:hlinkClick r:id="rId4" action="ppaction://hlinksldjump"/>
            <a:extLst>
              <a:ext uri="{FF2B5EF4-FFF2-40B4-BE49-F238E27FC236}">
                <a16:creationId xmlns:a16="http://schemas.microsoft.com/office/drawing/2014/main" xmlns="" id="{02C91D09-066F-48FA-878A-72A580ED92C6}"/>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1951553-93F7-786B-EA30-164531326426}"/>
              </a:ext>
            </a:extLst>
          </p:cNvPr>
          <p:cNvPicPr>
            <a:picLocks noChangeAspect="1"/>
          </p:cNvPicPr>
          <p:nvPr/>
        </p:nvPicPr>
        <p:blipFill>
          <a:blip r:embed="rId5"/>
          <a:stretch>
            <a:fillRect/>
          </a:stretch>
        </p:blipFill>
        <p:spPr>
          <a:xfrm>
            <a:off x="3483980" y="349953"/>
            <a:ext cx="5856789" cy="1343025"/>
          </a:xfrm>
          <a:prstGeom prst="rect">
            <a:avLst/>
          </a:prstGeom>
        </p:spPr>
      </p:pic>
    </p:spTree>
    <p:extLst>
      <p:ext uri="{BB962C8B-B14F-4D97-AF65-F5344CB8AC3E}">
        <p14:creationId xmlns:p14="http://schemas.microsoft.com/office/powerpoint/2010/main" val="202895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D37A00-0FDB-33DD-FA9F-8AC96AC50C4F}"/>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9F7FCF84-31AD-E581-D7DE-557FCB3B4285}"/>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8" name="Rectangle: Rounded Corners 7">
            <a:extLst>
              <a:ext uri="{FF2B5EF4-FFF2-40B4-BE49-F238E27FC236}">
                <a16:creationId xmlns:a16="http://schemas.microsoft.com/office/drawing/2014/main" xmlns="" id="{839046C7-707C-540F-2F28-9A4A28A8ACA8}"/>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Qua bài thơ và nhan đề của bài thơ, tác giả muốn nói đến tình yêu thương của cô giáo dành cho các bạn học sinh khiếm thính và thế giới âm thanh được cô chuyển tải.</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xmlns="" id="{443AD81F-1679-EE1A-7F4B-79A2F2AF3A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2D06AB7A-1C8B-69FA-9FDB-49F6C428098A}"/>
              </a:ext>
            </a:extLst>
          </p:cNvPr>
          <p:cNvPicPr>
            <a:picLocks noChangeAspect="1"/>
          </p:cNvPicPr>
          <p:nvPr/>
        </p:nvPicPr>
        <p:blipFill>
          <a:blip r:embed="rId5"/>
          <a:stretch>
            <a:fillRect/>
          </a:stretch>
        </p:blipFill>
        <p:spPr>
          <a:xfrm>
            <a:off x="3513364" y="315686"/>
            <a:ext cx="5101770" cy="1654628"/>
          </a:xfrm>
          <a:prstGeom prst="rect">
            <a:avLst/>
          </a:prstGeom>
        </p:spPr>
      </p:pic>
    </p:spTree>
    <p:extLst>
      <p:ext uri="{BB962C8B-B14F-4D97-AF65-F5344CB8AC3E}">
        <p14:creationId xmlns:p14="http://schemas.microsoft.com/office/powerpoint/2010/main" val="34020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F0F21B-6E59-24EF-E0D3-B6B439A80F56}"/>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xmlns="" id="{77F42C9A-062B-5A18-8F4B-9E9F1926F01D}"/>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0" name="Rectangle: Rounded Corners 9">
            <a:extLst>
              <a:ext uri="{FF2B5EF4-FFF2-40B4-BE49-F238E27FC236}">
                <a16:creationId xmlns:a16="http://schemas.microsoft.com/office/drawing/2014/main" xmlns="" id="{526D128A-6E91-9A85-4E28-429A07B46FEC}"/>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FF0000"/>
                </a:solidFill>
                <a:latin typeface="Calibri" panose="020F0502020204030204"/>
              </a:rPr>
              <a:t>Trong bài thơ, em yêu thích những hình ảnh: người gặt lúa, trồng rau, tìm măng, hái nấm. Vì em thấy đất trời rộng lớn, có những con người không cất thành tiếng, không nhìn rõ mặt vẫn chăm chỉ làm công việc của mình. Mỗi người một việc – con người tuy nhỏ bé nhưng thật mạnh mẽ, tài năng.</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xmlns="" id="{D34CA596-95EA-C09A-F96C-B6BD591C570B}"/>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2827E80-2D1E-A360-3F6A-EB5A90561066}"/>
              </a:ext>
            </a:extLst>
          </p:cNvPr>
          <p:cNvPicPr>
            <a:picLocks noChangeAspect="1"/>
          </p:cNvPicPr>
          <p:nvPr/>
        </p:nvPicPr>
        <p:blipFill>
          <a:blip r:embed="rId5"/>
          <a:stretch>
            <a:fillRect/>
          </a:stretch>
        </p:blipFill>
        <p:spPr>
          <a:xfrm>
            <a:off x="3366406" y="203426"/>
            <a:ext cx="5374821" cy="1955690"/>
          </a:xfrm>
          <a:prstGeom prst="rect">
            <a:avLst/>
          </a:prstGeom>
        </p:spPr>
      </p:pic>
    </p:spTree>
    <p:extLst>
      <p:ext uri="{BB962C8B-B14F-4D97-AF65-F5344CB8AC3E}">
        <p14:creationId xmlns:p14="http://schemas.microsoft.com/office/powerpoint/2010/main" val="37220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2A7761-E67C-129F-A757-758DD5BD2213}"/>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5CEBF8E6-3ABD-7EB5-6BB5-91BEA8F1563E}"/>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7" name="Rectangle: Rounded Corners 6">
            <a:extLst>
              <a:ext uri="{FF2B5EF4-FFF2-40B4-BE49-F238E27FC236}">
                <a16:creationId xmlns:a16="http://schemas.microsoft.com/office/drawing/2014/main" xmlns="" id="{496F2C31-5E94-94E0-8B4A-8CA6E7AB60C9}"/>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FF0000"/>
                </a:solidFill>
                <a:latin typeface="Calibri" panose="020F0502020204030204"/>
              </a:rPr>
              <a:t>Sự kì thú của thiên nhiên được miêu tả qua những chi tiết: mây bay hối hả, mầm non mắt lim dim, mưa phùn lất phất, rào rào trận lá, chú thỏ phóng nhanh, trăm ngọn suối róc rách reo mừng, ngàn chim muông nổi hát ca vang dậy, mầm non bật chiếc vỏ đứng dậy khoác áo màu xanh biếc.</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8" name="Arrow: Left 7">
            <a:hlinkClick r:id="rId4" action="ppaction://hlinksldjump"/>
            <a:extLst>
              <a:ext uri="{FF2B5EF4-FFF2-40B4-BE49-F238E27FC236}">
                <a16:creationId xmlns:a16="http://schemas.microsoft.com/office/drawing/2014/main" xmlns="" id="{EA0453EE-85E0-8F4E-0880-2B0ECB81F1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FF8DD2FC-DB61-9BA7-7802-1359CD23CDAF}"/>
              </a:ext>
            </a:extLst>
          </p:cNvPr>
          <p:cNvPicPr>
            <a:picLocks noChangeAspect="1"/>
          </p:cNvPicPr>
          <p:nvPr/>
        </p:nvPicPr>
        <p:blipFill>
          <a:blip r:embed="rId5"/>
          <a:stretch>
            <a:fillRect/>
          </a:stretch>
        </p:blipFill>
        <p:spPr>
          <a:xfrm>
            <a:off x="3579358" y="348343"/>
            <a:ext cx="5120444" cy="1687286"/>
          </a:xfrm>
          <a:prstGeom prst="rect">
            <a:avLst/>
          </a:prstGeom>
        </p:spPr>
      </p:pic>
    </p:spTree>
    <p:extLst>
      <p:ext uri="{BB962C8B-B14F-4D97-AF65-F5344CB8AC3E}">
        <p14:creationId xmlns:p14="http://schemas.microsoft.com/office/powerpoint/2010/main" val="29024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1164771"/>
            <a:ext cx="11647486" cy="5426514"/>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059372" y="131000"/>
            <a:ext cx="10359742" cy="1077218"/>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 </a:t>
            </a:r>
            <a:r>
              <a:rPr lang="en-US" sz="3200" b="1" dirty="0">
                <a:solidFill>
                  <a:prstClr val="black"/>
                </a:solidFill>
                <a:latin typeface="Calibri" panose="020F0502020204030204" pitchFamily="34" charset="0"/>
                <a:cs typeface="Calibri" panose="020F0502020204030204" pitchFamily="34" charset="0"/>
              </a:rPr>
              <a:t>2. </a:t>
            </a:r>
            <a:r>
              <a:rPr lang="vi-VN" sz="3200" b="1" dirty="0">
                <a:solidFill>
                  <a:prstClr val="black"/>
                </a:solidFill>
                <a:latin typeface="Calibri" panose="020F0502020204030204" pitchFamily="34" charset="0"/>
                <a:cs typeface="Calibri" panose="020F0502020204030204" pitchFamily="34" charset="0"/>
              </a:rPr>
              <a:t>Từ ngọn và từ gốc trong mỗi câu dưới dây mang nghĩa gốc hay nghĩa chuyển?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0BA737F-3E76-1DC9-098B-85A8C36828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529443" y="1577748"/>
            <a:ext cx="8788850" cy="4507366"/>
          </a:xfrm>
          <a:prstGeom prst="rect">
            <a:avLst/>
          </a:prstGeom>
        </p:spPr>
      </p:pic>
    </p:spTree>
    <p:extLst>
      <p:ext uri="{BB962C8B-B14F-4D97-AF65-F5344CB8AC3E}">
        <p14:creationId xmlns:p14="http://schemas.microsoft.com/office/powerpoint/2010/main" val="18823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557</Words>
  <Application>Microsoft Office PowerPoint</Application>
  <PresentationFormat>Widescreen</PresentationFormat>
  <Paragraphs>38</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SimSun</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2024-11-05T08:17:28Z</dcterms:created>
  <dcterms:modified xsi:type="dcterms:W3CDTF">2024-11-05T15:04:17Z</dcterms:modified>
</cp:coreProperties>
</file>