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13"/>
  </p:notesMasterIdLst>
  <p:sldIdLst>
    <p:sldId id="256" r:id="rId5"/>
    <p:sldId id="303" r:id="rId6"/>
    <p:sldId id="430" r:id="rId7"/>
    <p:sldId id="432" r:id="rId8"/>
    <p:sldId id="291" r:id="rId9"/>
    <p:sldId id="294" r:id="rId10"/>
    <p:sldId id="301" r:id="rId11"/>
    <p:sldId id="298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99"/>
    <a:srgbClr val="FFFFFF"/>
    <a:srgbClr val="A1DEF9"/>
    <a:srgbClr val="FCFCD4"/>
    <a:srgbClr val="FFE7FF"/>
    <a:srgbClr val="FF99CC"/>
    <a:srgbClr val="F19EC2"/>
    <a:srgbClr val="A8D59E"/>
    <a:srgbClr val="FFF3E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165" autoAdjust="0"/>
  </p:normalViewPr>
  <p:slideViewPr>
    <p:cSldViewPr snapToGrid="0" showGuides="1">
      <p:cViewPr varScale="1">
        <p:scale>
          <a:sx n="63" d="100"/>
          <a:sy n="63" d="100"/>
        </p:scale>
        <p:origin x="77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193B0-7A5E-4C8B-A62D-67A94C3BB4F7}" type="datetimeFigureOut">
              <a:rPr lang="vi-VN" smtClean="0"/>
              <a:t>05/11/2024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A3A71-AA0A-41CE-91AA-96F39E2EEA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783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628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633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53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86120-8D61-4F88-B4A9-D32CE2CB5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6E97F1B-E11E-4A24-BB81-7A62A1A7B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62A2C1-4669-4F7A-A97C-E03E7543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00A1F4-5A55-42BE-9F21-86827A1C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59C34E-0832-490C-B6F9-3BAF2C4F8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98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231DCB-755E-4C23-97BE-44D389D0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2BAA38-562C-4BDA-8032-52D3F834C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241BF-AA6F-4524-979F-0A0ADE82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DD8E33-9F3A-48A7-B1F4-5CBB6EB5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5455F3-BFE5-4E9A-A072-B7DBE970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BE7D13-FD55-49EE-9843-01E28B04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99FF37-0DED-4B51-9A62-837400FF0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9405D0-1359-454F-A892-C5F4EF85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F1B461-74B2-43AA-815B-68A3BE70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AAEFB7-3561-48F2-9F72-BABCDE8F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7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DC4FCC-34CA-4A27-8873-7686DF05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57AA1B-924E-4074-BC27-1A7F5357D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0066FC-B697-435F-851B-3A93EB8E7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8CF7CB-55ED-440F-BE6D-BBE283E8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83B548-0428-4F62-A17A-FB93E7FD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8E5743-0CB2-4553-BF68-A7835A5F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63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BA8DE1-478A-493C-B5B9-177D80D0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F958D5-0937-49B0-8092-DDD10B95F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81C4AB-45FA-425C-8D85-0FA8A874A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231834C-E8F2-48EF-B9E6-87C36DAE4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87AA947-5C48-4F2A-8051-ADFA6CB68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8E576DF-522B-4DBF-B84B-1EF72F199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23BEA29-05C6-40C9-8412-403D743E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C94FC6B-FA64-4A72-8551-DB386633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6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026EDD-733F-4E87-8D72-78034C50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A1C4E32-F474-4C56-B10C-A34E4715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9E6B53B-A4ED-4689-915E-BCD2E3B1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E75212F-A350-42C5-839E-BE94B0F6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38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04AA1-1714-483F-9D19-0F59EBCE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36716C7-2532-4FDF-A5BB-7CB1BD6B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87B01A0-DB16-4A86-8AAA-120C8BA8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03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37248-291E-405F-8D75-0686C217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54B37F-88A6-42DA-932B-5AFF2F3C9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418EF4-D016-4334-B7B3-5F74C56E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3F0FB9-22A2-4AC0-B55D-A2F79EF9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DFF970-CB26-4D38-BF2E-587F00F5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A6A536-F3F9-4810-BD93-13F92111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0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0198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EE506C-74D3-475B-A9B6-9CF079E0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AC7914E-32F1-4FC7-AB87-2336F8952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D459399-8DE1-40B1-A6CB-6FF064B33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9D83C9-9FD1-4450-B126-305280E1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DF82C3-4D3E-4716-8B74-C0456744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5DC5E8-AE75-4BEB-9A44-A0425955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9F4198-6D05-44F9-9947-18607CCF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DB08E3-9A3B-4C75-8473-D86BE3DF4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099AA5-A828-4650-B121-866D4E15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834E76-BE62-4857-9EFD-32AD8424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1C378-5A15-425C-B4FA-36B44FA3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98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4BDE7F9-08BC-497C-964E-1425C4A1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C80BE43-806E-4158-A6E2-4D894EA82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DFE17-3B6D-4EB9-A958-27BF62C9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968794-6B6A-4022-80E8-5154D2EE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FAC1A3-5951-486C-B81A-5099A00A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46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02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78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49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59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59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20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0641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49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98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30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16" lvl="0" indent="-3048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67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75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61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285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52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46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774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564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26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83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343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7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428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254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208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79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976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xmlns="" id="{3466BDB2-92C7-4E66-87CB-36303B6F94E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F2FD701F-9B3A-E539-2C05-F4D63F2632E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751" y="0"/>
            <a:ext cx="1878189" cy="18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0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93831400-F4F2-493D-BF0C-8B7AC725DD8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8665FEE-D36B-4462-B8BF-9F735EC4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86D096-FEAC-41B1-84EE-6DFDD56DD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52B6C4-6662-4B3D-9FA9-F612FF7E2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97F1E-C916-44FC-97C6-257C40BAD30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22463B-5ABD-4C38-ADCB-9589FDD73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639547-001F-48F1-8817-EDFCB1696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7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9DD03CF-FCB3-8E9E-FA93-43B23383C01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-127000"/>
            <a:ext cx="1892101" cy="189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383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6FF5ED47-E1A8-C93A-4DBB-49DD9459EB1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0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g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8.sv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33.png"/><Relationship Id="rId14" Type="http://schemas.openxmlformats.org/officeDocument/2006/relationships/image" Target="../media/image4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xmlns="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xmlns="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xmlns="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xmlns="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xmlns="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xmlns="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xmlns="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xmlns="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xmlns="" id="{26F55A21-18D6-226C-EA71-E03CDCAE743B}"/>
              </a:ext>
            </a:extLst>
          </p:cNvPr>
          <p:cNvSpPr/>
          <p:nvPr/>
        </p:nvSpPr>
        <p:spPr>
          <a:xfrm>
            <a:off x="3609806" y="998563"/>
            <a:ext cx="8430705" cy="4860873"/>
          </a:xfrm>
          <a:custGeom>
            <a:avLst/>
            <a:gdLst>
              <a:gd name="connsiteX0" fmla="*/ 0 w 8430705"/>
              <a:gd name="connsiteY0" fmla="*/ 810146 h 4860873"/>
              <a:gd name="connsiteX1" fmla="*/ 810146 w 8430705"/>
              <a:gd name="connsiteY1" fmla="*/ 0 h 4860873"/>
              <a:gd name="connsiteX2" fmla="*/ 1241472 w 8430705"/>
              <a:gd name="connsiteY2" fmla="*/ 0 h 4860873"/>
              <a:gd name="connsiteX3" fmla="*/ 1809007 w 8430705"/>
              <a:gd name="connsiteY3" fmla="*/ 0 h 4860873"/>
              <a:gd name="connsiteX4" fmla="*/ 2240333 w 8430705"/>
              <a:gd name="connsiteY4" fmla="*/ 0 h 4860873"/>
              <a:gd name="connsiteX5" fmla="*/ 2944076 w 8430705"/>
              <a:gd name="connsiteY5" fmla="*/ 0 h 4860873"/>
              <a:gd name="connsiteX6" fmla="*/ 3375402 w 8430705"/>
              <a:gd name="connsiteY6" fmla="*/ 0 h 4860873"/>
              <a:gd name="connsiteX7" fmla="*/ 3738624 w 8430705"/>
              <a:gd name="connsiteY7" fmla="*/ 0 h 4860873"/>
              <a:gd name="connsiteX8" fmla="*/ 4306159 w 8430705"/>
              <a:gd name="connsiteY8" fmla="*/ 0 h 4860873"/>
              <a:gd name="connsiteX9" fmla="*/ 4873693 w 8430705"/>
              <a:gd name="connsiteY9" fmla="*/ 0 h 4860873"/>
              <a:gd name="connsiteX10" fmla="*/ 5577436 w 8430705"/>
              <a:gd name="connsiteY10" fmla="*/ 0 h 4860873"/>
              <a:gd name="connsiteX11" fmla="*/ 6076866 w 8430705"/>
              <a:gd name="connsiteY11" fmla="*/ 0 h 4860873"/>
              <a:gd name="connsiteX12" fmla="*/ 6440088 w 8430705"/>
              <a:gd name="connsiteY12" fmla="*/ 0 h 4860873"/>
              <a:gd name="connsiteX13" fmla="*/ 6939519 w 8430705"/>
              <a:gd name="connsiteY13" fmla="*/ 0 h 4860873"/>
              <a:gd name="connsiteX14" fmla="*/ 7620560 w 8430705"/>
              <a:gd name="connsiteY14" fmla="*/ 0 h 4860873"/>
              <a:gd name="connsiteX15" fmla="*/ 8430706 w 8430705"/>
              <a:gd name="connsiteY15" fmla="*/ 810146 h 4860873"/>
              <a:gd name="connsiteX16" fmla="*/ 8430705 w 8430705"/>
              <a:gd name="connsiteY16" fmla="*/ 4050728 h 4860873"/>
              <a:gd name="connsiteX17" fmla="*/ 7620559 w 8430705"/>
              <a:gd name="connsiteY17" fmla="*/ 4860874 h 4860873"/>
              <a:gd name="connsiteX18" fmla="*/ 6916816 w 8430705"/>
              <a:gd name="connsiteY18" fmla="*/ 4860874 h 4860873"/>
              <a:gd name="connsiteX19" fmla="*/ 6553594 w 8430705"/>
              <a:gd name="connsiteY19" fmla="*/ 4860874 h 4860873"/>
              <a:gd name="connsiteX20" fmla="*/ 5849852 w 8430705"/>
              <a:gd name="connsiteY20" fmla="*/ 4860874 h 4860873"/>
              <a:gd name="connsiteX21" fmla="*/ 5214213 w 8430705"/>
              <a:gd name="connsiteY21" fmla="*/ 4860874 h 4860873"/>
              <a:gd name="connsiteX22" fmla="*/ 4646679 w 8430705"/>
              <a:gd name="connsiteY22" fmla="*/ 4860874 h 4860873"/>
              <a:gd name="connsiteX23" fmla="*/ 4011040 w 8430705"/>
              <a:gd name="connsiteY23" fmla="*/ 4860873 h 4860873"/>
              <a:gd name="connsiteX24" fmla="*/ 3511610 w 8430705"/>
              <a:gd name="connsiteY24" fmla="*/ 4860873 h 4860873"/>
              <a:gd name="connsiteX25" fmla="*/ 2875971 w 8430705"/>
              <a:gd name="connsiteY25" fmla="*/ 4860873 h 4860873"/>
              <a:gd name="connsiteX26" fmla="*/ 2308437 w 8430705"/>
              <a:gd name="connsiteY26" fmla="*/ 4860873 h 4860873"/>
              <a:gd name="connsiteX27" fmla="*/ 1740902 w 8430705"/>
              <a:gd name="connsiteY27" fmla="*/ 4860873 h 4860873"/>
              <a:gd name="connsiteX28" fmla="*/ 810146 w 8430705"/>
              <a:gd name="connsiteY28" fmla="*/ 4860873 h 4860873"/>
              <a:gd name="connsiteX29" fmla="*/ 0 w 8430705"/>
              <a:gd name="connsiteY29" fmla="*/ 4050727 h 4860873"/>
              <a:gd name="connsiteX30" fmla="*/ 0 w 8430705"/>
              <a:gd name="connsiteY30" fmla="*/ 3510630 h 4860873"/>
              <a:gd name="connsiteX31" fmla="*/ 0 w 8430705"/>
              <a:gd name="connsiteY31" fmla="*/ 2905722 h 4860873"/>
              <a:gd name="connsiteX32" fmla="*/ 0 w 8430705"/>
              <a:gd name="connsiteY32" fmla="*/ 2398031 h 4860873"/>
              <a:gd name="connsiteX33" fmla="*/ 0 w 8430705"/>
              <a:gd name="connsiteY33" fmla="*/ 1890340 h 4860873"/>
              <a:gd name="connsiteX34" fmla="*/ 0 w 8430705"/>
              <a:gd name="connsiteY34" fmla="*/ 1415054 h 4860873"/>
              <a:gd name="connsiteX35" fmla="*/ 0 w 8430705"/>
              <a:gd name="connsiteY35" fmla="*/ 810146 h 48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30705" h="4860873" fill="none" extrusionOk="0">
                <a:moveTo>
                  <a:pt x="0" y="810146"/>
                </a:moveTo>
                <a:cubicBezTo>
                  <a:pt x="-30159" y="341883"/>
                  <a:pt x="382855" y="-7531"/>
                  <a:pt x="810146" y="0"/>
                </a:cubicBezTo>
                <a:cubicBezTo>
                  <a:pt x="924610" y="-45743"/>
                  <a:pt x="1130588" y="1190"/>
                  <a:pt x="1241472" y="0"/>
                </a:cubicBezTo>
                <a:cubicBezTo>
                  <a:pt x="1352356" y="-1190"/>
                  <a:pt x="1613484" y="31247"/>
                  <a:pt x="1809007" y="0"/>
                </a:cubicBezTo>
                <a:cubicBezTo>
                  <a:pt x="2004530" y="-31247"/>
                  <a:pt x="2065706" y="38676"/>
                  <a:pt x="2240333" y="0"/>
                </a:cubicBezTo>
                <a:cubicBezTo>
                  <a:pt x="2414960" y="-38676"/>
                  <a:pt x="2682440" y="1992"/>
                  <a:pt x="2944076" y="0"/>
                </a:cubicBezTo>
                <a:cubicBezTo>
                  <a:pt x="3205712" y="-1992"/>
                  <a:pt x="3248990" y="50152"/>
                  <a:pt x="3375402" y="0"/>
                </a:cubicBezTo>
                <a:cubicBezTo>
                  <a:pt x="3501814" y="-50152"/>
                  <a:pt x="3599940" y="34718"/>
                  <a:pt x="3738624" y="0"/>
                </a:cubicBezTo>
                <a:cubicBezTo>
                  <a:pt x="3877308" y="-34718"/>
                  <a:pt x="4173578" y="8529"/>
                  <a:pt x="4306159" y="0"/>
                </a:cubicBezTo>
                <a:cubicBezTo>
                  <a:pt x="4438740" y="-8529"/>
                  <a:pt x="4720800" y="46996"/>
                  <a:pt x="4873693" y="0"/>
                </a:cubicBezTo>
                <a:cubicBezTo>
                  <a:pt x="5026586" y="-46996"/>
                  <a:pt x="5261991" y="13520"/>
                  <a:pt x="5577436" y="0"/>
                </a:cubicBezTo>
                <a:cubicBezTo>
                  <a:pt x="5892881" y="-13520"/>
                  <a:pt x="5840269" y="36209"/>
                  <a:pt x="6076866" y="0"/>
                </a:cubicBezTo>
                <a:cubicBezTo>
                  <a:pt x="6313463" y="-36209"/>
                  <a:pt x="6307784" y="22242"/>
                  <a:pt x="6440088" y="0"/>
                </a:cubicBezTo>
                <a:cubicBezTo>
                  <a:pt x="6572392" y="-22242"/>
                  <a:pt x="6771335" y="51906"/>
                  <a:pt x="6939519" y="0"/>
                </a:cubicBezTo>
                <a:cubicBezTo>
                  <a:pt x="7107703" y="-51906"/>
                  <a:pt x="7356997" y="66960"/>
                  <a:pt x="7620560" y="0"/>
                </a:cubicBezTo>
                <a:cubicBezTo>
                  <a:pt x="7972957" y="-5075"/>
                  <a:pt x="8414823" y="360009"/>
                  <a:pt x="8430706" y="810146"/>
                </a:cubicBezTo>
                <a:cubicBezTo>
                  <a:pt x="8466235" y="2120658"/>
                  <a:pt x="8238057" y="2887060"/>
                  <a:pt x="8430705" y="4050728"/>
                </a:cubicBezTo>
                <a:cubicBezTo>
                  <a:pt x="8408626" y="4484247"/>
                  <a:pt x="8051583" y="4792948"/>
                  <a:pt x="7620559" y="4860874"/>
                </a:cubicBezTo>
                <a:cubicBezTo>
                  <a:pt x="7357828" y="4900748"/>
                  <a:pt x="7140454" y="4792984"/>
                  <a:pt x="6916816" y="4860874"/>
                </a:cubicBezTo>
                <a:cubicBezTo>
                  <a:pt x="6693178" y="4928764"/>
                  <a:pt x="6649259" y="4827220"/>
                  <a:pt x="6553594" y="4860874"/>
                </a:cubicBezTo>
                <a:cubicBezTo>
                  <a:pt x="6457929" y="4894528"/>
                  <a:pt x="6134172" y="4784693"/>
                  <a:pt x="5849852" y="4860874"/>
                </a:cubicBezTo>
                <a:cubicBezTo>
                  <a:pt x="5565532" y="4937055"/>
                  <a:pt x="5421780" y="4795474"/>
                  <a:pt x="5214213" y="4860874"/>
                </a:cubicBezTo>
                <a:cubicBezTo>
                  <a:pt x="5006646" y="4926274"/>
                  <a:pt x="4918663" y="4802467"/>
                  <a:pt x="4646679" y="4860874"/>
                </a:cubicBezTo>
                <a:cubicBezTo>
                  <a:pt x="4374695" y="4919281"/>
                  <a:pt x="4178200" y="4839717"/>
                  <a:pt x="4011040" y="4860873"/>
                </a:cubicBezTo>
                <a:cubicBezTo>
                  <a:pt x="3843880" y="4882029"/>
                  <a:pt x="3613249" y="4829543"/>
                  <a:pt x="3511610" y="4860873"/>
                </a:cubicBezTo>
                <a:cubicBezTo>
                  <a:pt x="3409971" y="4892203"/>
                  <a:pt x="3006883" y="4822210"/>
                  <a:pt x="2875971" y="4860873"/>
                </a:cubicBezTo>
                <a:cubicBezTo>
                  <a:pt x="2745059" y="4899536"/>
                  <a:pt x="2435825" y="4799548"/>
                  <a:pt x="2308437" y="4860873"/>
                </a:cubicBezTo>
                <a:cubicBezTo>
                  <a:pt x="2181049" y="4922198"/>
                  <a:pt x="2006637" y="4798505"/>
                  <a:pt x="1740902" y="4860873"/>
                </a:cubicBezTo>
                <a:cubicBezTo>
                  <a:pt x="1475167" y="4923241"/>
                  <a:pt x="1222806" y="4808165"/>
                  <a:pt x="810146" y="4860873"/>
                </a:cubicBezTo>
                <a:cubicBezTo>
                  <a:pt x="344042" y="4834736"/>
                  <a:pt x="-3938" y="4532568"/>
                  <a:pt x="0" y="4050727"/>
                </a:cubicBezTo>
                <a:cubicBezTo>
                  <a:pt x="-6907" y="3806345"/>
                  <a:pt x="1066" y="3706127"/>
                  <a:pt x="0" y="3510630"/>
                </a:cubicBezTo>
                <a:cubicBezTo>
                  <a:pt x="-1066" y="3315133"/>
                  <a:pt x="55238" y="3065806"/>
                  <a:pt x="0" y="2905722"/>
                </a:cubicBezTo>
                <a:cubicBezTo>
                  <a:pt x="-55238" y="2745638"/>
                  <a:pt x="35494" y="2558006"/>
                  <a:pt x="0" y="2398031"/>
                </a:cubicBezTo>
                <a:cubicBezTo>
                  <a:pt x="-35494" y="2238056"/>
                  <a:pt x="43640" y="2130167"/>
                  <a:pt x="0" y="1890340"/>
                </a:cubicBezTo>
                <a:cubicBezTo>
                  <a:pt x="-43640" y="1650513"/>
                  <a:pt x="37330" y="1530623"/>
                  <a:pt x="0" y="1415054"/>
                </a:cubicBezTo>
                <a:cubicBezTo>
                  <a:pt x="-37330" y="1299485"/>
                  <a:pt x="44590" y="980217"/>
                  <a:pt x="0" y="810146"/>
                </a:cubicBezTo>
                <a:close/>
              </a:path>
              <a:path w="8430705" h="4860873" stroke="0" extrusionOk="0">
                <a:moveTo>
                  <a:pt x="0" y="810146"/>
                </a:moveTo>
                <a:cubicBezTo>
                  <a:pt x="-18282" y="458225"/>
                  <a:pt x="319300" y="-59482"/>
                  <a:pt x="810146" y="0"/>
                </a:cubicBezTo>
                <a:cubicBezTo>
                  <a:pt x="1086478" y="-73775"/>
                  <a:pt x="1223934" y="26563"/>
                  <a:pt x="1445785" y="0"/>
                </a:cubicBezTo>
                <a:cubicBezTo>
                  <a:pt x="1667636" y="-26563"/>
                  <a:pt x="1704347" y="23320"/>
                  <a:pt x="1809007" y="0"/>
                </a:cubicBezTo>
                <a:cubicBezTo>
                  <a:pt x="1913667" y="-23320"/>
                  <a:pt x="2062565" y="33087"/>
                  <a:pt x="2172229" y="0"/>
                </a:cubicBezTo>
                <a:cubicBezTo>
                  <a:pt x="2281893" y="-33087"/>
                  <a:pt x="2459245" y="14967"/>
                  <a:pt x="2603555" y="0"/>
                </a:cubicBezTo>
                <a:cubicBezTo>
                  <a:pt x="2747865" y="-14967"/>
                  <a:pt x="3159041" y="60184"/>
                  <a:pt x="3307298" y="0"/>
                </a:cubicBezTo>
                <a:cubicBezTo>
                  <a:pt x="3455555" y="-60184"/>
                  <a:pt x="3610443" y="28691"/>
                  <a:pt x="3806728" y="0"/>
                </a:cubicBezTo>
                <a:cubicBezTo>
                  <a:pt x="4003013" y="-28691"/>
                  <a:pt x="4035951" y="7632"/>
                  <a:pt x="4169950" y="0"/>
                </a:cubicBezTo>
                <a:cubicBezTo>
                  <a:pt x="4303949" y="-7632"/>
                  <a:pt x="4425999" y="4092"/>
                  <a:pt x="4533172" y="0"/>
                </a:cubicBezTo>
                <a:cubicBezTo>
                  <a:pt x="4640345" y="-4092"/>
                  <a:pt x="4898543" y="12021"/>
                  <a:pt x="5032603" y="0"/>
                </a:cubicBezTo>
                <a:cubicBezTo>
                  <a:pt x="5166663" y="-12021"/>
                  <a:pt x="5255573" y="32653"/>
                  <a:pt x="5463929" y="0"/>
                </a:cubicBezTo>
                <a:cubicBezTo>
                  <a:pt x="5672285" y="-32653"/>
                  <a:pt x="5761986" y="33001"/>
                  <a:pt x="5963359" y="0"/>
                </a:cubicBezTo>
                <a:cubicBezTo>
                  <a:pt x="6164732" y="-33001"/>
                  <a:pt x="6202795" y="39667"/>
                  <a:pt x="6394685" y="0"/>
                </a:cubicBezTo>
                <a:cubicBezTo>
                  <a:pt x="6586575" y="-39667"/>
                  <a:pt x="6814842" y="55750"/>
                  <a:pt x="6962220" y="0"/>
                </a:cubicBezTo>
                <a:cubicBezTo>
                  <a:pt x="7109598" y="-55750"/>
                  <a:pt x="7381869" y="32972"/>
                  <a:pt x="7620560" y="0"/>
                </a:cubicBezTo>
                <a:cubicBezTo>
                  <a:pt x="7971517" y="-62831"/>
                  <a:pt x="8518357" y="421970"/>
                  <a:pt x="8430706" y="810146"/>
                </a:cubicBezTo>
                <a:cubicBezTo>
                  <a:pt x="8187328" y="1951932"/>
                  <a:pt x="8357768" y="2922759"/>
                  <a:pt x="8430705" y="4050728"/>
                </a:cubicBezTo>
                <a:cubicBezTo>
                  <a:pt x="8476474" y="4512944"/>
                  <a:pt x="8126105" y="4834625"/>
                  <a:pt x="7620559" y="4860874"/>
                </a:cubicBezTo>
                <a:cubicBezTo>
                  <a:pt x="7429960" y="4922569"/>
                  <a:pt x="7197756" y="4795915"/>
                  <a:pt x="7053025" y="4860874"/>
                </a:cubicBezTo>
                <a:cubicBezTo>
                  <a:pt x="6908294" y="4925833"/>
                  <a:pt x="6640472" y="4799126"/>
                  <a:pt x="6485490" y="4860874"/>
                </a:cubicBezTo>
                <a:cubicBezTo>
                  <a:pt x="6330509" y="4922622"/>
                  <a:pt x="6198781" y="4806120"/>
                  <a:pt x="5917956" y="4860874"/>
                </a:cubicBezTo>
                <a:cubicBezTo>
                  <a:pt x="5637131" y="4915628"/>
                  <a:pt x="5605577" y="4820807"/>
                  <a:pt x="5350421" y="4860874"/>
                </a:cubicBezTo>
                <a:cubicBezTo>
                  <a:pt x="5095266" y="4900941"/>
                  <a:pt x="5099966" y="4822405"/>
                  <a:pt x="4987199" y="4860874"/>
                </a:cubicBezTo>
                <a:cubicBezTo>
                  <a:pt x="4874432" y="4899343"/>
                  <a:pt x="4583817" y="4828349"/>
                  <a:pt x="4283457" y="4860874"/>
                </a:cubicBezTo>
                <a:cubicBezTo>
                  <a:pt x="3983097" y="4893399"/>
                  <a:pt x="3801656" y="4849152"/>
                  <a:pt x="3579714" y="4860873"/>
                </a:cubicBezTo>
                <a:cubicBezTo>
                  <a:pt x="3357772" y="4872595"/>
                  <a:pt x="3295895" y="4860806"/>
                  <a:pt x="3080284" y="4860873"/>
                </a:cubicBezTo>
                <a:cubicBezTo>
                  <a:pt x="2864673" y="4860940"/>
                  <a:pt x="2619264" y="4826109"/>
                  <a:pt x="2444645" y="4860873"/>
                </a:cubicBezTo>
                <a:cubicBezTo>
                  <a:pt x="2270026" y="4895637"/>
                  <a:pt x="2002384" y="4795243"/>
                  <a:pt x="1877111" y="4860873"/>
                </a:cubicBezTo>
                <a:cubicBezTo>
                  <a:pt x="1751838" y="4926503"/>
                  <a:pt x="1649762" y="4856211"/>
                  <a:pt x="1445785" y="4860873"/>
                </a:cubicBezTo>
                <a:cubicBezTo>
                  <a:pt x="1241808" y="4865535"/>
                  <a:pt x="1062112" y="4822748"/>
                  <a:pt x="810146" y="4860873"/>
                </a:cubicBezTo>
                <a:cubicBezTo>
                  <a:pt x="270820" y="4867644"/>
                  <a:pt x="-9912" y="4457699"/>
                  <a:pt x="0" y="4050727"/>
                </a:cubicBezTo>
                <a:cubicBezTo>
                  <a:pt x="-101" y="3888190"/>
                  <a:pt x="60763" y="3595672"/>
                  <a:pt x="0" y="3478224"/>
                </a:cubicBezTo>
                <a:cubicBezTo>
                  <a:pt x="-60763" y="3360776"/>
                  <a:pt x="46987" y="3175686"/>
                  <a:pt x="0" y="2938128"/>
                </a:cubicBezTo>
                <a:cubicBezTo>
                  <a:pt x="-46987" y="2700570"/>
                  <a:pt x="48385" y="2620315"/>
                  <a:pt x="0" y="2462842"/>
                </a:cubicBezTo>
                <a:cubicBezTo>
                  <a:pt x="-48385" y="2305369"/>
                  <a:pt x="12188" y="2083161"/>
                  <a:pt x="0" y="1987557"/>
                </a:cubicBezTo>
                <a:cubicBezTo>
                  <a:pt x="-12188" y="1891953"/>
                  <a:pt x="31589" y="1563147"/>
                  <a:pt x="0" y="1415054"/>
                </a:cubicBezTo>
                <a:cubicBezTo>
                  <a:pt x="-31589" y="1266961"/>
                  <a:pt x="54774" y="987860"/>
                  <a:pt x="0" y="81014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="" xmlns:ask="http://schemas.microsoft.com/office/drawing/2018/sketchyshapes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86F76775-10E6-06EE-F97A-75B610B24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" y="1879849"/>
            <a:ext cx="5306979" cy="4988560"/>
          </a:xfrm>
          <a:prstGeom prst="rect">
            <a:avLst/>
          </a:prstGeom>
        </p:spPr>
      </p:pic>
      <p:sp>
        <p:nvSpPr>
          <p:cNvPr id="13" name="文本框 21">
            <a:extLst>
              <a:ext uri="{FF2B5EF4-FFF2-40B4-BE49-F238E27FC236}">
                <a16:creationId xmlns:a16="http://schemas.microsoft.com/office/drawing/2014/main" xmlns="" id="{B9642F91-4351-E97E-2199-1A290324DE3D}"/>
              </a:ext>
            </a:extLst>
          </p:cNvPr>
          <p:cNvSpPr txBox="1"/>
          <p:nvPr/>
        </p:nvSpPr>
        <p:spPr>
          <a:xfrm>
            <a:off x="3951349" y="1018643"/>
            <a:ext cx="792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lang="en-US" altLang="zh-CN" sz="3600" b="1" dirty="0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ngày</a:t>
            </a:r>
            <a:r>
              <a:rPr lang="en-US" altLang="zh-CN" sz="3600" b="1" dirty="0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tháng</a:t>
            </a:r>
            <a:r>
              <a:rPr lang="en-US" altLang="zh-CN" sz="3600" b="1" dirty="0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năm</a:t>
            </a:r>
            <a:r>
              <a:rPr lang="en-US" altLang="zh-CN" sz="3600" b="1" dirty="0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</a:t>
            </a:r>
            <a:endParaRPr lang="zh-CN" altLang="en-US" sz="3600" b="1" dirty="0">
              <a:ln w="12700">
                <a:noFill/>
              </a:ln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C9877A-A1F0-0CE6-577B-FF28BCFF1247}"/>
              </a:ext>
            </a:extLst>
          </p:cNvPr>
          <p:cNvSpPr txBox="1"/>
          <p:nvPr/>
        </p:nvSpPr>
        <p:spPr>
          <a:xfrm>
            <a:off x="6016874" y="1714179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Công nghệ</a:t>
            </a:r>
            <a:endParaRPr lang="vi-VN" sz="4800" b="1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F0FB6E-71BB-9A71-3CEB-02BD31628C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7881" y="2753366"/>
            <a:ext cx="5992887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xmlns="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1544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xmlns="" id="{3E2AA57E-C729-4A63-AF39-BFB135DC1C36}"/>
              </a:ext>
            </a:extLst>
          </p:cNvPr>
          <p:cNvSpPr txBox="1"/>
          <p:nvPr/>
        </p:nvSpPr>
        <p:spPr>
          <a:xfrm>
            <a:off x="1338970" y="174518"/>
            <a:ext cx="99721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m hãy lựa chọn loại đồng hồ mà em thích theo gợi ý trong Hình 1 và nêu ý tưởng thiết kế đồng hồ đồ chơi loại đó.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981991C-2B4B-6268-8261-D0AAA473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0" y="1216402"/>
            <a:ext cx="6234112" cy="52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4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2C415E2-1341-42D8-8099-C3B5BED27160}"/>
              </a:ext>
            </a:extLst>
          </p:cNvPr>
          <p:cNvGrpSpPr/>
          <p:nvPr/>
        </p:nvGrpSpPr>
        <p:grpSpPr>
          <a:xfrm>
            <a:off x="1209675" y="997793"/>
            <a:ext cx="7994286" cy="1293374"/>
            <a:chOff x="2159370" y="606185"/>
            <a:chExt cx="6285987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78F3334-17A5-4656-B30D-A2078EC88CE3}"/>
                </a:ext>
              </a:extLst>
            </p:cNvPr>
            <p:cNvSpPr txBox="1"/>
            <p:nvPr/>
          </p:nvSpPr>
          <p:spPr>
            <a:xfrm>
              <a:off x="2159370" y="705992"/>
              <a:ext cx="6036424" cy="110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Loại đồng hồ em yêu thích: Đồng hồ báo thức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50" name="Picture 2" descr="Đồng hồ báo thức họa tiết bò sữa, đồng hồ để bàn hoạt hình dễ thương trang  trí sáng tạo cho bé - Đồng hồ để bàn | NoiThatThanhDo.com">
            <a:extLst>
              <a:ext uri="{FF2B5EF4-FFF2-40B4-BE49-F238E27FC236}">
                <a16:creationId xmlns:a16="http://schemas.microsoft.com/office/drawing/2014/main" xmlns="" id="{E0DDB4A0-F2B6-69D9-AFAA-053BC7DC1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4" y="2343149"/>
            <a:ext cx="38195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04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626DD2A-12A2-4B3B-8A0C-EFD2EE2702C2}"/>
              </a:ext>
            </a:extLst>
          </p:cNvPr>
          <p:cNvGrpSpPr/>
          <p:nvPr/>
        </p:nvGrpSpPr>
        <p:grpSpPr>
          <a:xfrm>
            <a:off x="1057275" y="466726"/>
            <a:ext cx="7485195" cy="1290379"/>
            <a:chOff x="2172065" y="670569"/>
            <a:chExt cx="5244557" cy="6783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DD9DD6AE-D304-43C9-8E3B-C05657189D5C}"/>
                </a:ext>
              </a:extLst>
            </p:cNvPr>
            <p:cNvSpPr/>
            <p:nvPr/>
          </p:nvSpPr>
          <p:spPr>
            <a:xfrm>
              <a:off x="2172065" y="670569"/>
              <a:ext cx="5244557" cy="678340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6B7D03F-512E-445F-9252-F3299D923005}"/>
                </a:ext>
              </a:extLst>
            </p:cNvPr>
            <p:cNvSpPr txBox="1"/>
            <p:nvPr/>
          </p:nvSpPr>
          <p:spPr>
            <a:xfrm>
              <a:off x="2485031" y="707998"/>
              <a:ext cx="4931591" cy="5662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Nêu các bước để thiết kế được 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chiếc đồng hồ đồ chơi như trên”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D45A95D-EE7B-4D78-B4F8-0B390698676A}"/>
              </a:ext>
            </a:extLst>
          </p:cNvPr>
          <p:cNvGrpSpPr/>
          <p:nvPr/>
        </p:nvGrpSpPr>
        <p:grpSpPr>
          <a:xfrm>
            <a:off x="1103817" y="2396926"/>
            <a:ext cx="7562477" cy="3748652"/>
            <a:chOff x="1152878" y="795654"/>
            <a:chExt cx="7147940" cy="353130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B4BE634E-F67F-4876-BD5B-DAE5B0D1C462}"/>
                </a:ext>
              </a:extLst>
            </p:cNvPr>
            <p:cNvSpPr/>
            <p:nvPr/>
          </p:nvSpPr>
          <p:spPr>
            <a:xfrm>
              <a:off x="1152878" y="795654"/>
              <a:ext cx="7147940" cy="3531302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BD1210B-F075-419A-AA8D-C47DEA74CABA}"/>
                </a:ext>
              </a:extLst>
            </p:cNvPr>
            <p:cNvSpPr txBox="1"/>
            <p:nvPr/>
          </p:nvSpPr>
          <p:spPr>
            <a:xfrm>
              <a:off x="1255747" y="919055"/>
              <a:ext cx="6891065" cy="331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1: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 thành ý tưởng về chiếc đồng hồ đồ chơi.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2: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Vẽ phác thảo và lựa chọn vật liệu, dụng cụ.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3: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 sản phẩm mẫu.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4: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 giá và hoàn thiện chiếc đồng hồ đồ chơi</a:t>
              </a:r>
              <a:endPara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868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FE3236A-505B-4BB0-9DC6-C8115EEBF46D}"/>
              </a:ext>
            </a:extLst>
          </p:cNvPr>
          <p:cNvSpPr/>
          <p:nvPr/>
        </p:nvSpPr>
        <p:spPr>
          <a:xfrm>
            <a:off x="470548" y="209408"/>
            <a:ext cx="11202895" cy="63960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F90D2809-B9E9-10AC-D059-EDC019CCC736}"/>
              </a:ext>
            </a:extLst>
          </p:cNvPr>
          <p:cNvSpPr/>
          <p:nvPr/>
        </p:nvSpPr>
        <p:spPr>
          <a:xfrm>
            <a:off x="1857578" y="678401"/>
            <a:ext cx="9184863" cy="1093249"/>
          </a:xfrm>
          <a:custGeom>
            <a:avLst/>
            <a:gdLst>
              <a:gd name="connsiteX0" fmla="*/ 0 w 9184863"/>
              <a:gd name="connsiteY0" fmla="*/ 249319 h 1495882"/>
              <a:gd name="connsiteX1" fmla="*/ 249319 w 9184863"/>
              <a:gd name="connsiteY1" fmla="*/ 0 h 1495882"/>
              <a:gd name="connsiteX2" fmla="*/ 830628 w 9184863"/>
              <a:gd name="connsiteY2" fmla="*/ 0 h 1495882"/>
              <a:gd name="connsiteX3" fmla="*/ 1411937 w 9184863"/>
              <a:gd name="connsiteY3" fmla="*/ 0 h 1495882"/>
              <a:gd name="connsiteX4" fmla="*/ 1819521 w 9184863"/>
              <a:gd name="connsiteY4" fmla="*/ 0 h 1495882"/>
              <a:gd name="connsiteX5" fmla="*/ 2574555 w 9184863"/>
              <a:gd name="connsiteY5" fmla="*/ 0 h 1495882"/>
              <a:gd name="connsiteX6" fmla="*/ 2982139 w 9184863"/>
              <a:gd name="connsiteY6" fmla="*/ 0 h 1495882"/>
              <a:gd name="connsiteX7" fmla="*/ 3389723 w 9184863"/>
              <a:gd name="connsiteY7" fmla="*/ 0 h 1495882"/>
              <a:gd name="connsiteX8" fmla="*/ 3971032 w 9184863"/>
              <a:gd name="connsiteY8" fmla="*/ 0 h 1495882"/>
              <a:gd name="connsiteX9" fmla="*/ 4726066 w 9184863"/>
              <a:gd name="connsiteY9" fmla="*/ 0 h 1495882"/>
              <a:gd name="connsiteX10" fmla="*/ 5307375 w 9184863"/>
              <a:gd name="connsiteY10" fmla="*/ 0 h 1495882"/>
              <a:gd name="connsiteX11" fmla="*/ 5888684 w 9184863"/>
              <a:gd name="connsiteY11" fmla="*/ 0 h 1495882"/>
              <a:gd name="connsiteX12" fmla="*/ 6469992 w 9184863"/>
              <a:gd name="connsiteY12" fmla="*/ 0 h 1495882"/>
              <a:gd name="connsiteX13" fmla="*/ 7225026 w 9184863"/>
              <a:gd name="connsiteY13" fmla="*/ 0 h 1495882"/>
              <a:gd name="connsiteX14" fmla="*/ 7632610 w 9184863"/>
              <a:gd name="connsiteY14" fmla="*/ 0 h 1495882"/>
              <a:gd name="connsiteX15" fmla="*/ 8127057 w 9184863"/>
              <a:gd name="connsiteY15" fmla="*/ 0 h 1495882"/>
              <a:gd name="connsiteX16" fmla="*/ 8935544 w 9184863"/>
              <a:gd name="connsiteY16" fmla="*/ 0 h 1495882"/>
              <a:gd name="connsiteX17" fmla="*/ 9184863 w 9184863"/>
              <a:gd name="connsiteY17" fmla="*/ 249319 h 1495882"/>
              <a:gd name="connsiteX18" fmla="*/ 9184863 w 9184863"/>
              <a:gd name="connsiteY18" fmla="*/ 767886 h 1495882"/>
              <a:gd name="connsiteX19" fmla="*/ 9184863 w 9184863"/>
              <a:gd name="connsiteY19" fmla="*/ 1246563 h 1495882"/>
              <a:gd name="connsiteX20" fmla="*/ 8935544 w 9184863"/>
              <a:gd name="connsiteY20" fmla="*/ 1495882 h 1495882"/>
              <a:gd name="connsiteX21" fmla="*/ 8180511 w 9184863"/>
              <a:gd name="connsiteY21" fmla="*/ 1495882 h 1495882"/>
              <a:gd name="connsiteX22" fmla="*/ 7772926 w 9184863"/>
              <a:gd name="connsiteY22" fmla="*/ 1495882 h 1495882"/>
              <a:gd name="connsiteX23" fmla="*/ 7365342 w 9184863"/>
              <a:gd name="connsiteY23" fmla="*/ 1495882 h 1495882"/>
              <a:gd name="connsiteX24" fmla="*/ 6610308 w 9184863"/>
              <a:gd name="connsiteY24" fmla="*/ 1495882 h 1495882"/>
              <a:gd name="connsiteX25" fmla="*/ 6202724 w 9184863"/>
              <a:gd name="connsiteY25" fmla="*/ 1495882 h 1495882"/>
              <a:gd name="connsiteX26" fmla="*/ 5447691 w 9184863"/>
              <a:gd name="connsiteY26" fmla="*/ 1495882 h 1495882"/>
              <a:gd name="connsiteX27" fmla="*/ 4692657 w 9184863"/>
              <a:gd name="connsiteY27" fmla="*/ 1495882 h 1495882"/>
              <a:gd name="connsiteX28" fmla="*/ 4024486 w 9184863"/>
              <a:gd name="connsiteY28" fmla="*/ 1495882 h 1495882"/>
              <a:gd name="connsiteX29" fmla="*/ 3443177 w 9184863"/>
              <a:gd name="connsiteY29" fmla="*/ 1495882 h 1495882"/>
              <a:gd name="connsiteX30" fmla="*/ 2948730 w 9184863"/>
              <a:gd name="connsiteY30" fmla="*/ 1495882 h 1495882"/>
              <a:gd name="connsiteX31" fmla="*/ 2541146 w 9184863"/>
              <a:gd name="connsiteY31" fmla="*/ 1495882 h 1495882"/>
              <a:gd name="connsiteX32" fmla="*/ 1786113 w 9184863"/>
              <a:gd name="connsiteY32" fmla="*/ 1495882 h 1495882"/>
              <a:gd name="connsiteX33" fmla="*/ 1031079 w 9184863"/>
              <a:gd name="connsiteY33" fmla="*/ 1495882 h 1495882"/>
              <a:gd name="connsiteX34" fmla="*/ 249319 w 9184863"/>
              <a:gd name="connsiteY34" fmla="*/ 1495882 h 1495882"/>
              <a:gd name="connsiteX35" fmla="*/ 0 w 9184863"/>
              <a:gd name="connsiteY35" fmla="*/ 1246563 h 1495882"/>
              <a:gd name="connsiteX36" fmla="*/ 0 w 9184863"/>
              <a:gd name="connsiteY36" fmla="*/ 737969 h 1495882"/>
              <a:gd name="connsiteX37" fmla="*/ 0 w 9184863"/>
              <a:gd name="connsiteY37" fmla="*/ 249319 h 149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184863" h="1495882" fill="none" extrusionOk="0">
                <a:moveTo>
                  <a:pt x="0" y="249319"/>
                </a:moveTo>
                <a:cubicBezTo>
                  <a:pt x="-13938" y="108620"/>
                  <a:pt x="108076" y="9825"/>
                  <a:pt x="249319" y="0"/>
                </a:cubicBezTo>
                <a:cubicBezTo>
                  <a:pt x="502148" y="-2481"/>
                  <a:pt x="706834" y="23965"/>
                  <a:pt x="830628" y="0"/>
                </a:cubicBezTo>
                <a:cubicBezTo>
                  <a:pt x="954422" y="-23965"/>
                  <a:pt x="1163637" y="-12417"/>
                  <a:pt x="1411937" y="0"/>
                </a:cubicBezTo>
                <a:cubicBezTo>
                  <a:pt x="1660237" y="12417"/>
                  <a:pt x="1673514" y="7117"/>
                  <a:pt x="1819521" y="0"/>
                </a:cubicBezTo>
                <a:cubicBezTo>
                  <a:pt x="1965528" y="-7117"/>
                  <a:pt x="2396532" y="-912"/>
                  <a:pt x="2574555" y="0"/>
                </a:cubicBezTo>
                <a:cubicBezTo>
                  <a:pt x="2752578" y="912"/>
                  <a:pt x="2821032" y="18288"/>
                  <a:pt x="2982139" y="0"/>
                </a:cubicBezTo>
                <a:cubicBezTo>
                  <a:pt x="3143246" y="-18288"/>
                  <a:pt x="3293945" y="-1166"/>
                  <a:pt x="3389723" y="0"/>
                </a:cubicBezTo>
                <a:cubicBezTo>
                  <a:pt x="3485501" y="1166"/>
                  <a:pt x="3792871" y="-9721"/>
                  <a:pt x="3971032" y="0"/>
                </a:cubicBezTo>
                <a:cubicBezTo>
                  <a:pt x="4149193" y="9721"/>
                  <a:pt x="4351244" y="-32170"/>
                  <a:pt x="4726066" y="0"/>
                </a:cubicBezTo>
                <a:cubicBezTo>
                  <a:pt x="5100888" y="32170"/>
                  <a:pt x="5118733" y="6235"/>
                  <a:pt x="5307375" y="0"/>
                </a:cubicBezTo>
                <a:cubicBezTo>
                  <a:pt x="5496017" y="-6235"/>
                  <a:pt x="5615303" y="-19353"/>
                  <a:pt x="5888684" y="0"/>
                </a:cubicBezTo>
                <a:cubicBezTo>
                  <a:pt x="6162065" y="19353"/>
                  <a:pt x="6330800" y="1321"/>
                  <a:pt x="6469992" y="0"/>
                </a:cubicBezTo>
                <a:cubicBezTo>
                  <a:pt x="6609184" y="-1321"/>
                  <a:pt x="7015799" y="13235"/>
                  <a:pt x="7225026" y="0"/>
                </a:cubicBezTo>
                <a:cubicBezTo>
                  <a:pt x="7434253" y="-13235"/>
                  <a:pt x="7492641" y="3067"/>
                  <a:pt x="7632610" y="0"/>
                </a:cubicBezTo>
                <a:cubicBezTo>
                  <a:pt x="7772579" y="-3067"/>
                  <a:pt x="7972606" y="10373"/>
                  <a:pt x="8127057" y="0"/>
                </a:cubicBezTo>
                <a:cubicBezTo>
                  <a:pt x="8281508" y="-10373"/>
                  <a:pt x="8562851" y="-38985"/>
                  <a:pt x="8935544" y="0"/>
                </a:cubicBezTo>
                <a:cubicBezTo>
                  <a:pt x="9087754" y="19057"/>
                  <a:pt x="9169948" y="88089"/>
                  <a:pt x="9184863" y="249319"/>
                </a:cubicBezTo>
                <a:cubicBezTo>
                  <a:pt x="9206043" y="432436"/>
                  <a:pt x="9177540" y="531176"/>
                  <a:pt x="9184863" y="767886"/>
                </a:cubicBezTo>
                <a:cubicBezTo>
                  <a:pt x="9192186" y="1004596"/>
                  <a:pt x="9191805" y="1122023"/>
                  <a:pt x="9184863" y="1246563"/>
                </a:cubicBezTo>
                <a:cubicBezTo>
                  <a:pt x="9182914" y="1387912"/>
                  <a:pt x="9078313" y="1499688"/>
                  <a:pt x="8935544" y="1495882"/>
                </a:cubicBezTo>
                <a:cubicBezTo>
                  <a:pt x="8728985" y="1513679"/>
                  <a:pt x="8412906" y="1491040"/>
                  <a:pt x="8180511" y="1495882"/>
                </a:cubicBezTo>
                <a:cubicBezTo>
                  <a:pt x="7948116" y="1500724"/>
                  <a:pt x="7913151" y="1476927"/>
                  <a:pt x="7772926" y="1495882"/>
                </a:cubicBezTo>
                <a:cubicBezTo>
                  <a:pt x="7632701" y="1514837"/>
                  <a:pt x="7508962" y="1483733"/>
                  <a:pt x="7365342" y="1495882"/>
                </a:cubicBezTo>
                <a:cubicBezTo>
                  <a:pt x="7221722" y="1508031"/>
                  <a:pt x="6966683" y="1469139"/>
                  <a:pt x="6610308" y="1495882"/>
                </a:cubicBezTo>
                <a:cubicBezTo>
                  <a:pt x="6253933" y="1522625"/>
                  <a:pt x="6321256" y="1505010"/>
                  <a:pt x="6202724" y="1495882"/>
                </a:cubicBezTo>
                <a:cubicBezTo>
                  <a:pt x="6084192" y="1486754"/>
                  <a:pt x="5623728" y="1464289"/>
                  <a:pt x="5447691" y="1495882"/>
                </a:cubicBezTo>
                <a:cubicBezTo>
                  <a:pt x="5271654" y="1527475"/>
                  <a:pt x="5052667" y="1495845"/>
                  <a:pt x="4692657" y="1495882"/>
                </a:cubicBezTo>
                <a:cubicBezTo>
                  <a:pt x="4332647" y="1495919"/>
                  <a:pt x="4235575" y="1508441"/>
                  <a:pt x="4024486" y="1495882"/>
                </a:cubicBezTo>
                <a:cubicBezTo>
                  <a:pt x="3813397" y="1483323"/>
                  <a:pt x="3665581" y="1522916"/>
                  <a:pt x="3443177" y="1495882"/>
                </a:cubicBezTo>
                <a:cubicBezTo>
                  <a:pt x="3220773" y="1468848"/>
                  <a:pt x="3122283" y="1486216"/>
                  <a:pt x="2948730" y="1495882"/>
                </a:cubicBezTo>
                <a:cubicBezTo>
                  <a:pt x="2775177" y="1505548"/>
                  <a:pt x="2695016" y="1477691"/>
                  <a:pt x="2541146" y="1495882"/>
                </a:cubicBezTo>
                <a:cubicBezTo>
                  <a:pt x="2387276" y="1514073"/>
                  <a:pt x="1977823" y="1526799"/>
                  <a:pt x="1786113" y="1495882"/>
                </a:cubicBezTo>
                <a:cubicBezTo>
                  <a:pt x="1594403" y="1464965"/>
                  <a:pt x="1292940" y="1484078"/>
                  <a:pt x="1031079" y="1495882"/>
                </a:cubicBezTo>
                <a:cubicBezTo>
                  <a:pt x="769218" y="1507686"/>
                  <a:pt x="439447" y="1507707"/>
                  <a:pt x="249319" y="1495882"/>
                </a:cubicBezTo>
                <a:cubicBezTo>
                  <a:pt x="112905" y="1469198"/>
                  <a:pt x="-11659" y="1402654"/>
                  <a:pt x="0" y="1246563"/>
                </a:cubicBezTo>
                <a:cubicBezTo>
                  <a:pt x="-17432" y="1098880"/>
                  <a:pt x="-2545" y="937551"/>
                  <a:pt x="0" y="737969"/>
                </a:cubicBezTo>
                <a:cubicBezTo>
                  <a:pt x="2545" y="538387"/>
                  <a:pt x="3925" y="425651"/>
                  <a:pt x="0" y="249319"/>
                </a:cubicBezTo>
                <a:close/>
              </a:path>
              <a:path w="9184863" h="1495882" stroke="0" extrusionOk="0">
                <a:moveTo>
                  <a:pt x="0" y="249319"/>
                </a:moveTo>
                <a:cubicBezTo>
                  <a:pt x="51" y="119854"/>
                  <a:pt x="102468" y="14080"/>
                  <a:pt x="249319" y="0"/>
                </a:cubicBezTo>
                <a:cubicBezTo>
                  <a:pt x="429815" y="-18213"/>
                  <a:pt x="596706" y="24499"/>
                  <a:pt x="830628" y="0"/>
                </a:cubicBezTo>
                <a:cubicBezTo>
                  <a:pt x="1064550" y="-24499"/>
                  <a:pt x="1433392" y="34340"/>
                  <a:pt x="1585661" y="0"/>
                </a:cubicBezTo>
                <a:cubicBezTo>
                  <a:pt x="1737930" y="-34340"/>
                  <a:pt x="1854465" y="-10184"/>
                  <a:pt x="1993246" y="0"/>
                </a:cubicBezTo>
                <a:cubicBezTo>
                  <a:pt x="2132027" y="10184"/>
                  <a:pt x="2301243" y="17459"/>
                  <a:pt x="2400830" y="0"/>
                </a:cubicBezTo>
                <a:cubicBezTo>
                  <a:pt x="2500417" y="-17459"/>
                  <a:pt x="3047535" y="418"/>
                  <a:pt x="3242726" y="0"/>
                </a:cubicBezTo>
                <a:cubicBezTo>
                  <a:pt x="3437917" y="-418"/>
                  <a:pt x="3830952" y="-34791"/>
                  <a:pt x="3997759" y="0"/>
                </a:cubicBezTo>
                <a:cubicBezTo>
                  <a:pt x="4164566" y="34791"/>
                  <a:pt x="4397243" y="25841"/>
                  <a:pt x="4579068" y="0"/>
                </a:cubicBezTo>
                <a:cubicBezTo>
                  <a:pt x="4760893" y="-25841"/>
                  <a:pt x="4925703" y="16333"/>
                  <a:pt x="5160377" y="0"/>
                </a:cubicBezTo>
                <a:cubicBezTo>
                  <a:pt x="5395051" y="-16333"/>
                  <a:pt x="5562732" y="9879"/>
                  <a:pt x="5828548" y="0"/>
                </a:cubicBezTo>
                <a:cubicBezTo>
                  <a:pt x="6094364" y="-9879"/>
                  <a:pt x="6152757" y="21876"/>
                  <a:pt x="6409857" y="0"/>
                </a:cubicBezTo>
                <a:cubicBezTo>
                  <a:pt x="6666957" y="-21876"/>
                  <a:pt x="7012398" y="-14511"/>
                  <a:pt x="7251753" y="0"/>
                </a:cubicBezTo>
                <a:cubicBezTo>
                  <a:pt x="7491108" y="14511"/>
                  <a:pt x="7707541" y="29196"/>
                  <a:pt x="8093648" y="0"/>
                </a:cubicBezTo>
                <a:cubicBezTo>
                  <a:pt x="8479756" y="-29196"/>
                  <a:pt x="8587493" y="35587"/>
                  <a:pt x="8935544" y="0"/>
                </a:cubicBezTo>
                <a:cubicBezTo>
                  <a:pt x="9083709" y="25715"/>
                  <a:pt x="9188575" y="113725"/>
                  <a:pt x="9184863" y="249319"/>
                </a:cubicBezTo>
                <a:cubicBezTo>
                  <a:pt x="9201612" y="394393"/>
                  <a:pt x="9205007" y="600474"/>
                  <a:pt x="9184863" y="767886"/>
                </a:cubicBezTo>
                <a:cubicBezTo>
                  <a:pt x="9164719" y="935298"/>
                  <a:pt x="9207422" y="1102323"/>
                  <a:pt x="9184863" y="1246563"/>
                </a:cubicBezTo>
                <a:cubicBezTo>
                  <a:pt x="9153202" y="1385824"/>
                  <a:pt x="9064635" y="1500988"/>
                  <a:pt x="8935544" y="1495882"/>
                </a:cubicBezTo>
                <a:cubicBezTo>
                  <a:pt x="8846539" y="1507565"/>
                  <a:pt x="8639901" y="1509203"/>
                  <a:pt x="8527960" y="1495882"/>
                </a:cubicBezTo>
                <a:cubicBezTo>
                  <a:pt x="8416019" y="1482561"/>
                  <a:pt x="8254975" y="1480078"/>
                  <a:pt x="8033513" y="1495882"/>
                </a:cubicBezTo>
                <a:cubicBezTo>
                  <a:pt x="7812051" y="1511686"/>
                  <a:pt x="7595508" y="1506777"/>
                  <a:pt x="7278480" y="1495882"/>
                </a:cubicBezTo>
                <a:cubicBezTo>
                  <a:pt x="6961452" y="1484987"/>
                  <a:pt x="6948222" y="1491181"/>
                  <a:pt x="6784033" y="1495882"/>
                </a:cubicBezTo>
                <a:cubicBezTo>
                  <a:pt x="6619844" y="1500583"/>
                  <a:pt x="6347577" y="1493610"/>
                  <a:pt x="6202724" y="1495882"/>
                </a:cubicBezTo>
                <a:cubicBezTo>
                  <a:pt x="6057871" y="1498154"/>
                  <a:pt x="5611467" y="1468623"/>
                  <a:pt x="5447691" y="1495882"/>
                </a:cubicBezTo>
                <a:cubicBezTo>
                  <a:pt x="5283915" y="1523141"/>
                  <a:pt x="5037530" y="1491410"/>
                  <a:pt x="4866382" y="1495882"/>
                </a:cubicBezTo>
                <a:cubicBezTo>
                  <a:pt x="4695234" y="1500354"/>
                  <a:pt x="4311977" y="1537165"/>
                  <a:pt x="4024486" y="1495882"/>
                </a:cubicBezTo>
                <a:cubicBezTo>
                  <a:pt x="3736995" y="1454599"/>
                  <a:pt x="3612301" y="1460752"/>
                  <a:pt x="3269453" y="1495882"/>
                </a:cubicBezTo>
                <a:cubicBezTo>
                  <a:pt x="2926605" y="1531012"/>
                  <a:pt x="2772266" y="1519092"/>
                  <a:pt x="2427557" y="1495882"/>
                </a:cubicBezTo>
                <a:cubicBezTo>
                  <a:pt x="2082848" y="1472672"/>
                  <a:pt x="2063904" y="1488046"/>
                  <a:pt x="1933110" y="1495882"/>
                </a:cubicBezTo>
                <a:cubicBezTo>
                  <a:pt x="1802316" y="1503718"/>
                  <a:pt x="1346625" y="1460642"/>
                  <a:pt x="1178077" y="1495882"/>
                </a:cubicBezTo>
                <a:cubicBezTo>
                  <a:pt x="1009529" y="1531122"/>
                  <a:pt x="601934" y="1482118"/>
                  <a:pt x="249319" y="1495882"/>
                </a:cubicBezTo>
                <a:cubicBezTo>
                  <a:pt x="105548" y="1474253"/>
                  <a:pt x="20049" y="1366327"/>
                  <a:pt x="0" y="1246563"/>
                </a:cubicBezTo>
                <a:cubicBezTo>
                  <a:pt x="17492" y="1074758"/>
                  <a:pt x="9803" y="973996"/>
                  <a:pt x="0" y="777858"/>
                </a:cubicBezTo>
                <a:cubicBezTo>
                  <a:pt x="-9803" y="581720"/>
                  <a:pt x="23844" y="470848"/>
                  <a:pt x="0" y="24931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515447575">
                  <a:custGeom>
                    <a:avLst/>
                    <a:gdLst>
                      <a:gd name="connsiteX0" fmla="*/ 0 w 9184863"/>
                      <a:gd name="connsiteY0" fmla="*/ 182212 h 1093249"/>
                      <a:gd name="connsiteX1" fmla="*/ 182212 w 9184863"/>
                      <a:gd name="connsiteY1" fmla="*/ 0 h 1093249"/>
                      <a:gd name="connsiteX2" fmla="*/ 772503 w 9184863"/>
                      <a:gd name="connsiteY2" fmla="*/ 0 h 1093249"/>
                      <a:gd name="connsiteX3" fmla="*/ 1362794 w 9184863"/>
                      <a:gd name="connsiteY3" fmla="*/ 0 h 1093249"/>
                      <a:gd name="connsiteX4" fmla="*/ 1776676 w 9184863"/>
                      <a:gd name="connsiteY4" fmla="*/ 0 h 1093249"/>
                      <a:gd name="connsiteX5" fmla="*/ 2543376 w 9184863"/>
                      <a:gd name="connsiteY5" fmla="*/ 0 h 1093249"/>
                      <a:gd name="connsiteX6" fmla="*/ 2957258 w 9184863"/>
                      <a:gd name="connsiteY6" fmla="*/ 0 h 1093249"/>
                      <a:gd name="connsiteX7" fmla="*/ 3371140 w 9184863"/>
                      <a:gd name="connsiteY7" fmla="*/ 0 h 1093249"/>
                      <a:gd name="connsiteX8" fmla="*/ 3961431 w 9184863"/>
                      <a:gd name="connsiteY8" fmla="*/ 0 h 1093249"/>
                      <a:gd name="connsiteX9" fmla="*/ 4728131 w 9184863"/>
                      <a:gd name="connsiteY9" fmla="*/ 0 h 1093249"/>
                      <a:gd name="connsiteX10" fmla="*/ 5318421 w 9184863"/>
                      <a:gd name="connsiteY10" fmla="*/ 0 h 1093249"/>
                      <a:gd name="connsiteX11" fmla="*/ 5908712 w 9184863"/>
                      <a:gd name="connsiteY11" fmla="*/ 0 h 1093249"/>
                      <a:gd name="connsiteX12" fmla="*/ 6499003 w 9184863"/>
                      <a:gd name="connsiteY12" fmla="*/ 0 h 1093249"/>
                      <a:gd name="connsiteX13" fmla="*/ 7265703 w 9184863"/>
                      <a:gd name="connsiteY13" fmla="*/ 0 h 1093249"/>
                      <a:gd name="connsiteX14" fmla="*/ 7679585 w 9184863"/>
                      <a:gd name="connsiteY14" fmla="*/ 0 h 1093249"/>
                      <a:gd name="connsiteX15" fmla="*/ 8181672 w 9184863"/>
                      <a:gd name="connsiteY15" fmla="*/ 0 h 1093249"/>
                      <a:gd name="connsiteX16" fmla="*/ 9002651 w 9184863"/>
                      <a:gd name="connsiteY16" fmla="*/ 0 h 1093249"/>
                      <a:gd name="connsiteX17" fmla="*/ 9184863 w 9184863"/>
                      <a:gd name="connsiteY17" fmla="*/ 182212 h 1093249"/>
                      <a:gd name="connsiteX18" fmla="*/ 9184863 w 9184863"/>
                      <a:gd name="connsiteY18" fmla="*/ 561201 h 1093249"/>
                      <a:gd name="connsiteX19" fmla="*/ 9184863 w 9184863"/>
                      <a:gd name="connsiteY19" fmla="*/ 911037 h 1093249"/>
                      <a:gd name="connsiteX20" fmla="*/ 9002651 w 9184863"/>
                      <a:gd name="connsiteY20" fmla="*/ 1093249 h 1093249"/>
                      <a:gd name="connsiteX21" fmla="*/ 8235951 w 9184863"/>
                      <a:gd name="connsiteY21" fmla="*/ 1093249 h 1093249"/>
                      <a:gd name="connsiteX22" fmla="*/ 7822069 w 9184863"/>
                      <a:gd name="connsiteY22" fmla="*/ 1093249 h 1093249"/>
                      <a:gd name="connsiteX23" fmla="*/ 7408187 w 9184863"/>
                      <a:gd name="connsiteY23" fmla="*/ 1093249 h 1093249"/>
                      <a:gd name="connsiteX24" fmla="*/ 6641487 w 9184863"/>
                      <a:gd name="connsiteY24" fmla="*/ 1093249 h 1093249"/>
                      <a:gd name="connsiteX25" fmla="*/ 6227605 w 9184863"/>
                      <a:gd name="connsiteY25" fmla="*/ 1093249 h 1093249"/>
                      <a:gd name="connsiteX26" fmla="*/ 5460905 w 9184863"/>
                      <a:gd name="connsiteY26" fmla="*/ 1093249 h 1093249"/>
                      <a:gd name="connsiteX27" fmla="*/ 4694206 w 9184863"/>
                      <a:gd name="connsiteY27" fmla="*/ 1093249 h 1093249"/>
                      <a:gd name="connsiteX28" fmla="*/ 4015710 w 9184863"/>
                      <a:gd name="connsiteY28" fmla="*/ 1093249 h 1093249"/>
                      <a:gd name="connsiteX29" fmla="*/ 3425420 w 9184863"/>
                      <a:gd name="connsiteY29" fmla="*/ 1093249 h 1093249"/>
                      <a:gd name="connsiteX30" fmla="*/ 2923333 w 9184863"/>
                      <a:gd name="connsiteY30" fmla="*/ 1093249 h 1093249"/>
                      <a:gd name="connsiteX31" fmla="*/ 2509451 w 9184863"/>
                      <a:gd name="connsiteY31" fmla="*/ 1093249 h 1093249"/>
                      <a:gd name="connsiteX32" fmla="*/ 1742751 w 9184863"/>
                      <a:gd name="connsiteY32" fmla="*/ 1093249 h 1093249"/>
                      <a:gd name="connsiteX33" fmla="*/ 976052 w 9184863"/>
                      <a:gd name="connsiteY33" fmla="*/ 1093249 h 1093249"/>
                      <a:gd name="connsiteX34" fmla="*/ 182212 w 9184863"/>
                      <a:gd name="connsiteY34" fmla="*/ 1093249 h 1093249"/>
                      <a:gd name="connsiteX35" fmla="*/ 0 w 9184863"/>
                      <a:gd name="connsiteY35" fmla="*/ 911037 h 1093249"/>
                      <a:gd name="connsiteX36" fmla="*/ 0 w 9184863"/>
                      <a:gd name="connsiteY36" fmla="*/ 539336 h 1093249"/>
                      <a:gd name="connsiteX37" fmla="*/ 0 w 9184863"/>
                      <a:gd name="connsiteY37" fmla="*/ 182212 h 1093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9184863" h="1093249" fill="none" extrusionOk="0">
                        <a:moveTo>
                          <a:pt x="0" y="182212"/>
                        </a:moveTo>
                        <a:cubicBezTo>
                          <a:pt x="-15142" y="78315"/>
                          <a:pt x="79727" y="5128"/>
                          <a:pt x="182212" y="0"/>
                        </a:cubicBezTo>
                        <a:cubicBezTo>
                          <a:pt x="313786" y="-16828"/>
                          <a:pt x="630255" y="-24807"/>
                          <a:pt x="772503" y="0"/>
                        </a:cubicBezTo>
                        <a:cubicBezTo>
                          <a:pt x="914751" y="24807"/>
                          <a:pt x="1203743" y="2886"/>
                          <a:pt x="1362794" y="0"/>
                        </a:cubicBezTo>
                        <a:cubicBezTo>
                          <a:pt x="1521845" y="-2886"/>
                          <a:pt x="1624452" y="10882"/>
                          <a:pt x="1776676" y="0"/>
                        </a:cubicBezTo>
                        <a:cubicBezTo>
                          <a:pt x="1928900" y="-10882"/>
                          <a:pt x="2229531" y="-33214"/>
                          <a:pt x="2543376" y="0"/>
                        </a:cubicBezTo>
                        <a:cubicBezTo>
                          <a:pt x="2857221" y="33214"/>
                          <a:pt x="2796824" y="-6994"/>
                          <a:pt x="2957258" y="0"/>
                        </a:cubicBezTo>
                        <a:cubicBezTo>
                          <a:pt x="3117692" y="6994"/>
                          <a:pt x="3274810" y="15693"/>
                          <a:pt x="3371140" y="0"/>
                        </a:cubicBezTo>
                        <a:cubicBezTo>
                          <a:pt x="3467470" y="-15693"/>
                          <a:pt x="3756080" y="-8245"/>
                          <a:pt x="3961431" y="0"/>
                        </a:cubicBezTo>
                        <a:cubicBezTo>
                          <a:pt x="4166782" y="8245"/>
                          <a:pt x="4552961" y="-1925"/>
                          <a:pt x="4728131" y="0"/>
                        </a:cubicBezTo>
                        <a:cubicBezTo>
                          <a:pt x="4903301" y="1925"/>
                          <a:pt x="5024073" y="-8062"/>
                          <a:pt x="5318421" y="0"/>
                        </a:cubicBezTo>
                        <a:cubicBezTo>
                          <a:pt x="5612769" y="8062"/>
                          <a:pt x="5663074" y="17417"/>
                          <a:pt x="5908712" y="0"/>
                        </a:cubicBezTo>
                        <a:cubicBezTo>
                          <a:pt x="6154350" y="-17417"/>
                          <a:pt x="6272656" y="3297"/>
                          <a:pt x="6499003" y="0"/>
                        </a:cubicBezTo>
                        <a:cubicBezTo>
                          <a:pt x="6725350" y="-3297"/>
                          <a:pt x="6991991" y="-20878"/>
                          <a:pt x="7265703" y="0"/>
                        </a:cubicBezTo>
                        <a:cubicBezTo>
                          <a:pt x="7539415" y="20878"/>
                          <a:pt x="7567845" y="6390"/>
                          <a:pt x="7679585" y="0"/>
                        </a:cubicBezTo>
                        <a:cubicBezTo>
                          <a:pt x="7791325" y="-6390"/>
                          <a:pt x="7968960" y="5876"/>
                          <a:pt x="8181672" y="0"/>
                        </a:cubicBezTo>
                        <a:cubicBezTo>
                          <a:pt x="8394384" y="-5876"/>
                          <a:pt x="8711834" y="-17290"/>
                          <a:pt x="9002651" y="0"/>
                        </a:cubicBezTo>
                        <a:cubicBezTo>
                          <a:pt x="9116547" y="17413"/>
                          <a:pt x="9176038" y="67654"/>
                          <a:pt x="9184863" y="182212"/>
                        </a:cubicBezTo>
                        <a:cubicBezTo>
                          <a:pt x="9195499" y="371668"/>
                          <a:pt x="9171083" y="451414"/>
                          <a:pt x="9184863" y="561201"/>
                        </a:cubicBezTo>
                        <a:cubicBezTo>
                          <a:pt x="9198643" y="670988"/>
                          <a:pt x="9196084" y="828194"/>
                          <a:pt x="9184863" y="911037"/>
                        </a:cubicBezTo>
                        <a:cubicBezTo>
                          <a:pt x="9182326" y="1016427"/>
                          <a:pt x="9120767" y="1106363"/>
                          <a:pt x="9002651" y="1093249"/>
                        </a:cubicBezTo>
                        <a:cubicBezTo>
                          <a:pt x="8775111" y="1086631"/>
                          <a:pt x="8438576" y="1060838"/>
                          <a:pt x="8235951" y="1093249"/>
                        </a:cubicBezTo>
                        <a:cubicBezTo>
                          <a:pt x="8033326" y="1125660"/>
                          <a:pt x="7995073" y="1094202"/>
                          <a:pt x="7822069" y="1093249"/>
                        </a:cubicBezTo>
                        <a:cubicBezTo>
                          <a:pt x="7649065" y="1092296"/>
                          <a:pt x="7538391" y="1080174"/>
                          <a:pt x="7408187" y="1093249"/>
                        </a:cubicBezTo>
                        <a:cubicBezTo>
                          <a:pt x="7277983" y="1106324"/>
                          <a:pt x="6988295" y="1131579"/>
                          <a:pt x="6641487" y="1093249"/>
                        </a:cubicBezTo>
                        <a:cubicBezTo>
                          <a:pt x="6294679" y="1054919"/>
                          <a:pt x="6427050" y="1106133"/>
                          <a:pt x="6227605" y="1093249"/>
                        </a:cubicBezTo>
                        <a:cubicBezTo>
                          <a:pt x="6028160" y="1080365"/>
                          <a:pt x="5780031" y="1058812"/>
                          <a:pt x="5460905" y="1093249"/>
                        </a:cubicBezTo>
                        <a:cubicBezTo>
                          <a:pt x="5141779" y="1127686"/>
                          <a:pt x="5070090" y="1058497"/>
                          <a:pt x="4694206" y="1093249"/>
                        </a:cubicBezTo>
                        <a:cubicBezTo>
                          <a:pt x="4318322" y="1128001"/>
                          <a:pt x="4331999" y="1111688"/>
                          <a:pt x="4015710" y="1093249"/>
                        </a:cubicBezTo>
                        <a:cubicBezTo>
                          <a:pt x="3699421" y="1074810"/>
                          <a:pt x="3657552" y="1084418"/>
                          <a:pt x="3425420" y="1093249"/>
                        </a:cubicBezTo>
                        <a:cubicBezTo>
                          <a:pt x="3193288" y="1102081"/>
                          <a:pt x="3068714" y="1091807"/>
                          <a:pt x="2923333" y="1093249"/>
                        </a:cubicBezTo>
                        <a:cubicBezTo>
                          <a:pt x="2777952" y="1094691"/>
                          <a:pt x="2629041" y="1079716"/>
                          <a:pt x="2509451" y="1093249"/>
                        </a:cubicBezTo>
                        <a:cubicBezTo>
                          <a:pt x="2389861" y="1106782"/>
                          <a:pt x="1958529" y="1077880"/>
                          <a:pt x="1742751" y="1093249"/>
                        </a:cubicBezTo>
                        <a:cubicBezTo>
                          <a:pt x="1526973" y="1108618"/>
                          <a:pt x="1179902" y="1073607"/>
                          <a:pt x="976052" y="1093249"/>
                        </a:cubicBezTo>
                        <a:cubicBezTo>
                          <a:pt x="772202" y="1112891"/>
                          <a:pt x="561642" y="1070126"/>
                          <a:pt x="182212" y="1093249"/>
                        </a:cubicBezTo>
                        <a:cubicBezTo>
                          <a:pt x="82784" y="1068152"/>
                          <a:pt x="-5160" y="1019811"/>
                          <a:pt x="0" y="911037"/>
                        </a:cubicBezTo>
                        <a:cubicBezTo>
                          <a:pt x="-6465" y="818808"/>
                          <a:pt x="998" y="685018"/>
                          <a:pt x="0" y="539336"/>
                        </a:cubicBezTo>
                        <a:cubicBezTo>
                          <a:pt x="-998" y="393654"/>
                          <a:pt x="413" y="346885"/>
                          <a:pt x="0" y="182212"/>
                        </a:cubicBezTo>
                        <a:close/>
                      </a:path>
                      <a:path w="9184863" h="1093249" stroke="0" extrusionOk="0">
                        <a:moveTo>
                          <a:pt x="0" y="182212"/>
                        </a:moveTo>
                        <a:cubicBezTo>
                          <a:pt x="91" y="96404"/>
                          <a:pt x="70401" y="17189"/>
                          <a:pt x="182212" y="0"/>
                        </a:cubicBezTo>
                        <a:cubicBezTo>
                          <a:pt x="384101" y="8501"/>
                          <a:pt x="539460" y="-12407"/>
                          <a:pt x="772503" y="0"/>
                        </a:cubicBezTo>
                        <a:cubicBezTo>
                          <a:pt x="1005546" y="12407"/>
                          <a:pt x="1354219" y="-9714"/>
                          <a:pt x="1539203" y="0"/>
                        </a:cubicBezTo>
                        <a:cubicBezTo>
                          <a:pt x="1724187" y="9714"/>
                          <a:pt x="1852113" y="-3295"/>
                          <a:pt x="1953085" y="0"/>
                        </a:cubicBezTo>
                        <a:cubicBezTo>
                          <a:pt x="2054057" y="3295"/>
                          <a:pt x="2185715" y="4774"/>
                          <a:pt x="2366967" y="0"/>
                        </a:cubicBezTo>
                        <a:cubicBezTo>
                          <a:pt x="2548219" y="-4774"/>
                          <a:pt x="3015953" y="-33705"/>
                          <a:pt x="3221871" y="0"/>
                        </a:cubicBezTo>
                        <a:cubicBezTo>
                          <a:pt x="3427789" y="33705"/>
                          <a:pt x="3688600" y="-22033"/>
                          <a:pt x="3988571" y="0"/>
                        </a:cubicBezTo>
                        <a:cubicBezTo>
                          <a:pt x="4288542" y="22033"/>
                          <a:pt x="4393914" y="3300"/>
                          <a:pt x="4578862" y="0"/>
                        </a:cubicBezTo>
                        <a:cubicBezTo>
                          <a:pt x="4763810" y="-3300"/>
                          <a:pt x="4972021" y="-23210"/>
                          <a:pt x="5169153" y="0"/>
                        </a:cubicBezTo>
                        <a:cubicBezTo>
                          <a:pt x="5366285" y="23210"/>
                          <a:pt x="5608311" y="26349"/>
                          <a:pt x="5847648" y="0"/>
                        </a:cubicBezTo>
                        <a:cubicBezTo>
                          <a:pt x="6086985" y="-26349"/>
                          <a:pt x="6169287" y="-17376"/>
                          <a:pt x="6437939" y="0"/>
                        </a:cubicBezTo>
                        <a:cubicBezTo>
                          <a:pt x="6706591" y="17376"/>
                          <a:pt x="6961663" y="26693"/>
                          <a:pt x="7292843" y="0"/>
                        </a:cubicBezTo>
                        <a:cubicBezTo>
                          <a:pt x="7624023" y="-26693"/>
                          <a:pt x="7896647" y="-4117"/>
                          <a:pt x="8147747" y="0"/>
                        </a:cubicBezTo>
                        <a:cubicBezTo>
                          <a:pt x="8398847" y="4117"/>
                          <a:pt x="8822304" y="16144"/>
                          <a:pt x="9002651" y="0"/>
                        </a:cubicBezTo>
                        <a:cubicBezTo>
                          <a:pt x="9112714" y="23160"/>
                          <a:pt x="9199468" y="89847"/>
                          <a:pt x="9184863" y="182212"/>
                        </a:cubicBezTo>
                        <a:cubicBezTo>
                          <a:pt x="9180377" y="371551"/>
                          <a:pt x="9201508" y="453870"/>
                          <a:pt x="9184863" y="561201"/>
                        </a:cubicBezTo>
                        <a:cubicBezTo>
                          <a:pt x="9168218" y="668532"/>
                          <a:pt x="9202060" y="758666"/>
                          <a:pt x="9184863" y="911037"/>
                        </a:cubicBezTo>
                        <a:cubicBezTo>
                          <a:pt x="9170630" y="1012374"/>
                          <a:pt x="9092315" y="1099759"/>
                          <a:pt x="9002651" y="1093249"/>
                        </a:cubicBezTo>
                        <a:cubicBezTo>
                          <a:pt x="8833393" y="1090216"/>
                          <a:pt x="8716039" y="1076250"/>
                          <a:pt x="8588769" y="1093249"/>
                        </a:cubicBezTo>
                        <a:cubicBezTo>
                          <a:pt x="8461499" y="1110248"/>
                          <a:pt x="8190505" y="1106476"/>
                          <a:pt x="8086682" y="1093249"/>
                        </a:cubicBezTo>
                        <a:cubicBezTo>
                          <a:pt x="7982859" y="1080022"/>
                          <a:pt x="7687881" y="1119639"/>
                          <a:pt x="7319983" y="1093249"/>
                        </a:cubicBezTo>
                        <a:cubicBezTo>
                          <a:pt x="6952085" y="1066859"/>
                          <a:pt x="6968538" y="1109604"/>
                          <a:pt x="6817896" y="1093249"/>
                        </a:cubicBezTo>
                        <a:cubicBezTo>
                          <a:pt x="6667254" y="1076894"/>
                          <a:pt x="6518556" y="1119568"/>
                          <a:pt x="6227605" y="1093249"/>
                        </a:cubicBezTo>
                        <a:cubicBezTo>
                          <a:pt x="5936654" y="1066930"/>
                          <a:pt x="5627779" y="1067070"/>
                          <a:pt x="5460905" y="1093249"/>
                        </a:cubicBezTo>
                        <a:cubicBezTo>
                          <a:pt x="5294031" y="1119428"/>
                          <a:pt x="5081594" y="1093257"/>
                          <a:pt x="4870615" y="1093249"/>
                        </a:cubicBezTo>
                        <a:cubicBezTo>
                          <a:pt x="4659636" y="1093242"/>
                          <a:pt x="4202896" y="1095398"/>
                          <a:pt x="4015710" y="1093249"/>
                        </a:cubicBezTo>
                        <a:cubicBezTo>
                          <a:pt x="3828525" y="1091100"/>
                          <a:pt x="3592968" y="1108119"/>
                          <a:pt x="3249011" y="1093249"/>
                        </a:cubicBezTo>
                        <a:cubicBezTo>
                          <a:pt x="2905054" y="1078379"/>
                          <a:pt x="2706249" y="1090798"/>
                          <a:pt x="2394107" y="1093249"/>
                        </a:cubicBezTo>
                        <a:cubicBezTo>
                          <a:pt x="2081965" y="1095700"/>
                          <a:pt x="2139317" y="1070625"/>
                          <a:pt x="1892020" y="1093249"/>
                        </a:cubicBezTo>
                        <a:cubicBezTo>
                          <a:pt x="1644723" y="1115873"/>
                          <a:pt x="1478644" y="1110365"/>
                          <a:pt x="1125320" y="1093249"/>
                        </a:cubicBezTo>
                        <a:cubicBezTo>
                          <a:pt x="771996" y="1076133"/>
                          <a:pt x="481113" y="1091549"/>
                          <a:pt x="182212" y="1093249"/>
                        </a:cubicBezTo>
                        <a:cubicBezTo>
                          <a:pt x="78888" y="1083670"/>
                          <a:pt x="3378" y="1008649"/>
                          <a:pt x="0" y="911037"/>
                        </a:cubicBezTo>
                        <a:cubicBezTo>
                          <a:pt x="-5286" y="817032"/>
                          <a:pt x="-8143" y="721365"/>
                          <a:pt x="0" y="568489"/>
                        </a:cubicBezTo>
                        <a:cubicBezTo>
                          <a:pt x="8143" y="415613"/>
                          <a:pt x="28" y="287531"/>
                          <a:pt x="0" y="18221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8D6B6B8-2450-D83C-1532-0A1F901DA943}"/>
              </a:ext>
            </a:extLst>
          </p:cNvPr>
          <p:cNvSpPr txBox="1"/>
          <p:nvPr/>
        </p:nvSpPr>
        <p:spPr>
          <a:xfrm>
            <a:off x="2002665" y="656930"/>
            <a:ext cx="9198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Em hãy vẽ phác thảo sản phẩm đồng hồ đồ chơi mà em biết thiết kế dựa vào gợi ý trong Hình 2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F97CB9B-AD37-098F-267F-C497128AA6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9" y="709070"/>
            <a:ext cx="996816" cy="1495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DE3369-76A5-4BF3-BB5C-A00B9A049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62" y="2028825"/>
            <a:ext cx="82200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0730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6" y="2642198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5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2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5" y="3705968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xmlns="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4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xmlns="" id="{3E0DA39B-87D4-493D-B09A-A5B0539A1CD2}"/>
              </a:ext>
            </a:extLst>
          </p:cNvPr>
          <p:cNvSpPr txBox="1"/>
          <p:nvPr/>
        </p:nvSpPr>
        <p:spPr>
          <a:xfrm>
            <a:off x="3322860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31">
              <a:buClr>
                <a:srgbClr val="000000"/>
              </a:buClr>
              <a:defRPr/>
            </a:pPr>
            <a:endParaRPr sz="4668" b="1" kern="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xmlns="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4" y="1194858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xmlns="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8401" y="2108201"/>
            <a:ext cx="4945599" cy="66575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8" y="284082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xmlns="" id="{64C27683-AD8F-15A5-5331-12CF926E6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5678508"/>
            <a:ext cx="12192000" cy="1179492"/>
            <a:chOff x="0" y="0"/>
            <a:chExt cx="6186311" cy="5984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598483"/>
            </a:xfrm>
            <a:custGeom>
              <a:avLst/>
              <a:gdLst/>
              <a:ahLst/>
              <a:cxnLst/>
              <a:rect l="l" t="t" r="r" b="b"/>
              <a:pathLst>
                <a:path w="6186311" h="598483">
                  <a:moveTo>
                    <a:pt x="0" y="0"/>
                  </a:moveTo>
                  <a:lnTo>
                    <a:pt x="6186311" y="0"/>
                  </a:lnTo>
                  <a:lnTo>
                    <a:pt x="6186311" y="598483"/>
                  </a:lnTo>
                  <a:lnTo>
                    <a:pt x="0" y="598483"/>
                  </a:lnTo>
                  <a:close/>
                </a:path>
              </a:pathLst>
            </a:custGeom>
            <a:solidFill>
              <a:srgbClr val="EAC5B0"/>
            </a:solidFill>
          </p:spPr>
          <p:txBody>
            <a:bodyPr/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5678508"/>
            <a:ext cx="12192000" cy="688220"/>
            <a:chOff x="0" y="0"/>
            <a:chExt cx="6186311" cy="3492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9208"/>
            </a:xfrm>
            <a:custGeom>
              <a:avLst/>
              <a:gdLst/>
              <a:ahLst/>
              <a:cxnLst/>
              <a:rect l="l" t="t" r="r" b="b"/>
              <a:pathLst>
                <a:path w="6186311" h="349208">
                  <a:moveTo>
                    <a:pt x="0" y="0"/>
                  </a:moveTo>
                  <a:lnTo>
                    <a:pt x="6186311" y="0"/>
                  </a:lnTo>
                  <a:lnTo>
                    <a:pt x="6186311" y="349208"/>
                  </a:lnTo>
                  <a:lnTo>
                    <a:pt x="0" y="349208"/>
                  </a:lnTo>
                  <a:close/>
                </a:path>
              </a:pathLst>
            </a:custGeom>
            <a:solidFill>
              <a:srgbClr val="A45D5B">
                <a:alpha val="32941"/>
              </a:srgbClr>
            </a:solidFill>
          </p:spPr>
          <p:txBody>
            <a:bodyPr/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088803" y="4113622"/>
            <a:ext cx="2927945" cy="26511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015786" y="5442740"/>
            <a:ext cx="1489962" cy="13220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0613" y="384935"/>
            <a:ext cx="3205308" cy="24068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82545" y="685800"/>
            <a:ext cx="1193400" cy="15106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26684FB-C23C-EF7E-D7FC-53591472962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196433"/>
            <a:ext cx="3293128" cy="4709545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2125ADFB-DB68-0F8B-0470-38612E951EC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08618">
            <a:off x="3964945" y="326308"/>
            <a:ext cx="4973395" cy="51128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BF7B134-87E6-ABDA-71C4-9670C6D14F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206" y="985966"/>
            <a:ext cx="3267739" cy="14570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87A987E-2E91-CF0F-479F-BD01006E94EE}"/>
              </a:ext>
            </a:extLst>
          </p:cNvPr>
          <p:cNvSpPr txBox="1"/>
          <p:nvPr/>
        </p:nvSpPr>
        <p:spPr>
          <a:xfrm rot="21179558">
            <a:off x="4572000" y="1800225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ề 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huẩn bị các vật liệu, dụng cụ cần thiết để làm chiếc đồng hồ đồ chơi. 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4899B609-0AC1-445B-AE71-F0C1E966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02" y="1608183"/>
            <a:ext cx="5306979" cy="4988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3431674-353C-427A-B246-BA6F924A3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13" y="1378066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12258</TotalTime>
  <Words>166</Words>
  <Application>Microsoft Office PowerPoint</Application>
  <PresentationFormat>Widescreen</PresentationFormat>
  <Paragraphs>11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微软雅黑</vt:lpstr>
      <vt:lpstr>Arial</vt:lpstr>
      <vt:lpstr>Calibri</vt:lpstr>
      <vt:lpstr>Calibri Light</vt:lpstr>
      <vt:lpstr>Cambria</vt:lpstr>
      <vt:lpstr>Georgia</vt:lpstr>
      <vt:lpstr>Times New Roman</vt:lpstr>
      <vt:lpstr>思源黑体 CN Bold</vt:lpstr>
      <vt:lpstr>Office Theme</vt:lpstr>
      <vt:lpstr>Custom Design</vt:lpstr>
      <vt:lpstr>1_Simple Light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Administrator</cp:lastModifiedBy>
  <cp:revision>25</cp:revision>
  <dcterms:created xsi:type="dcterms:W3CDTF">2022-06-25T07:57:25Z</dcterms:created>
  <dcterms:modified xsi:type="dcterms:W3CDTF">2024-11-05T14:59:27Z</dcterms:modified>
  <cp:category>9Slide.vn</cp:category>
</cp:coreProperties>
</file>