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sldIdLst>
    <p:sldId id="371" r:id="rId4"/>
    <p:sldId id="441" r:id="rId5"/>
    <p:sldId id="362" r:id="rId6"/>
    <p:sldId id="442" r:id="rId7"/>
    <p:sldId id="262" r:id="rId8"/>
    <p:sldId id="263" r:id="rId9"/>
    <p:sldId id="264" r:id="rId10"/>
    <p:sldId id="265" r:id="rId11"/>
    <p:sldId id="266" r:id="rId12"/>
    <p:sldId id="267" r:id="rId13"/>
    <p:sldId id="432" r:id="rId14"/>
    <p:sldId id="268" r:id="rId15"/>
    <p:sldId id="433" r:id="rId16"/>
    <p:sldId id="438" r:id="rId17"/>
    <p:sldId id="269" r:id="rId18"/>
    <p:sldId id="434" r:id="rId19"/>
    <p:sldId id="439" r:id="rId20"/>
    <p:sldId id="435" r:id="rId21"/>
    <p:sldId id="436" r:id="rId22"/>
    <p:sldId id="440" r:id="rId23"/>
    <p:sldId id="443" r:id="rId24"/>
    <p:sldId id="444" r:id="rId2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20" y="3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0" y="1825625"/>
            <a:ext cx="94640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3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0"/>
            <a:ext cx="946404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5"/>
            <a:ext cx="946404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0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3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5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20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1825625"/>
            <a:ext cx="946404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6"/>
            <a:ext cx="236601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6"/>
            <a:ext cx="696087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0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2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65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33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60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8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72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7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41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2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gif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10" Type="http://schemas.openxmlformats.org/officeDocument/2006/relationships/image" Target="../media/image27.jpeg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gif"/><Relationship Id="rId5" Type="http://schemas.openxmlformats.org/officeDocument/2006/relationships/image" Target="../media/image7.gif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5D52E9F-B229-4727-AC4E-A1EE86636C83}"/>
              </a:ext>
            </a:extLst>
          </p:cNvPr>
          <p:cNvSpPr/>
          <p:nvPr/>
        </p:nvSpPr>
        <p:spPr>
          <a:xfrm>
            <a:off x="76200" y="237705"/>
            <a:ext cx="6204709" cy="5029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pc="-1" dirty="0" err="1">
                <a:solidFill>
                  <a:srgbClr val="002060"/>
                </a:solidFill>
                <a:latin typeface="Cambria"/>
              </a:rPr>
              <a:t>Chủ</a:t>
            </a:r>
            <a:r>
              <a:rPr lang="en-US" sz="3500" b="1" spc="-1" dirty="0">
                <a:solidFill>
                  <a:srgbClr val="002060"/>
                </a:solidFill>
                <a:latin typeface="Cambria"/>
              </a:rPr>
              <a:t> </a:t>
            </a:r>
            <a:r>
              <a:rPr lang="en-US" sz="3500" b="1" spc="-1" dirty="0" err="1">
                <a:solidFill>
                  <a:srgbClr val="002060"/>
                </a:solidFill>
                <a:latin typeface="Cambria"/>
              </a:rPr>
              <a:t>đề</a:t>
            </a:r>
            <a:r>
              <a:rPr lang="en-US" sz="3500" b="1" spc="-1" dirty="0">
                <a:solidFill>
                  <a:srgbClr val="002060"/>
                </a:solidFill>
                <a:latin typeface="Cambria"/>
              </a:rPr>
              <a:t> 3: </a:t>
            </a:r>
            <a:r>
              <a:rPr lang="en-US" sz="3500" b="1" spc="-1" dirty="0" err="1">
                <a:solidFill>
                  <a:srgbClr val="002060"/>
                </a:solidFill>
                <a:latin typeface="Cambria"/>
              </a:rPr>
              <a:t>Vui</a:t>
            </a:r>
            <a:r>
              <a:rPr lang="en-US" sz="3500" b="1" spc="-1" dirty="0">
                <a:solidFill>
                  <a:srgbClr val="002060"/>
                </a:solidFill>
                <a:latin typeface="Cambria"/>
              </a:rPr>
              <a:t> </a:t>
            </a:r>
            <a:r>
              <a:rPr lang="en-US" sz="3500" b="1" spc="-1" dirty="0" err="1">
                <a:solidFill>
                  <a:srgbClr val="002060"/>
                </a:solidFill>
                <a:latin typeface="Cambria"/>
              </a:rPr>
              <a:t>đến</a:t>
            </a:r>
            <a:r>
              <a:rPr lang="en-US" sz="3500" b="1" spc="-1" dirty="0">
                <a:solidFill>
                  <a:srgbClr val="002060"/>
                </a:solidFill>
                <a:latin typeface="Cambria"/>
              </a:rPr>
              <a:t> </a:t>
            </a:r>
            <a:r>
              <a:rPr lang="en-US" sz="3500" b="1" spc="-1" dirty="0" err="1">
                <a:solidFill>
                  <a:srgbClr val="002060"/>
                </a:solidFill>
                <a:latin typeface="Cambria"/>
              </a:rPr>
              <a:t>trường</a:t>
            </a:r>
            <a:endParaRPr lang="en-US" sz="3500" b="0" strike="noStrike" spc="-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FAEFE13C-FE44-0E14-4868-6FC921DF1405}"/>
              </a:ext>
            </a:extLst>
          </p:cNvPr>
          <p:cNvSpPr/>
          <p:nvPr/>
        </p:nvSpPr>
        <p:spPr>
          <a:xfrm>
            <a:off x="2895600" y="814365"/>
            <a:ext cx="7162800" cy="16331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>
                <a:solidFill>
                  <a:srgbClr val="C00000"/>
                </a:solidFill>
                <a:latin typeface="Cambria"/>
                <a:ea typeface="Times New Roman"/>
              </a:rPr>
              <a:t>                  </a:t>
            </a:r>
            <a:r>
              <a:rPr lang="en-US" sz="3500" b="1" strike="noStrike" spc="-1" dirty="0" err="1">
                <a:solidFill>
                  <a:srgbClr val="C00000"/>
                </a:solidFill>
                <a:latin typeface="Cambria"/>
                <a:ea typeface="Times New Roman"/>
              </a:rPr>
              <a:t>Tiết</a:t>
            </a:r>
            <a:r>
              <a:rPr lang="en-US" sz="3500" b="1" strike="noStrike" spc="-1" dirty="0">
                <a:solidFill>
                  <a:srgbClr val="C00000"/>
                </a:solidFill>
                <a:latin typeface="Cambria"/>
                <a:ea typeface="Times New Roman"/>
              </a:rPr>
              <a:t> 9</a:t>
            </a:r>
          </a:p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pc="-1" dirty="0" err="1">
                <a:solidFill>
                  <a:srgbClr val="002060"/>
                </a:solidFill>
                <a:latin typeface="Cambria"/>
              </a:rPr>
              <a:t>Hát</a:t>
            </a:r>
            <a:r>
              <a:rPr lang="en-US" sz="3500" b="1" spc="-1" dirty="0">
                <a:solidFill>
                  <a:srgbClr val="002060"/>
                </a:solidFill>
                <a:latin typeface="Cambria"/>
              </a:rPr>
              <a:t>: </a:t>
            </a:r>
            <a:r>
              <a:rPr lang="en-US" sz="3500" b="1" spc="-1" dirty="0" err="1">
                <a:solidFill>
                  <a:srgbClr val="002060"/>
                </a:solidFill>
                <a:latin typeface="Cambria"/>
              </a:rPr>
              <a:t>Vui</a:t>
            </a:r>
            <a:r>
              <a:rPr lang="en-US" sz="3500" b="1" spc="-1" dirty="0">
                <a:solidFill>
                  <a:srgbClr val="002060"/>
                </a:solidFill>
                <a:latin typeface="Cambria"/>
              </a:rPr>
              <a:t> </a:t>
            </a:r>
            <a:r>
              <a:rPr lang="en-US" sz="3500" b="1" spc="-1" dirty="0" err="1">
                <a:solidFill>
                  <a:srgbClr val="002060"/>
                </a:solidFill>
                <a:latin typeface="Cambria"/>
              </a:rPr>
              <a:t>đến</a:t>
            </a:r>
            <a:r>
              <a:rPr lang="en-US" sz="3500" b="1" spc="-1" dirty="0">
                <a:solidFill>
                  <a:srgbClr val="002060"/>
                </a:solidFill>
                <a:latin typeface="Cambria"/>
              </a:rPr>
              <a:t> </a:t>
            </a:r>
            <a:r>
              <a:rPr lang="en-US" sz="3500" b="1" spc="-1" dirty="0" err="1">
                <a:solidFill>
                  <a:srgbClr val="002060"/>
                </a:solidFill>
                <a:latin typeface="Cambria"/>
              </a:rPr>
              <a:t>trường</a:t>
            </a:r>
            <a:endParaRPr lang="en-US" sz="3500" b="1" spc="-1" dirty="0">
              <a:solidFill>
                <a:srgbClr val="002060"/>
              </a:solidFill>
              <a:latin typeface="Cambria"/>
            </a:endParaRPr>
          </a:p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                                                      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Nhạc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và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lời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: Lê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Quốc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Thắng</a:t>
            </a:r>
            <a:endParaRPr lang="en-US" b="0" i="1" strike="noStrike" spc="-1" dirty="0">
              <a:solidFill>
                <a:schemeClr val="accent1">
                  <a:lumMod val="75000"/>
                </a:schemeClr>
              </a:solidFill>
              <a:latin typeface="Times New Roman"/>
            </a:endParaRPr>
          </a:p>
        </p:txBody>
      </p:sp>
      <p:pic>
        <p:nvPicPr>
          <p:cNvPr id="10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4394583-074A-1DF8-583F-5CFD2D343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34" y="2819400"/>
            <a:ext cx="8729345" cy="426593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D34E8F2A-9C08-0FBA-7BC1-17DFB13C8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061400" y="5641784"/>
            <a:ext cx="4223004" cy="119672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4ADAF795-C41A-0384-6C63-980E7199C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261860" y="5636354"/>
            <a:ext cx="3710940" cy="119672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E1E26B9B-7C9F-FBA7-42D2-CCDE2E8D18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76200" y="5664802"/>
            <a:ext cx="3128269" cy="11965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Rectangle 3"/>
          <p:cNvSpPr/>
          <p:nvPr/>
        </p:nvSpPr>
        <p:spPr>
          <a:xfrm>
            <a:off x="4133880" y="1123920"/>
            <a:ext cx="27208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+ 4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98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6E28BF3-35AD-FE04-8C12-8A4C38A7C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848240"/>
            <a:ext cx="10058400" cy="281522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73AA5AD4-8547-E32E-C9E9-37F4A0B5254F}"/>
              </a:ext>
            </a:extLst>
          </p:cNvPr>
          <p:cNvSpPr/>
          <p:nvPr/>
        </p:nvSpPr>
        <p:spPr>
          <a:xfrm>
            <a:off x="3268379" y="2930032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Nụ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chiếc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lá</a:t>
            </a:r>
            <a:endParaRPr lang="en-US" sz="200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7EB8C755-8349-DD2F-6677-F1D5C57FC210}"/>
              </a:ext>
            </a:extLst>
          </p:cNvPr>
          <p:cNvSpPr/>
          <p:nvPr/>
        </p:nvSpPr>
        <p:spPr>
          <a:xfrm>
            <a:off x="1066800" y="4809147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nhỏ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.   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lời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thầy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em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ước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mơ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AB60391-56BC-E4DA-0289-7D083E2A47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487559"/>
            <a:ext cx="8729345" cy="3311780"/>
          </a:xfrm>
          <a:prstGeom prst="rect">
            <a:avLst/>
          </a:prstGeom>
        </p:spPr>
      </p:pic>
      <p:pic>
        <p:nvPicPr>
          <p:cNvPr id="7" name="3-4">
            <a:hlinkClick r:id="" action="ppaction://media"/>
            <a:extLst>
              <a:ext uri="{FF2B5EF4-FFF2-40B4-BE49-F238E27FC236}">
                <a16:creationId xmlns:a16="http://schemas.microsoft.com/office/drawing/2014/main" xmlns="" id="{CA25B151-477D-B84C-CD4C-53789A25E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2400" y="13757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/>
          <p:nvPr/>
        </p:nvSpPr>
        <p:spPr>
          <a:xfrm>
            <a:off x="4127783" y="120356"/>
            <a:ext cx="32103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25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5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1-2-3-4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9CC41C85-AAD8-DEB0-D5CB-8FA76288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77" y="581209"/>
            <a:ext cx="10393826" cy="5274760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:a16="http://schemas.microsoft.com/office/drawing/2014/main" xmlns="" id="{448CB52F-C1E7-C4A2-BF63-15E35F53E2C2}"/>
              </a:ext>
            </a:extLst>
          </p:cNvPr>
          <p:cNvGrpSpPr/>
          <p:nvPr/>
        </p:nvGrpSpPr>
        <p:grpSpPr bwMode="auto">
          <a:xfrm>
            <a:off x="-80941" y="6484867"/>
            <a:ext cx="11240262" cy="431606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xmlns="" id="{B876642C-59BF-75A6-3925-770D0BA23116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xmlns="" id="{D997DD25-C319-2DD4-BA2C-04BB35FB949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20" name="Freeform 39">
                <a:extLst>
                  <a:ext uri="{FF2B5EF4-FFF2-40B4-BE49-F238E27FC236}">
                    <a16:creationId xmlns:a16="http://schemas.microsoft.com/office/drawing/2014/main" xmlns="" id="{B4FC3202-2F29-4C99-0690-7A62C687ABA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1" name="Freeform 40">
                <a:extLst>
                  <a:ext uri="{FF2B5EF4-FFF2-40B4-BE49-F238E27FC236}">
                    <a16:creationId xmlns:a16="http://schemas.microsoft.com/office/drawing/2014/main" xmlns="" id="{0E80B1B6-F8E3-919F-F3CA-84F599A0DBF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2" name="Freeform 41">
                <a:extLst>
                  <a:ext uri="{FF2B5EF4-FFF2-40B4-BE49-F238E27FC236}">
                    <a16:creationId xmlns:a16="http://schemas.microsoft.com/office/drawing/2014/main" xmlns="" id="{2C778A78-B02C-EAD8-50D6-CC7247C15EA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3" name="Freeform 42">
                <a:extLst>
                  <a:ext uri="{FF2B5EF4-FFF2-40B4-BE49-F238E27FC236}">
                    <a16:creationId xmlns:a16="http://schemas.microsoft.com/office/drawing/2014/main" xmlns="" id="{9F3CFBB7-4B03-55B8-9870-57FB0E86EC9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4" name="Freeform 43">
                <a:extLst>
                  <a:ext uri="{FF2B5EF4-FFF2-40B4-BE49-F238E27FC236}">
                    <a16:creationId xmlns:a16="http://schemas.microsoft.com/office/drawing/2014/main" xmlns="" id="{36AB4986-135E-7E60-5DEA-0A2F8EDF80DF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5" name="Freeform 44">
                <a:extLst>
                  <a:ext uri="{FF2B5EF4-FFF2-40B4-BE49-F238E27FC236}">
                    <a16:creationId xmlns:a16="http://schemas.microsoft.com/office/drawing/2014/main" xmlns="" id="{55C09758-A820-74DE-1258-C504B1CAF84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6" name="Freeform 45">
                <a:extLst>
                  <a:ext uri="{FF2B5EF4-FFF2-40B4-BE49-F238E27FC236}">
                    <a16:creationId xmlns:a16="http://schemas.microsoft.com/office/drawing/2014/main" xmlns="" id="{3CA3E5F3-9346-793E-35C6-1B89F65D2F0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7" name="Freeform 46">
                <a:extLst>
                  <a:ext uri="{FF2B5EF4-FFF2-40B4-BE49-F238E27FC236}">
                    <a16:creationId xmlns:a16="http://schemas.microsoft.com/office/drawing/2014/main" xmlns="" id="{FDAA5DC2-4E6B-13D9-4622-D60F31D4135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8" name="Freeform 47">
                <a:extLst>
                  <a:ext uri="{FF2B5EF4-FFF2-40B4-BE49-F238E27FC236}">
                    <a16:creationId xmlns:a16="http://schemas.microsoft.com/office/drawing/2014/main" xmlns="" id="{14EE8378-AF8E-809D-B17D-01E3750788D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9" name="Freeform 48">
                <a:extLst>
                  <a:ext uri="{FF2B5EF4-FFF2-40B4-BE49-F238E27FC236}">
                    <a16:creationId xmlns:a16="http://schemas.microsoft.com/office/drawing/2014/main" xmlns="" id="{BD0283A1-D63A-F819-5330-25AC593C2FE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0" name="Freeform 49">
                <a:extLst>
                  <a:ext uri="{FF2B5EF4-FFF2-40B4-BE49-F238E27FC236}">
                    <a16:creationId xmlns:a16="http://schemas.microsoft.com/office/drawing/2014/main" xmlns="" id="{18FF9EFA-EFED-CD96-7E97-D9153C05627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1" name="Freeform 50">
                <a:extLst>
                  <a:ext uri="{FF2B5EF4-FFF2-40B4-BE49-F238E27FC236}">
                    <a16:creationId xmlns:a16="http://schemas.microsoft.com/office/drawing/2014/main" xmlns="" id="{A5881631-8842-C3F1-2C7C-732D6AC6377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2" name="Freeform 51">
                <a:extLst>
                  <a:ext uri="{FF2B5EF4-FFF2-40B4-BE49-F238E27FC236}">
                    <a16:creationId xmlns:a16="http://schemas.microsoft.com/office/drawing/2014/main" xmlns="" id="{8D17F6D3-554D-2FE3-2ACF-9ED0FF08805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3" name="Freeform 52">
                <a:extLst>
                  <a:ext uri="{FF2B5EF4-FFF2-40B4-BE49-F238E27FC236}">
                    <a16:creationId xmlns:a16="http://schemas.microsoft.com/office/drawing/2014/main" xmlns="" id="{CC72449F-D815-2F94-2239-35762C8ABC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4" name="Freeform 53">
                <a:extLst>
                  <a:ext uri="{FF2B5EF4-FFF2-40B4-BE49-F238E27FC236}">
                    <a16:creationId xmlns:a16="http://schemas.microsoft.com/office/drawing/2014/main" xmlns="" id="{15C87AA4-B149-A7D0-D8DC-5E30F4627BA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5" name="Freeform 54">
                <a:extLst>
                  <a:ext uri="{FF2B5EF4-FFF2-40B4-BE49-F238E27FC236}">
                    <a16:creationId xmlns:a16="http://schemas.microsoft.com/office/drawing/2014/main" xmlns="" id="{98DC04DA-14C6-DB02-3A0F-45E6CCA378B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6" name="Freeform 55">
                <a:extLst>
                  <a:ext uri="{FF2B5EF4-FFF2-40B4-BE49-F238E27FC236}">
                    <a16:creationId xmlns:a16="http://schemas.microsoft.com/office/drawing/2014/main" xmlns="" id="{72756598-719D-BD5F-5C53-F2D343F95A9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7" name="Freeform 56">
                <a:extLst>
                  <a:ext uri="{FF2B5EF4-FFF2-40B4-BE49-F238E27FC236}">
                    <a16:creationId xmlns:a16="http://schemas.microsoft.com/office/drawing/2014/main" xmlns="" id="{65454F00-C7FF-F12D-C7EA-3E8BD5B44B8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8" name="Freeform 57">
                <a:extLst>
                  <a:ext uri="{FF2B5EF4-FFF2-40B4-BE49-F238E27FC236}">
                    <a16:creationId xmlns:a16="http://schemas.microsoft.com/office/drawing/2014/main" xmlns="" id="{C77B645A-BBD2-B679-ACDC-69B912A2EDD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9" name="Freeform 58">
                <a:extLst>
                  <a:ext uri="{FF2B5EF4-FFF2-40B4-BE49-F238E27FC236}">
                    <a16:creationId xmlns:a16="http://schemas.microsoft.com/office/drawing/2014/main" xmlns="" id="{7251F9CD-1E3E-773E-27AA-BEAD6440278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0" name="Freeform 59">
                <a:extLst>
                  <a:ext uri="{FF2B5EF4-FFF2-40B4-BE49-F238E27FC236}">
                    <a16:creationId xmlns:a16="http://schemas.microsoft.com/office/drawing/2014/main" xmlns="" id="{EF5B24D9-8D61-54BB-EA35-4D1BB71E5B0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1" name="Freeform 60">
                <a:extLst>
                  <a:ext uri="{FF2B5EF4-FFF2-40B4-BE49-F238E27FC236}">
                    <a16:creationId xmlns:a16="http://schemas.microsoft.com/office/drawing/2014/main" xmlns="" id="{2D5A4BF7-6C74-F4E1-62FD-1E4B83B2D3B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2" name="Freeform 61">
                <a:extLst>
                  <a:ext uri="{FF2B5EF4-FFF2-40B4-BE49-F238E27FC236}">
                    <a16:creationId xmlns:a16="http://schemas.microsoft.com/office/drawing/2014/main" xmlns="" id="{0520ECE7-864D-C5E4-1347-40CB3631DC6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3" name="Freeform 62">
                <a:extLst>
                  <a:ext uri="{FF2B5EF4-FFF2-40B4-BE49-F238E27FC236}">
                    <a16:creationId xmlns:a16="http://schemas.microsoft.com/office/drawing/2014/main" xmlns="" id="{A7DA4289-150D-D1D5-5448-6FE034D95A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4" name="Freeform 63">
                <a:extLst>
                  <a:ext uri="{FF2B5EF4-FFF2-40B4-BE49-F238E27FC236}">
                    <a16:creationId xmlns:a16="http://schemas.microsoft.com/office/drawing/2014/main" xmlns="" id="{834E4B07-FC6A-31C0-B6D2-280A4D54D5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5" name="Freeform 64">
                <a:extLst>
                  <a:ext uri="{FF2B5EF4-FFF2-40B4-BE49-F238E27FC236}">
                    <a16:creationId xmlns:a16="http://schemas.microsoft.com/office/drawing/2014/main" xmlns="" id="{537FB924-E981-E124-D3B2-820EC248BFF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6" name="Freeform 65">
                <a:extLst>
                  <a:ext uri="{FF2B5EF4-FFF2-40B4-BE49-F238E27FC236}">
                    <a16:creationId xmlns:a16="http://schemas.microsoft.com/office/drawing/2014/main" xmlns="" id="{BF097B54-2E60-DDB3-99EE-C6D6BB31FDF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7" name="Freeform 66">
                <a:extLst>
                  <a:ext uri="{FF2B5EF4-FFF2-40B4-BE49-F238E27FC236}">
                    <a16:creationId xmlns:a16="http://schemas.microsoft.com/office/drawing/2014/main" xmlns="" id="{252481D8-E5B8-6D3C-DE77-B37DDB5DDFE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8" name="Freeform 67">
                <a:extLst>
                  <a:ext uri="{FF2B5EF4-FFF2-40B4-BE49-F238E27FC236}">
                    <a16:creationId xmlns:a16="http://schemas.microsoft.com/office/drawing/2014/main" xmlns="" id="{A50D7BD0-962A-DFA4-A13B-E5377CA2959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9" name="Freeform 68">
                <a:extLst>
                  <a:ext uri="{FF2B5EF4-FFF2-40B4-BE49-F238E27FC236}">
                    <a16:creationId xmlns:a16="http://schemas.microsoft.com/office/drawing/2014/main" xmlns="" id="{C92E83B5-AAB9-EF1D-3CCE-EA1273F243E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0" name="Freeform 69">
                <a:extLst>
                  <a:ext uri="{FF2B5EF4-FFF2-40B4-BE49-F238E27FC236}">
                    <a16:creationId xmlns:a16="http://schemas.microsoft.com/office/drawing/2014/main" xmlns="" id="{480D1968-9B4A-7BEA-10A4-6CEC561B38D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1" name="Freeform 70">
                <a:extLst>
                  <a:ext uri="{FF2B5EF4-FFF2-40B4-BE49-F238E27FC236}">
                    <a16:creationId xmlns:a16="http://schemas.microsoft.com/office/drawing/2014/main" xmlns="" id="{D6BB874C-900D-8D13-5BE0-807B09F3675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2" name="Freeform 71">
                <a:extLst>
                  <a:ext uri="{FF2B5EF4-FFF2-40B4-BE49-F238E27FC236}">
                    <a16:creationId xmlns:a16="http://schemas.microsoft.com/office/drawing/2014/main" xmlns="" id="{F8610F5C-EA49-ECB2-00F9-BD69B49B1E0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xmlns="" id="{11A7B562-A367-E378-99DC-C373A8C5522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57" name="Freeform 73">
                <a:extLst>
                  <a:ext uri="{FF2B5EF4-FFF2-40B4-BE49-F238E27FC236}">
                    <a16:creationId xmlns:a16="http://schemas.microsoft.com/office/drawing/2014/main" xmlns="" id="{3D49EFC8-4AE5-2E84-FBFB-EE56D596332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8" name="Freeform 74">
                <a:extLst>
                  <a:ext uri="{FF2B5EF4-FFF2-40B4-BE49-F238E27FC236}">
                    <a16:creationId xmlns:a16="http://schemas.microsoft.com/office/drawing/2014/main" xmlns="" id="{CD73EA55-D759-D0FB-0E7C-2F23AFE343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9" name="Freeform 75">
                <a:extLst>
                  <a:ext uri="{FF2B5EF4-FFF2-40B4-BE49-F238E27FC236}">
                    <a16:creationId xmlns:a16="http://schemas.microsoft.com/office/drawing/2014/main" xmlns="" id="{78503076-6ED7-FA5E-EB39-6BC66D63012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0" name="Freeform 76">
                <a:extLst>
                  <a:ext uri="{FF2B5EF4-FFF2-40B4-BE49-F238E27FC236}">
                    <a16:creationId xmlns:a16="http://schemas.microsoft.com/office/drawing/2014/main" xmlns="" id="{A92E33BC-36A2-C7F6-EC29-1C36946B505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1" name="Freeform 77">
                <a:extLst>
                  <a:ext uri="{FF2B5EF4-FFF2-40B4-BE49-F238E27FC236}">
                    <a16:creationId xmlns:a16="http://schemas.microsoft.com/office/drawing/2014/main" xmlns="" id="{FBE76A24-06EF-0D87-8FF1-64F4D89969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2" name="Freeform 78">
                <a:extLst>
                  <a:ext uri="{FF2B5EF4-FFF2-40B4-BE49-F238E27FC236}">
                    <a16:creationId xmlns:a16="http://schemas.microsoft.com/office/drawing/2014/main" xmlns="" id="{9A87A002-DD5A-9E4B-3D97-9F6A179CA4D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3" name="Freeform 79">
                <a:extLst>
                  <a:ext uri="{FF2B5EF4-FFF2-40B4-BE49-F238E27FC236}">
                    <a16:creationId xmlns:a16="http://schemas.microsoft.com/office/drawing/2014/main" xmlns="" id="{820B92CB-4098-19B8-35AE-D0AD1CBBC4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4" name="Freeform 80">
                <a:extLst>
                  <a:ext uri="{FF2B5EF4-FFF2-40B4-BE49-F238E27FC236}">
                    <a16:creationId xmlns:a16="http://schemas.microsoft.com/office/drawing/2014/main" xmlns="" id="{64157AB9-2842-74F2-7496-8A90974D7B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5" name="Freeform 81">
                <a:extLst>
                  <a:ext uri="{FF2B5EF4-FFF2-40B4-BE49-F238E27FC236}">
                    <a16:creationId xmlns:a16="http://schemas.microsoft.com/office/drawing/2014/main" xmlns="" id="{85BF90CF-D585-AFFA-1EDB-EE9C4BA4342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6" name="Freeform 82">
                <a:extLst>
                  <a:ext uri="{FF2B5EF4-FFF2-40B4-BE49-F238E27FC236}">
                    <a16:creationId xmlns:a16="http://schemas.microsoft.com/office/drawing/2014/main" xmlns="" id="{D7025132-198F-D7D0-6DBA-21EEF91E13D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7" name="Freeform 83">
                <a:extLst>
                  <a:ext uri="{FF2B5EF4-FFF2-40B4-BE49-F238E27FC236}">
                    <a16:creationId xmlns:a16="http://schemas.microsoft.com/office/drawing/2014/main" xmlns="" id="{8E940B2A-E8C6-F9EA-522D-4E5FF861522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8" name="Freeform 84">
                <a:extLst>
                  <a:ext uri="{FF2B5EF4-FFF2-40B4-BE49-F238E27FC236}">
                    <a16:creationId xmlns:a16="http://schemas.microsoft.com/office/drawing/2014/main" xmlns="" id="{E3A8B6BF-D344-DDAF-2B08-CA893DBF17F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9" name="Freeform 85">
                <a:extLst>
                  <a:ext uri="{FF2B5EF4-FFF2-40B4-BE49-F238E27FC236}">
                    <a16:creationId xmlns:a16="http://schemas.microsoft.com/office/drawing/2014/main" xmlns="" id="{3B4026FB-3A88-A9CE-A236-8E95431E3EB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0" name="Freeform 86">
                <a:extLst>
                  <a:ext uri="{FF2B5EF4-FFF2-40B4-BE49-F238E27FC236}">
                    <a16:creationId xmlns:a16="http://schemas.microsoft.com/office/drawing/2014/main" xmlns="" id="{6D69056A-E588-36C2-6C9C-F7555EF5C65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1" name="Freeform 87">
                <a:extLst>
                  <a:ext uri="{FF2B5EF4-FFF2-40B4-BE49-F238E27FC236}">
                    <a16:creationId xmlns:a16="http://schemas.microsoft.com/office/drawing/2014/main" xmlns="" id="{E39C4118-58D8-38FF-407F-6472BE1D6F0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2" name="Freeform 88">
                <a:extLst>
                  <a:ext uri="{FF2B5EF4-FFF2-40B4-BE49-F238E27FC236}">
                    <a16:creationId xmlns:a16="http://schemas.microsoft.com/office/drawing/2014/main" xmlns="" id="{5CFF5081-5642-C8EF-ADD2-4735ACBF7D0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3" name="Freeform 89">
                <a:extLst>
                  <a:ext uri="{FF2B5EF4-FFF2-40B4-BE49-F238E27FC236}">
                    <a16:creationId xmlns:a16="http://schemas.microsoft.com/office/drawing/2014/main" xmlns="" id="{096A0532-AED0-3550-3877-B093A5CDD0B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4" name="Freeform 90">
                <a:extLst>
                  <a:ext uri="{FF2B5EF4-FFF2-40B4-BE49-F238E27FC236}">
                    <a16:creationId xmlns:a16="http://schemas.microsoft.com/office/drawing/2014/main" xmlns="" id="{9118B6CD-4982-6591-D40E-F216261960E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5" name="Freeform 91">
                <a:extLst>
                  <a:ext uri="{FF2B5EF4-FFF2-40B4-BE49-F238E27FC236}">
                    <a16:creationId xmlns:a16="http://schemas.microsoft.com/office/drawing/2014/main" xmlns="" id="{C382C22B-C277-5C1B-54C8-E0EC327EC8A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6" name="Freeform 92">
                <a:extLst>
                  <a:ext uri="{FF2B5EF4-FFF2-40B4-BE49-F238E27FC236}">
                    <a16:creationId xmlns:a16="http://schemas.microsoft.com/office/drawing/2014/main" xmlns="" id="{1A40E2F2-7280-E1B2-72D8-370638F3260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7" name="Freeform 93">
                <a:extLst>
                  <a:ext uri="{FF2B5EF4-FFF2-40B4-BE49-F238E27FC236}">
                    <a16:creationId xmlns:a16="http://schemas.microsoft.com/office/drawing/2014/main" xmlns="" id="{AC1F0FD8-0B66-5EC0-D01E-27E7C340D25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8" name="Freeform 94">
                <a:extLst>
                  <a:ext uri="{FF2B5EF4-FFF2-40B4-BE49-F238E27FC236}">
                    <a16:creationId xmlns:a16="http://schemas.microsoft.com/office/drawing/2014/main" xmlns="" id="{9E185A0A-EEAC-8F3E-3243-6F9433BD303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9" name="Freeform 95">
                <a:extLst>
                  <a:ext uri="{FF2B5EF4-FFF2-40B4-BE49-F238E27FC236}">
                    <a16:creationId xmlns:a16="http://schemas.microsoft.com/office/drawing/2014/main" xmlns="" id="{632378A2-D4F6-4067-751A-26EF7125DE4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" name="Freeform 96">
                <a:extLst>
                  <a:ext uri="{FF2B5EF4-FFF2-40B4-BE49-F238E27FC236}">
                    <a16:creationId xmlns:a16="http://schemas.microsoft.com/office/drawing/2014/main" xmlns="" id="{15469637-489B-BC7B-8F81-8D0BD8A7C8D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" name="Freeform 97">
                <a:extLst>
                  <a:ext uri="{FF2B5EF4-FFF2-40B4-BE49-F238E27FC236}">
                    <a16:creationId xmlns:a16="http://schemas.microsoft.com/office/drawing/2014/main" xmlns="" id="{3DD66306-1106-68BE-EB9E-DDF6F78579C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2" name="Freeform 98">
                <a:extLst>
                  <a:ext uri="{FF2B5EF4-FFF2-40B4-BE49-F238E27FC236}">
                    <a16:creationId xmlns:a16="http://schemas.microsoft.com/office/drawing/2014/main" xmlns="" id="{2E86DB5D-5517-DDDA-F601-CB5F76C6C9B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" name="Freeform 99">
                <a:extLst>
                  <a:ext uri="{FF2B5EF4-FFF2-40B4-BE49-F238E27FC236}">
                    <a16:creationId xmlns:a16="http://schemas.microsoft.com/office/drawing/2014/main" xmlns="" id="{102A618C-225E-356E-6A48-E58883B6758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4" name="Freeform 100">
                <a:extLst>
                  <a:ext uri="{FF2B5EF4-FFF2-40B4-BE49-F238E27FC236}">
                    <a16:creationId xmlns:a16="http://schemas.microsoft.com/office/drawing/2014/main" xmlns="" id="{8731C5A1-EE2D-E7B5-AF25-086DB12136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5" name="Freeform 101">
                <a:extLst>
                  <a:ext uri="{FF2B5EF4-FFF2-40B4-BE49-F238E27FC236}">
                    <a16:creationId xmlns:a16="http://schemas.microsoft.com/office/drawing/2014/main" xmlns="" id="{07CC7C59-0AC3-DA91-AE44-DCAA0236C9A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6" name="Freeform 102">
                <a:extLst>
                  <a:ext uri="{FF2B5EF4-FFF2-40B4-BE49-F238E27FC236}">
                    <a16:creationId xmlns:a16="http://schemas.microsoft.com/office/drawing/2014/main" xmlns="" id="{39B9CF20-2D1B-19FA-5172-5AF1E9EE22A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7" name="Freeform 103">
                <a:extLst>
                  <a:ext uri="{FF2B5EF4-FFF2-40B4-BE49-F238E27FC236}">
                    <a16:creationId xmlns:a16="http://schemas.microsoft.com/office/drawing/2014/main" xmlns="" id="{5B99254D-3FCD-BDBF-033F-E9920370C2D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8" name="Freeform 104">
                <a:extLst>
                  <a:ext uri="{FF2B5EF4-FFF2-40B4-BE49-F238E27FC236}">
                    <a16:creationId xmlns:a16="http://schemas.microsoft.com/office/drawing/2014/main" xmlns="" id="{58800108-FEEC-048D-40FE-199D7B576CD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9" name="Freeform 105">
                <a:extLst>
                  <a:ext uri="{FF2B5EF4-FFF2-40B4-BE49-F238E27FC236}">
                    <a16:creationId xmlns:a16="http://schemas.microsoft.com/office/drawing/2014/main" xmlns="" id="{71AE7297-469E-1112-AEFB-50D55732697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xmlns="" id="{8C2C60B7-6580-02A6-C028-5371AC5F6F5D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xmlns="" id="{5E46D48C-2AD2-53E9-109E-D071F314DCD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xmlns="" id="{D82D7030-1B25-ACDE-CAE4-AE2C5442945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xmlns="" id="{72CC2692-3008-BA18-7C53-7EA85AFC66B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xmlns="" id="{A672A781-904D-7533-D457-2E3C241C321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8" name="Freeform 111">
                <a:extLst>
                  <a:ext uri="{FF2B5EF4-FFF2-40B4-BE49-F238E27FC236}">
                    <a16:creationId xmlns:a16="http://schemas.microsoft.com/office/drawing/2014/main" xmlns="" id="{9E6EB629-89E7-4717-3742-BBFC9C8F744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9" name="Freeform 112">
                <a:extLst>
                  <a:ext uri="{FF2B5EF4-FFF2-40B4-BE49-F238E27FC236}">
                    <a16:creationId xmlns:a16="http://schemas.microsoft.com/office/drawing/2014/main" xmlns="" id="{4798A770-C711-58E4-8D18-77FA2513DE5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0" name="Freeform 113">
                <a:extLst>
                  <a:ext uri="{FF2B5EF4-FFF2-40B4-BE49-F238E27FC236}">
                    <a16:creationId xmlns:a16="http://schemas.microsoft.com/office/drawing/2014/main" xmlns="" id="{B7433B6B-5927-DFE6-792E-0D6A2BC6512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1" name="Freeform 114">
                <a:extLst>
                  <a:ext uri="{FF2B5EF4-FFF2-40B4-BE49-F238E27FC236}">
                    <a16:creationId xmlns:a16="http://schemas.microsoft.com/office/drawing/2014/main" xmlns="" id="{D97EE6D0-6CA4-9B93-7351-043801EDAD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2" name="Freeform 115">
                <a:extLst>
                  <a:ext uri="{FF2B5EF4-FFF2-40B4-BE49-F238E27FC236}">
                    <a16:creationId xmlns:a16="http://schemas.microsoft.com/office/drawing/2014/main" xmlns="" id="{E4316734-E8A6-68B9-D29A-16463C489C0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3" name="Freeform 116">
                <a:extLst>
                  <a:ext uri="{FF2B5EF4-FFF2-40B4-BE49-F238E27FC236}">
                    <a16:creationId xmlns:a16="http://schemas.microsoft.com/office/drawing/2014/main" xmlns="" id="{B4732B55-A362-3137-AC72-662D2FDA6C0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4" name="Freeform 117">
                <a:extLst>
                  <a:ext uri="{FF2B5EF4-FFF2-40B4-BE49-F238E27FC236}">
                    <a16:creationId xmlns:a16="http://schemas.microsoft.com/office/drawing/2014/main" xmlns="" id="{39046B69-9034-4EE7-E330-C070AC9CDEA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5" name="Freeform 118">
                <a:extLst>
                  <a:ext uri="{FF2B5EF4-FFF2-40B4-BE49-F238E27FC236}">
                    <a16:creationId xmlns:a16="http://schemas.microsoft.com/office/drawing/2014/main" xmlns="" id="{F4FBCFB8-44A2-AA16-87FC-CF5F1F790CF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6" name="Freeform 119">
                <a:extLst>
                  <a:ext uri="{FF2B5EF4-FFF2-40B4-BE49-F238E27FC236}">
                    <a16:creationId xmlns:a16="http://schemas.microsoft.com/office/drawing/2014/main" xmlns="" id="{6ECBB17C-B4AB-F375-DB78-31A9D3F2BCB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7" name="Freeform 120">
                <a:extLst>
                  <a:ext uri="{FF2B5EF4-FFF2-40B4-BE49-F238E27FC236}">
                    <a16:creationId xmlns:a16="http://schemas.microsoft.com/office/drawing/2014/main" xmlns="" id="{EAD1F7DD-6541-6451-F4E7-CB4EAAE1CD6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8" name="Freeform 121">
                <a:extLst>
                  <a:ext uri="{FF2B5EF4-FFF2-40B4-BE49-F238E27FC236}">
                    <a16:creationId xmlns:a16="http://schemas.microsoft.com/office/drawing/2014/main" xmlns="" id="{4C897B36-1A4E-0ABC-B2B2-AC0B5342444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9" name="Freeform 122">
                <a:extLst>
                  <a:ext uri="{FF2B5EF4-FFF2-40B4-BE49-F238E27FC236}">
                    <a16:creationId xmlns:a16="http://schemas.microsoft.com/office/drawing/2014/main" xmlns="" id="{4085AE3E-FE5C-B0C6-97FB-58E5712937D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0" name="Freeform 123">
                <a:extLst>
                  <a:ext uri="{FF2B5EF4-FFF2-40B4-BE49-F238E27FC236}">
                    <a16:creationId xmlns:a16="http://schemas.microsoft.com/office/drawing/2014/main" xmlns="" id="{F7E5BBC1-FE72-4167-0E90-E0BD43B4742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1" name="Freeform 124">
                <a:extLst>
                  <a:ext uri="{FF2B5EF4-FFF2-40B4-BE49-F238E27FC236}">
                    <a16:creationId xmlns:a16="http://schemas.microsoft.com/office/drawing/2014/main" xmlns="" id="{93F8A7F0-577A-CB15-A20A-0F1802E5D3A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2" name="Freeform 125">
                <a:extLst>
                  <a:ext uri="{FF2B5EF4-FFF2-40B4-BE49-F238E27FC236}">
                    <a16:creationId xmlns:a16="http://schemas.microsoft.com/office/drawing/2014/main" xmlns="" id="{FC4562D2-B5ED-2757-84FA-2BB069B95C1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3" name="Freeform 126">
                <a:extLst>
                  <a:ext uri="{FF2B5EF4-FFF2-40B4-BE49-F238E27FC236}">
                    <a16:creationId xmlns:a16="http://schemas.microsoft.com/office/drawing/2014/main" xmlns="" id="{6A2EF3C7-CFF2-BF9F-EB88-336886FBE50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4" name="Freeform 127">
                <a:extLst>
                  <a:ext uri="{FF2B5EF4-FFF2-40B4-BE49-F238E27FC236}">
                    <a16:creationId xmlns:a16="http://schemas.microsoft.com/office/drawing/2014/main" xmlns="" id="{717F0074-8F50-6503-E00D-DAA3B5C4DCA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5" name="Freeform 128">
                <a:extLst>
                  <a:ext uri="{FF2B5EF4-FFF2-40B4-BE49-F238E27FC236}">
                    <a16:creationId xmlns:a16="http://schemas.microsoft.com/office/drawing/2014/main" xmlns="" id="{CD027EFB-A959-BF50-F845-13D8FFFEEA7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6" name="Freeform 129">
                <a:extLst>
                  <a:ext uri="{FF2B5EF4-FFF2-40B4-BE49-F238E27FC236}">
                    <a16:creationId xmlns:a16="http://schemas.microsoft.com/office/drawing/2014/main" xmlns="" id="{8AA7ABFA-8D7A-1C01-7AAE-775EB6F3A6C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7" name="Freeform 130">
                <a:extLst>
                  <a:ext uri="{FF2B5EF4-FFF2-40B4-BE49-F238E27FC236}">
                    <a16:creationId xmlns:a16="http://schemas.microsoft.com/office/drawing/2014/main" xmlns="" id="{94A29F37-B6DE-CD74-99E5-35D44B8E9B9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8" name="Freeform 131">
                <a:extLst>
                  <a:ext uri="{FF2B5EF4-FFF2-40B4-BE49-F238E27FC236}">
                    <a16:creationId xmlns:a16="http://schemas.microsoft.com/office/drawing/2014/main" xmlns="" id="{02D18D00-2642-90CB-1D69-C04E362AD5B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9" name="Freeform 132">
                <a:extLst>
                  <a:ext uri="{FF2B5EF4-FFF2-40B4-BE49-F238E27FC236}">
                    <a16:creationId xmlns:a16="http://schemas.microsoft.com/office/drawing/2014/main" xmlns="" id="{4F64599F-8009-FE09-4FCE-AAAF0306B96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0" name="Freeform 133">
                <a:extLst>
                  <a:ext uri="{FF2B5EF4-FFF2-40B4-BE49-F238E27FC236}">
                    <a16:creationId xmlns:a16="http://schemas.microsoft.com/office/drawing/2014/main" xmlns="" id="{DE649720-32C3-8C59-D93D-7236D666E0D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Freeform 134">
                <a:extLst>
                  <a:ext uri="{FF2B5EF4-FFF2-40B4-BE49-F238E27FC236}">
                    <a16:creationId xmlns:a16="http://schemas.microsoft.com/office/drawing/2014/main" xmlns="" id="{0F5B5BA3-035B-2B11-A839-EB42EC0100B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Freeform 135">
                <a:extLst>
                  <a:ext uri="{FF2B5EF4-FFF2-40B4-BE49-F238E27FC236}">
                    <a16:creationId xmlns:a16="http://schemas.microsoft.com/office/drawing/2014/main" xmlns="" id="{E8FF35E8-5E32-89AA-706B-1FF5A80F70A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3" name="Freeform 136">
                <a:extLst>
                  <a:ext uri="{FF2B5EF4-FFF2-40B4-BE49-F238E27FC236}">
                    <a16:creationId xmlns:a16="http://schemas.microsoft.com/office/drawing/2014/main" xmlns="" id="{B631319A-5000-1A70-E8CE-B49464D74AD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4" name="Freeform 137">
                <a:extLst>
                  <a:ext uri="{FF2B5EF4-FFF2-40B4-BE49-F238E27FC236}">
                    <a16:creationId xmlns:a16="http://schemas.microsoft.com/office/drawing/2014/main" xmlns="" id="{1307DD7A-6DAE-0201-F437-3CCD6C69D80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5" name="Freeform 138">
                <a:extLst>
                  <a:ext uri="{FF2B5EF4-FFF2-40B4-BE49-F238E27FC236}">
                    <a16:creationId xmlns:a16="http://schemas.microsoft.com/office/drawing/2014/main" xmlns="" id="{AF51DCF2-2458-07C0-A698-C78E064F117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6" name="Freeform 139">
                <a:extLst>
                  <a:ext uri="{FF2B5EF4-FFF2-40B4-BE49-F238E27FC236}">
                    <a16:creationId xmlns:a16="http://schemas.microsoft.com/office/drawing/2014/main" xmlns="" id="{614F0FD6-3629-2A75-6EB4-3CA4907A31D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xmlns="" id="{AA691018-DA2A-E544-C581-D564DCCEAACE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xmlns="" id="{8216C94D-1905-4DD9-E85A-A0CB6AD363D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xmlns="" id="{457FA978-D552-B408-893D-BBAA0D3A5EC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xmlns="" id="{2866C534-3C6E-FBC2-8D3F-0F30F5DE2FE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xmlns="" id="{C0D93B6C-51F3-3BCA-9799-8735AB97916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xmlns="" id="{E6B05BEC-C116-D9D8-9DC6-9983CC4C8F0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xmlns="" id="{0480DB03-C67C-2038-F3E2-9729EFD8FF7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xmlns="" id="{6D1783A9-9FDA-4164-62F2-5CF506F2250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xmlns="" id="{4D15F30A-40C6-3121-43FD-0D76890720F4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xmlns="" id="{001D2C0F-BC24-32FF-7561-2FB3961F739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xmlns="" id="{002343C7-08DD-4EB9-680D-C63BD18FAEC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xmlns="" id="{608F57A0-95DF-CA0F-9BFF-8984A5AC094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xmlns="" id="{5A9C221D-2E21-70A3-602C-2F807A154E1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xmlns="" id="{49354850-6DD0-12FA-019B-DF35BBB5B86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xmlns="" id="{421F7B2C-B985-69FF-1E9C-DF04378B277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xmlns="" id="{9B703B55-4C4B-A1AE-A423-7E12BE1410F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xmlns="" id="{0AC78866-C1F6-FDFF-3F32-77470FDB6F2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xmlns="" id="{B0B37469-3D80-676F-4074-E21736BACC9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xmlns="" id="{9636E797-588F-C58F-C932-F12F720D2456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xmlns="" id="{50EFAE70-7621-6B8E-AB47-6E472DE8AC3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xmlns="" id="{80008B4D-7191-5B68-B9E8-AE786DEB1F4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xmlns="" id="{6555D9ED-EC82-2142-4814-151E37B96A3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xmlns="" id="{E0085C82-B4DF-AF51-F588-D1466E8580C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xmlns="" id="{8C843DC6-A90A-972B-FE73-11D7E337984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xmlns="" id="{729DF2B9-F90F-177C-8C39-206D50FB682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xmlns="" id="{99DD796C-5050-D555-072C-1F87101D53D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xmlns="" id="{DE06B4A3-C4D6-82D6-B260-FC5402CB52F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xmlns="" id="{214BDE9D-3433-1EF8-03B8-E0D11E84ACE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xmlns="" id="{975B1469-2F71-AF88-A5A9-59EA7645CBC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xmlns="" id="{5FFBCD0D-C36D-E407-7F58-2873D1C7DEA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xmlns="" id="{61B73BA3-809C-E503-F93B-67D8AAB7D3B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xmlns="" id="{E0D00232-CCEF-2921-97D3-C0AF2200DCC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xmlns="" id="{7FB8A354-3BED-35E3-EEF1-8DE68FD72FA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xmlns="" id="{8CC12DC1-B126-9CC9-D7BC-CE36004F48A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353" name="Rectangle 3">
            <a:extLst>
              <a:ext uri="{FF2B5EF4-FFF2-40B4-BE49-F238E27FC236}">
                <a16:creationId xmlns:a16="http://schemas.microsoft.com/office/drawing/2014/main" xmlns="" id="{11143500-3EDE-6097-5A79-B76D88AAC655}"/>
              </a:ext>
            </a:extLst>
          </p:cNvPr>
          <p:cNvSpPr/>
          <p:nvPr/>
        </p:nvSpPr>
        <p:spPr>
          <a:xfrm>
            <a:off x="3454511" y="1371600"/>
            <a:ext cx="8458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đến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trường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lòng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rộn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ràng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endParaRPr lang="en-US" sz="200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354" name="Rectangle 3">
            <a:extLst>
              <a:ext uri="{FF2B5EF4-FFF2-40B4-BE49-F238E27FC236}">
                <a16:creationId xmlns:a16="http://schemas.microsoft.com/office/drawing/2014/main" xmlns="" id="{B01ECB47-66A4-0059-81BE-4A6860F670C2}"/>
              </a:ext>
            </a:extLst>
          </p:cNvPr>
          <p:cNvSpPr/>
          <p:nvPr/>
        </p:nvSpPr>
        <p:spPr>
          <a:xfrm>
            <a:off x="1284916" y="2971413"/>
            <a:ext cx="88614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ở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              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Hương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thơm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ngọt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ngào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góc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phố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thân</a:t>
            </a:r>
            <a:endParaRPr lang="en-US" sz="200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355" name="Rectangle 3">
            <a:extLst>
              <a:ext uri="{FF2B5EF4-FFF2-40B4-BE49-F238E27FC236}">
                <a16:creationId xmlns:a16="http://schemas.microsoft.com/office/drawing/2014/main" xmlns="" id="{F03802C0-C970-25C4-FB81-9CE419B6A872}"/>
              </a:ext>
            </a:extLst>
          </p:cNvPr>
          <p:cNvSpPr/>
          <p:nvPr/>
        </p:nvSpPr>
        <p:spPr>
          <a:xfrm>
            <a:off x="1176475" y="4455292"/>
            <a:ext cx="10139058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quen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              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Nụ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chiếc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lá</a:t>
            </a:r>
            <a:endParaRPr lang="en-US" sz="200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356" name="Rectangle 3">
            <a:extLst>
              <a:ext uri="{FF2B5EF4-FFF2-40B4-BE49-F238E27FC236}">
                <a16:creationId xmlns:a16="http://schemas.microsoft.com/office/drawing/2014/main" xmlns="" id="{DF13D36F-A9A3-BDE9-4B4B-55826D6E3ED9}"/>
              </a:ext>
            </a:extLst>
          </p:cNvPr>
          <p:cNvSpPr/>
          <p:nvPr/>
        </p:nvSpPr>
        <p:spPr>
          <a:xfrm>
            <a:off x="937841" y="5788958"/>
            <a:ext cx="8213854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nhỏ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.      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lời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thầy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em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ước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mơ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2" name="câu 1234">
            <a:hlinkClick r:id="" action="ppaction://media"/>
            <a:extLst>
              <a:ext uri="{FF2B5EF4-FFF2-40B4-BE49-F238E27FC236}">
                <a16:creationId xmlns:a16="http://schemas.microsoft.com/office/drawing/2014/main" xmlns="" id="{28EB3708-7D63-292A-3BA9-BFADAE3EC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659" y="192138"/>
            <a:ext cx="609600" cy="609600"/>
          </a:xfrm>
          <a:prstGeom prst="rect">
            <a:avLst/>
          </a:prstGeom>
        </p:spPr>
      </p:pic>
      <p:pic>
        <p:nvPicPr>
          <p:cNvPr id="4" name="Picture 19" descr="THƯ VIỆN ẢNH: ẢNH ĐỘNG NGÔI SAO">
            <a:extLst>
              <a:ext uri="{FF2B5EF4-FFF2-40B4-BE49-F238E27FC236}">
                <a16:creationId xmlns:a16="http://schemas.microsoft.com/office/drawing/2014/main" xmlns="" id="{5F89F09E-B2F1-19D8-C7B5-FD61B567D16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45817" y="224845"/>
            <a:ext cx="1225440" cy="10299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16856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Cambria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Cambria"/>
                <a:ea typeface="Times New Roman"/>
              </a:rPr>
              <a:t> 5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108CFF6-6AC7-5C89-A122-189648F6A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364285"/>
            <a:ext cx="9829800" cy="160938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A924240C-FB1A-349F-394D-B3364D1CFE29}"/>
              </a:ext>
            </a:extLst>
          </p:cNvPr>
          <p:cNvSpPr/>
          <p:nvPr/>
        </p:nvSpPr>
        <p:spPr>
          <a:xfrm>
            <a:off x="2318657" y="3645819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Cây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xanh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xanh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ấm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ban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mai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 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2C0E297-4880-D58B-822D-F3B393F24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973672"/>
            <a:ext cx="8729345" cy="3825667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xmlns="" id="{D6BA4459-31D1-A570-1525-28E7F5201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6817" y="1552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Câu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 6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887B582-4D67-45AE-C642-031B26771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01" y="2101680"/>
            <a:ext cx="9810599" cy="19369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8ECFB9-184D-6826-6BB2-A5E3D7BDDB90}"/>
              </a:ext>
            </a:extLst>
          </p:cNvPr>
          <p:cNvSpPr/>
          <p:nvPr/>
        </p:nvSpPr>
        <p:spPr>
          <a:xfrm>
            <a:off x="2554021" y="3713040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Bước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chân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nhẹ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em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F93C261-BE24-344D-7826-E46181F9B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86200"/>
            <a:ext cx="8729345" cy="3913139"/>
          </a:xfrm>
          <a:prstGeom prst="rect">
            <a:avLst/>
          </a:prstGeom>
        </p:spPr>
      </p:pic>
      <p:pic>
        <p:nvPicPr>
          <p:cNvPr id="6" name="6">
            <a:hlinkClick r:id="" action="ppaction://media"/>
            <a:extLst>
              <a:ext uri="{FF2B5EF4-FFF2-40B4-BE49-F238E27FC236}">
                <a16:creationId xmlns:a16="http://schemas.microsoft.com/office/drawing/2014/main" xmlns="" id="{321A6947-8E90-7FE3-F05C-FC66AAD95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5956" y="1441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3859244" y="593434"/>
            <a:ext cx="3373390" cy="654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500" b="1" spc="-1" dirty="0" err="1">
                <a:solidFill>
                  <a:srgbClr val="FF0000"/>
                </a:solidFill>
                <a:latin typeface="Times New Roman"/>
              </a:rPr>
              <a:t>Nối</a:t>
            </a:r>
            <a:r>
              <a:rPr lang="en-US" sz="3500" b="1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500" b="1" spc="-1" dirty="0" err="1">
                <a:solidFill>
                  <a:srgbClr val="FF0000"/>
                </a:solidFill>
                <a:latin typeface="Times New Roman"/>
              </a:rPr>
              <a:t>câu</a:t>
            </a:r>
            <a:r>
              <a:rPr lang="en-US" sz="3500" b="1" spc="-1" dirty="0">
                <a:solidFill>
                  <a:srgbClr val="FF0000"/>
                </a:solidFill>
                <a:latin typeface="Times New Roman"/>
              </a:rPr>
              <a:t> 5-6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xmlns="" id="{B377B603-48C6-4EE0-C068-493710E03BA4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xmlns="" id="{C9A8A070-D7CE-80D6-04AF-6B641337ECFB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xmlns="" id="{0FFF4BD2-955C-C4E4-F1C0-C93BA49AA799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xmlns="" id="{1FBB04B4-C64B-D119-B084-DA5AF07E5F2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xmlns="" id="{096E6339-B0DC-156E-E833-4399CAF5623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xmlns="" id="{1B4115EB-C1B0-C458-F5E4-DF51048CF4A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xmlns="" id="{8F00392F-E767-593D-B00D-1815F006F0C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xmlns="" id="{DA2049C2-F217-2F99-E183-19AC0D5E397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xmlns="" id="{7290E49A-113A-B2F5-0466-A02679B2F9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xmlns="" id="{03484D9A-CAC0-4129-4E00-AFAB039542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6" name="Freeform 46">
                <a:extLst>
                  <a:ext uri="{FF2B5EF4-FFF2-40B4-BE49-F238E27FC236}">
                    <a16:creationId xmlns:a16="http://schemas.microsoft.com/office/drawing/2014/main" xmlns="" id="{CD9EF186-1D31-43C9-6DAD-C5BFB50665F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7" name="Freeform 47">
                <a:extLst>
                  <a:ext uri="{FF2B5EF4-FFF2-40B4-BE49-F238E27FC236}">
                    <a16:creationId xmlns:a16="http://schemas.microsoft.com/office/drawing/2014/main" xmlns="" id="{078E3150-D9BA-A1C0-1007-9B9FD8A299C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8" name="Freeform 48">
                <a:extLst>
                  <a:ext uri="{FF2B5EF4-FFF2-40B4-BE49-F238E27FC236}">
                    <a16:creationId xmlns:a16="http://schemas.microsoft.com/office/drawing/2014/main" xmlns="" id="{CF7F0D21-3923-46B8-A040-6839A1A9716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9" name="Freeform 49">
                <a:extLst>
                  <a:ext uri="{FF2B5EF4-FFF2-40B4-BE49-F238E27FC236}">
                    <a16:creationId xmlns:a16="http://schemas.microsoft.com/office/drawing/2014/main" xmlns="" id="{D59BB5A1-0C4A-A373-3A1D-9D6D084629B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0" name="Freeform 50">
                <a:extLst>
                  <a:ext uri="{FF2B5EF4-FFF2-40B4-BE49-F238E27FC236}">
                    <a16:creationId xmlns:a16="http://schemas.microsoft.com/office/drawing/2014/main" xmlns="" id="{D79A8BDF-21C6-7A08-23CF-30615C21FAD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1" name="Freeform 51">
                <a:extLst>
                  <a:ext uri="{FF2B5EF4-FFF2-40B4-BE49-F238E27FC236}">
                    <a16:creationId xmlns:a16="http://schemas.microsoft.com/office/drawing/2014/main" xmlns="" id="{A6CC4EE7-FD73-A39D-0570-ACF6ACF0F37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2" name="Freeform 52">
                <a:extLst>
                  <a:ext uri="{FF2B5EF4-FFF2-40B4-BE49-F238E27FC236}">
                    <a16:creationId xmlns:a16="http://schemas.microsoft.com/office/drawing/2014/main" xmlns="" id="{8A39E6E7-E6C7-11E2-21FF-408F5DC652F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3" name="Freeform 53">
                <a:extLst>
                  <a:ext uri="{FF2B5EF4-FFF2-40B4-BE49-F238E27FC236}">
                    <a16:creationId xmlns:a16="http://schemas.microsoft.com/office/drawing/2014/main" xmlns="" id="{21D48BF2-393B-402D-CA77-D59EC930D88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4" name="Freeform 54">
                <a:extLst>
                  <a:ext uri="{FF2B5EF4-FFF2-40B4-BE49-F238E27FC236}">
                    <a16:creationId xmlns:a16="http://schemas.microsoft.com/office/drawing/2014/main" xmlns="" id="{6EB9BF90-CB69-7317-8E14-AF956B1A3EF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5" name="Freeform 55">
                <a:extLst>
                  <a:ext uri="{FF2B5EF4-FFF2-40B4-BE49-F238E27FC236}">
                    <a16:creationId xmlns:a16="http://schemas.microsoft.com/office/drawing/2014/main" xmlns="" id="{96C58BF1-773C-F4DA-441B-36205420339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6" name="Freeform 56">
                <a:extLst>
                  <a:ext uri="{FF2B5EF4-FFF2-40B4-BE49-F238E27FC236}">
                    <a16:creationId xmlns:a16="http://schemas.microsoft.com/office/drawing/2014/main" xmlns="" id="{6A2505A4-9D6A-8E80-92E1-C4C8039EDE3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7" name="Freeform 57">
                <a:extLst>
                  <a:ext uri="{FF2B5EF4-FFF2-40B4-BE49-F238E27FC236}">
                    <a16:creationId xmlns:a16="http://schemas.microsoft.com/office/drawing/2014/main" xmlns="" id="{9CE2C0D8-F0BA-B7B7-7DAD-5DD383B190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8" name="Freeform 58">
                <a:extLst>
                  <a:ext uri="{FF2B5EF4-FFF2-40B4-BE49-F238E27FC236}">
                    <a16:creationId xmlns:a16="http://schemas.microsoft.com/office/drawing/2014/main" xmlns="" id="{8F755095-BB08-7E3C-4BF9-B9D2DD79A4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9" name="Freeform 59">
                <a:extLst>
                  <a:ext uri="{FF2B5EF4-FFF2-40B4-BE49-F238E27FC236}">
                    <a16:creationId xmlns:a16="http://schemas.microsoft.com/office/drawing/2014/main" xmlns="" id="{4FDFD5CB-E755-93B8-3D54-F5A737F182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0" name="Freeform 60">
                <a:extLst>
                  <a:ext uri="{FF2B5EF4-FFF2-40B4-BE49-F238E27FC236}">
                    <a16:creationId xmlns:a16="http://schemas.microsoft.com/office/drawing/2014/main" xmlns="" id="{FBDB7745-D340-3766-23EE-9E2C6C9CC68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1" name="Freeform 61">
                <a:extLst>
                  <a:ext uri="{FF2B5EF4-FFF2-40B4-BE49-F238E27FC236}">
                    <a16:creationId xmlns:a16="http://schemas.microsoft.com/office/drawing/2014/main" xmlns="" id="{C49A58EA-58F3-CEC7-90AB-3D786DCB0B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2" name="Freeform 62">
                <a:extLst>
                  <a:ext uri="{FF2B5EF4-FFF2-40B4-BE49-F238E27FC236}">
                    <a16:creationId xmlns:a16="http://schemas.microsoft.com/office/drawing/2014/main" xmlns="" id="{70C0CDDB-3A0D-41DF-C4E0-86D8509943B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3" name="Freeform 63">
                <a:extLst>
                  <a:ext uri="{FF2B5EF4-FFF2-40B4-BE49-F238E27FC236}">
                    <a16:creationId xmlns:a16="http://schemas.microsoft.com/office/drawing/2014/main" xmlns="" id="{C16BC70C-740F-3FF8-473A-8C9664CA68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4" name="Freeform 64">
                <a:extLst>
                  <a:ext uri="{FF2B5EF4-FFF2-40B4-BE49-F238E27FC236}">
                    <a16:creationId xmlns:a16="http://schemas.microsoft.com/office/drawing/2014/main" xmlns="" id="{CF57E92A-C628-52F7-DBDA-98A91FD3A40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5" name="Freeform 65">
                <a:extLst>
                  <a:ext uri="{FF2B5EF4-FFF2-40B4-BE49-F238E27FC236}">
                    <a16:creationId xmlns:a16="http://schemas.microsoft.com/office/drawing/2014/main" xmlns="" id="{A2EB37A2-ED60-6EC8-59C8-081101E0959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6" name="Freeform 66">
                <a:extLst>
                  <a:ext uri="{FF2B5EF4-FFF2-40B4-BE49-F238E27FC236}">
                    <a16:creationId xmlns:a16="http://schemas.microsoft.com/office/drawing/2014/main" xmlns="" id="{BA09CBA6-2470-1C0B-1839-433DC5A7BFE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7" name="Freeform 67">
                <a:extLst>
                  <a:ext uri="{FF2B5EF4-FFF2-40B4-BE49-F238E27FC236}">
                    <a16:creationId xmlns:a16="http://schemas.microsoft.com/office/drawing/2014/main" xmlns="" id="{9202AFA1-D94A-2CFB-D689-B857751C6AC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8" name="Freeform 68">
                <a:extLst>
                  <a:ext uri="{FF2B5EF4-FFF2-40B4-BE49-F238E27FC236}">
                    <a16:creationId xmlns:a16="http://schemas.microsoft.com/office/drawing/2014/main" xmlns="" id="{0591FA5A-79B8-6F77-E297-A55A2B878BE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9" name="Freeform 69">
                <a:extLst>
                  <a:ext uri="{FF2B5EF4-FFF2-40B4-BE49-F238E27FC236}">
                    <a16:creationId xmlns:a16="http://schemas.microsoft.com/office/drawing/2014/main" xmlns="" id="{C55D872B-BB19-7329-0EEA-D86733CE78E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0" name="Freeform 70">
                <a:extLst>
                  <a:ext uri="{FF2B5EF4-FFF2-40B4-BE49-F238E27FC236}">
                    <a16:creationId xmlns:a16="http://schemas.microsoft.com/office/drawing/2014/main" xmlns="" id="{0A943BEC-3B2C-296F-9926-4374CF5CE6F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1" name="Freeform 71">
                <a:extLst>
                  <a:ext uri="{FF2B5EF4-FFF2-40B4-BE49-F238E27FC236}">
                    <a16:creationId xmlns:a16="http://schemas.microsoft.com/office/drawing/2014/main" xmlns="" id="{ACB72DED-D4AB-2586-FE86-C564FC65B15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xmlns="" id="{D8FAD14D-1460-7652-0830-C1B2D20E7CD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69" name="Freeform 73">
                <a:extLst>
                  <a:ext uri="{FF2B5EF4-FFF2-40B4-BE49-F238E27FC236}">
                    <a16:creationId xmlns:a16="http://schemas.microsoft.com/office/drawing/2014/main" xmlns="" id="{8011F1AA-6FC8-3D46-0616-DC55EB85B37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0" name="Freeform 74">
                <a:extLst>
                  <a:ext uri="{FF2B5EF4-FFF2-40B4-BE49-F238E27FC236}">
                    <a16:creationId xmlns:a16="http://schemas.microsoft.com/office/drawing/2014/main" xmlns="" id="{D822BD87-957F-BF33-468A-DB03A2497EB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1" name="Freeform 75">
                <a:extLst>
                  <a:ext uri="{FF2B5EF4-FFF2-40B4-BE49-F238E27FC236}">
                    <a16:creationId xmlns:a16="http://schemas.microsoft.com/office/drawing/2014/main" xmlns="" id="{A95B202C-20FD-98A7-AD25-E67245AC11C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2" name="Freeform 76">
                <a:extLst>
                  <a:ext uri="{FF2B5EF4-FFF2-40B4-BE49-F238E27FC236}">
                    <a16:creationId xmlns:a16="http://schemas.microsoft.com/office/drawing/2014/main" xmlns="" id="{65203E25-D411-7A77-CE55-BB1DF0DF93F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3" name="Freeform 77">
                <a:extLst>
                  <a:ext uri="{FF2B5EF4-FFF2-40B4-BE49-F238E27FC236}">
                    <a16:creationId xmlns:a16="http://schemas.microsoft.com/office/drawing/2014/main" xmlns="" id="{8DC43FAE-556F-94E3-DC58-BA4A12AFFB1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4" name="Freeform 78">
                <a:extLst>
                  <a:ext uri="{FF2B5EF4-FFF2-40B4-BE49-F238E27FC236}">
                    <a16:creationId xmlns:a16="http://schemas.microsoft.com/office/drawing/2014/main" xmlns="" id="{EED0AC52-17D7-D82A-EC23-7A460E9F8B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5" name="Freeform 79">
                <a:extLst>
                  <a:ext uri="{FF2B5EF4-FFF2-40B4-BE49-F238E27FC236}">
                    <a16:creationId xmlns:a16="http://schemas.microsoft.com/office/drawing/2014/main" xmlns="" id="{9A53BBC4-3E47-D8AD-1ED2-60ED6C33B6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6" name="Freeform 80">
                <a:extLst>
                  <a:ext uri="{FF2B5EF4-FFF2-40B4-BE49-F238E27FC236}">
                    <a16:creationId xmlns:a16="http://schemas.microsoft.com/office/drawing/2014/main" xmlns="" id="{2EF0E8AC-15C8-211B-6D33-2CB9D703BBC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7" name="Freeform 81">
                <a:extLst>
                  <a:ext uri="{FF2B5EF4-FFF2-40B4-BE49-F238E27FC236}">
                    <a16:creationId xmlns:a16="http://schemas.microsoft.com/office/drawing/2014/main" xmlns="" id="{F7131AB0-0BBC-D0FF-CEB4-A659C8C03CA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8" name="Freeform 82">
                <a:extLst>
                  <a:ext uri="{FF2B5EF4-FFF2-40B4-BE49-F238E27FC236}">
                    <a16:creationId xmlns:a16="http://schemas.microsoft.com/office/drawing/2014/main" xmlns="" id="{75422046-C58F-F63D-A5CD-9D921E1F266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9" name="Freeform 83">
                <a:extLst>
                  <a:ext uri="{FF2B5EF4-FFF2-40B4-BE49-F238E27FC236}">
                    <a16:creationId xmlns:a16="http://schemas.microsoft.com/office/drawing/2014/main" xmlns="" id="{CDBF0845-5CD3-0330-364F-329F6BE85ED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0" name="Freeform 84">
                <a:extLst>
                  <a:ext uri="{FF2B5EF4-FFF2-40B4-BE49-F238E27FC236}">
                    <a16:creationId xmlns:a16="http://schemas.microsoft.com/office/drawing/2014/main" xmlns="" id="{E272DFE3-05B1-DF27-D0E4-D8761044E92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1" name="Freeform 85">
                <a:extLst>
                  <a:ext uri="{FF2B5EF4-FFF2-40B4-BE49-F238E27FC236}">
                    <a16:creationId xmlns:a16="http://schemas.microsoft.com/office/drawing/2014/main" xmlns="" id="{9B802264-58E8-FD2A-25B1-9E8CAFE587C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2" name="Freeform 86">
                <a:extLst>
                  <a:ext uri="{FF2B5EF4-FFF2-40B4-BE49-F238E27FC236}">
                    <a16:creationId xmlns:a16="http://schemas.microsoft.com/office/drawing/2014/main" xmlns="" id="{A75E2E7D-4FE0-04F8-D4C0-56907F06158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3" name="Freeform 87">
                <a:extLst>
                  <a:ext uri="{FF2B5EF4-FFF2-40B4-BE49-F238E27FC236}">
                    <a16:creationId xmlns:a16="http://schemas.microsoft.com/office/drawing/2014/main" xmlns="" id="{46AC749C-A5AE-464E-38EF-D1344D16802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4" name="Freeform 88">
                <a:extLst>
                  <a:ext uri="{FF2B5EF4-FFF2-40B4-BE49-F238E27FC236}">
                    <a16:creationId xmlns:a16="http://schemas.microsoft.com/office/drawing/2014/main" xmlns="" id="{1D4ACB38-C8EF-5E41-4DC4-C7BB63B8DD1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5" name="Freeform 89">
                <a:extLst>
                  <a:ext uri="{FF2B5EF4-FFF2-40B4-BE49-F238E27FC236}">
                    <a16:creationId xmlns:a16="http://schemas.microsoft.com/office/drawing/2014/main" xmlns="" id="{357B9690-BC0C-7392-44E8-6FDD89721528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6" name="Freeform 90">
                <a:extLst>
                  <a:ext uri="{FF2B5EF4-FFF2-40B4-BE49-F238E27FC236}">
                    <a16:creationId xmlns:a16="http://schemas.microsoft.com/office/drawing/2014/main" xmlns="" id="{90D1F740-BECE-FCFB-B095-E7F21963D0B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7" name="Freeform 91">
                <a:extLst>
                  <a:ext uri="{FF2B5EF4-FFF2-40B4-BE49-F238E27FC236}">
                    <a16:creationId xmlns:a16="http://schemas.microsoft.com/office/drawing/2014/main" xmlns="" id="{F7BE18C0-12F9-E7EF-A8C5-992CA2122C3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8" name="Freeform 92">
                <a:extLst>
                  <a:ext uri="{FF2B5EF4-FFF2-40B4-BE49-F238E27FC236}">
                    <a16:creationId xmlns:a16="http://schemas.microsoft.com/office/drawing/2014/main" xmlns="" id="{276C0A0C-C25D-96DD-5B1A-3BB1B51A27E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9" name="Freeform 93">
                <a:extLst>
                  <a:ext uri="{FF2B5EF4-FFF2-40B4-BE49-F238E27FC236}">
                    <a16:creationId xmlns:a16="http://schemas.microsoft.com/office/drawing/2014/main" xmlns="" id="{1DC16324-CE2E-8075-F1D9-97F559B6E7C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0" name="Freeform 94">
                <a:extLst>
                  <a:ext uri="{FF2B5EF4-FFF2-40B4-BE49-F238E27FC236}">
                    <a16:creationId xmlns:a16="http://schemas.microsoft.com/office/drawing/2014/main" xmlns="" id="{61604989-2B1B-22E5-948B-400D0573AB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1" name="Freeform 95">
                <a:extLst>
                  <a:ext uri="{FF2B5EF4-FFF2-40B4-BE49-F238E27FC236}">
                    <a16:creationId xmlns:a16="http://schemas.microsoft.com/office/drawing/2014/main" xmlns="" id="{E110FAA3-CBF5-1745-0528-CA103FF50D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2" name="Freeform 96">
                <a:extLst>
                  <a:ext uri="{FF2B5EF4-FFF2-40B4-BE49-F238E27FC236}">
                    <a16:creationId xmlns:a16="http://schemas.microsoft.com/office/drawing/2014/main" xmlns="" id="{4F9FE5CC-AF58-150F-33BB-E2FB2A02547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3" name="Freeform 97">
                <a:extLst>
                  <a:ext uri="{FF2B5EF4-FFF2-40B4-BE49-F238E27FC236}">
                    <a16:creationId xmlns:a16="http://schemas.microsoft.com/office/drawing/2014/main" xmlns="" id="{2AB9E63C-7C22-672F-AA97-F2FCE3FAC8F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4" name="Freeform 98">
                <a:extLst>
                  <a:ext uri="{FF2B5EF4-FFF2-40B4-BE49-F238E27FC236}">
                    <a16:creationId xmlns:a16="http://schemas.microsoft.com/office/drawing/2014/main" xmlns="" id="{7B636D6D-601B-9414-8068-03B34D6D40E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5" name="Freeform 99">
                <a:extLst>
                  <a:ext uri="{FF2B5EF4-FFF2-40B4-BE49-F238E27FC236}">
                    <a16:creationId xmlns:a16="http://schemas.microsoft.com/office/drawing/2014/main" xmlns="" id="{BA93A567-9901-FE82-425F-975339702C6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6" name="Freeform 100">
                <a:extLst>
                  <a:ext uri="{FF2B5EF4-FFF2-40B4-BE49-F238E27FC236}">
                    <a16:creationId xmlns:a16="http://schemas.microsoft.com/office/drawing/2014/main" xmlns="" id="{53840215-C6A9-5256-1FAB-D5BAA9E1500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7" name="Freeform 101">
                <a:extLst>
                  <a:ext uri="{FF2B5EF4-FFF2-40B4-BE49-F238E27FC236}">
                    <a16:creationId xmlns:a16="http://schemas.microsoft.com/office/drawing/2014/main" xmlns="" id="{AEC1F1ED-12D7-4467-6DBF-8231539D42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5" name="Freeform 102">
                <a:extLst>
                  <a:ext uri="{FF2B5EF4-FFF2-40B4-BE49-F238E27FC236}">
                    <a16:creationId xmlns:a16="http://schemas.microsoft.com/office/drawing/2014/main" xmlns="" id="{E4348699-198D-1911-B97B-82AA7CAEEDC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6" name="Freeform 103">
                <a:extLst>
                  <a:ext uri="{FF2B5EF4-FFF2-40B4-BE49-F238E27FC236}">
                    <a16:creationId xmlns:a16="http://schemas.microsoft.com/office/drawing/2014/main" xmlns="" id="{8CE9DA6B-F353-0C93-F973-98FDCBFB24E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7" name="Freeform 104">
                <a:extLst>
                  <a:ext uri="{FF2B5EF4-FFF2-40B4-BE49-F238E27FC236}">
                    <a16:creationId xmlns:a16="http://schemas.microsoft.com/office/drawing/2014/main" xmlns="" id="{CA019936-0904-6C71-DA87-E6B92F13A6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8" name="Freeform 105">
                <a:extLst>
                  <a:ext uri="{FF2B5EF4-FFF2-40B4-BE49-F238E27FC236}">
                    <a16:creationId xmlns:a16="http://schemas.microsoft.com/office/drawing/2014/main" xmlns="" id="{E1C66720-F49E-E673-44BD-F6E0E00F3C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9" name="Group 106">
              <a:extLst>
                <a:ext uri="{FF2B5EF4-FFF2-40B4-BE49-F238E27FC236}">
                  <a16:creationId xmlns:a16="http://schemas.microsoft.com/office/drawing/2014/main" xmlns="" id="{299379B3-D741-8B4A-62BD-09935FFF1E0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4" name="Freeform 107">
                <a:extLst>
                  <a:ext uri="{FF2B5EF4-FFF2-40B4-BE49-F238E27FC236}">
                    <a16:creationId xmlns:a16="http://schemas.microsoft.com/office/drawing/2014/main" xmlns="" id="{25660FE5-A95A-5A27-4F17-C5A4584D918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08">
                <a:extLst>
                  <a:ext uri="{FF2B5EF4-FFF2-40B4-BE49-F238E27FC236}">
                    <a16:creationId xmlns:a16="http://schemas.microsoft.com/office/drawing/2014/main" xmlns="" id="{388F141B-C286-463D-D848-C6859AC871B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09">
                <a:extLst>
                  <a:ext uri="{FF2B5EF4-FFF2-40B4-BE49-F238E27FC236}">
                    <a16:creationId xmlns:a16="http://schemas.microsoft.com/office/drawing/2014/main" xmlns="" id="{C9B04053-E849-BB13-F502-DF2DE0AD267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10">
                <a:extLst>
                  <a:ext uri="{FF2B5EF4-FFF2-40B4-BE49-F238E27FC236}">
                    <a16:creationId xmlns:a16="http://schemas.microsoft.com/office/drawing/2014/main" xmlns="" id="{337D86BF-9417-7BD2-F26A-D088495F446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" name="Freeform 111">
                <a:extLst>
                  <a:ext uri="{FF2B5EF4-FFF2-40B4-BE49-F238E27FC236}">
                    <a16:creationId xmlns:a16="http://schemas.microsoft.com/office/drawing/2014/main" xmlns="" id="{18EDEA90-B9F2-91D2-E967-84ED19C504C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12">
                <a:extLst>
                  <a:ext uri="{FF2B5EF4-FFF2-40B4-BE49-F238E27FC236}">
                    <a16:creationId xmlns:a16="http://schemas.microsoft.com/office/drawing/2014/main" xmlns="" id="{976BAC74-7B43-D94D-068C-7AD59CF3951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13">
                <a:extLst>
                  <a:ext uri="{FF2B5EF4-FFF2-40B4-BE49-F238E27FC236}">
                    <a16:creationId xmlns:a16="http://schemas.microsoft.com/office/drawing/2014/main" xmlns="" id="{41847D22-429C-100E-CE3E-CDE7C1FEAD0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4">
                <a:extLst>
                  <a:ext uri="{FF2B5EF4-FFF2-40B4-BE49-F238E27FC236}">
                    <a16:creationId xmlns:a16="http://schemas.microsoft.com/office/drawing/2014/main" xmlns="" id="{C32928A7-F712-A03D-DBC8-8D4CA6DC85C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5">
                <a:extLst>
                  <a:ext uri="{FF2B5EF4-FFF2-40B4-BE49-F238E27FC236}">
                    <a16:creationId xmlns:a16="http://schemas.microsoft.com/office/drawing/2014/main" xmlns="" id="{6DD5AEB8-4D84-F9D4-69D1-8A8E67CCDD1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6">
                <a:extLst>
                  <a:ext uri="{FF2B5EF4-FFF2-40B4-BE49-F238E27FC236}">
                    <a16:creationId xmlns:a16="http://schemas.microsoft.com/office/drawing/2014/main" xmlns="" id="{6EFC9748-32EC-A56B-04EF-C148E25ED2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7">
                <a:extLst>
                  <a:ext uri="{FF2B5EF4-FFF2-40B4-BE49-F238E27FC236}">
                    <a16:creationId xmlns:a16="http://schemas.microsoft.com/office/drawing/2014/main" xmlns="" id="{793804E7-B944-BB45-8327-AB5928AD88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8">
                <a:extLst>
                  <a:ext uri="{FF2B5EF4-FFF2-40B4-BE49-F238E27FC236}">
                    <a16:creationId xmlns:a16="http://schemas.microsoft.com/office/drawing/2014/main" xmlns="" id="{6883B55D-5A6C-C4D3-0FA9-09C9AB0ECF8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9">
                <a:extLst>
                  <a:ext uri="{FF2B5EF4-FFF2-40B4-BE49-F238E27FC236}">
                    <a16:creationId xmlns:a16="http://schemas.microsoft.com/office/drawing/2014/main" xmlns="" id="{727FB58E-D206-EAED-99B3-7FAF284A1C2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20">
                <a:extLst>
                  <a:ext uri="{FF2B5EF4-FFF2-40B4-BE49-F238E27FC236}">
                    <a16:creationId xmlns:a16="http://schemas.microsoft.com/office/drawing/2014/main" xmlns="" id="{8D73E7E1-D10D-08A1-0709-447E4C3719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21">
                <a:extLst>
                  <a:ext uri="{FF2B5EF4-FFF2-40B4-BE49-F238E27FC236}">
                    <a16:creationId xmlns:a16="http://schemas.microsoft.com/office/drawing/2014/main" xmlns="" id="{1D68B5A7-7CD8-4D6B-0B02-A754D12FDC5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22">
                <a:extLst>
                  <a:ext uri="{FF2B5EF4-FFF2-40B4-BE49-F238E27FC236}">
                    <a16:creationId xmlns:a16="http://schemas.microsoft.com/office/drawing/2014/main" xmlns="" id="{4BE49B22-EB0A-C002-24F7-AA74365EBD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23">
                <a:extLst>
                  <a:ext uri="{FF2B5EF4-FFF2-40B4-BE49-F238E27FC236}">
                    <a16:creationId xmlns:a16="http://schemas.microsoft.com/office/drawing/2014/main" xmlns="" id="{43D657EF-AE25-562C-979F-4FD68DF7EF4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4">
                <a:extLst>
                  <a:ext uri="{FF2B5EF4-FFF2-40B4-BE49-F238E27FC236}">
                    <a16:creationId xmlns:a16="http://schemas.microsoft.com/office/drawing/2014/main" xmlns="" id="{392BE787-D9EB-3D59-9002-CB1EB1AD4D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5">
                <a:extLst>
                  <a:ext uri="{FF2B5EF4-FFF2-40B4-BE49-F238E27FC236}">
                    <a16:creationId xmlns:a16="http://schemas.microsoft.com/office/drawing/2014/main" xmlns="" id="{653A7529-71EC-1AB7-9998-F5A4965F44C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6">
                <a:extLst>
                  <a:ext uri="{FF2B5EF4-FFF2-40B4-BE49-F238E27FC236}">
                    <a16:creationId xmlns:a16="http://schemas.microsoft.com/office/drawing/2014/main" xmlns="" id="{5F0FB06F-2EA6-FC29-DC96-D4735D2755B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6" name="Freeform 127">
                <a:extLst>
                  <a:ext uri="{FF2B5EF4-FFF2-40B4-BE49-F238E27FC236}">
                    <a16:creationId xmlns:a16="http://schemas.microsoft.com/office/drawing/2014/main" xmlns="" id="{35AEBAAD-2025-0941-FBA5-57F321DABAC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7" name="Freeform 128">
                <a:extLst>
                  <a:ext uri="{FF2B5EF4-FFF2-40B4-BE49-F238E27FC236}">
                    <a16:creationId xmlns:a16="http://schemas.microsoft.com/office/drawing/2014/main" xmlns="" id="{1616C2A8-93B1-FE0A-E5BC-AEEE91566F8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8" name="Freeform 129">
                <a:extLst>
                  <a:ext uri="{FF2B5EF4-FFF2-40B4-BE49-F238E27FC236}">
                    <a16:creationId xmlns:a16="http://schemas.microsoft.com/office/drawing/2014/main" xmlns="" id="{7A26B109-DFF1-A862-7672-EF1076B4465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9" name="Freeform 130">
                <a:extLst>
                  <a:ext uri="{FF2B5EF4-FFF2-40B4-BE49-F238E27FC236}">
                    <a16:creationId xmlns:a16="http://schemas.microsoft.com/office/drawing/2014/main" xmlns="" id="{74D15008-F955-3B24-E870-51C9DFC322F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0" name="Freeform 131">
                <a:extLst>
                  <a:ext uri="{FF2B5EF4-FFF2-40B4-BE49-F238E27FC236}">
                    <a16:creationId xmlns:a16="http://schemas.microsoft.com/office/drawing/2014/main" xmlns="" id="{0DCF4C41-A762-2CBA-9FBF-E832548875E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1" name="Freeform 132">
                <a:extLst>
                  <a:ext uri="{FF2B5EF4-FFF2-40B4-BE49-F238E27FC236}">
                    <a16:creationId xmlns:a16="http://schemas.microsoft.com/office/drawing/2014/main" xmlns="" id="{C1C7476A-215A-6150-3A5E-671650DC9CD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2" name="Freeform 133">
                <a:extLst>
                  <a:ext uri="{FF2B5EF4-FFF2-40B4-BE49-F238E27FC236}">
                    <a16:creationId xmlns:a16="http://schemas.microsoft.com/office/drawing/2014/main" xmlns="" id="{9FAB27F2-8D1C-B812-D125-0B437F2F4FC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3" name="Freeform 134">
                <a:extLst>
                  <a:ext uri="{FF2B5EF4-FFF2-40B4-BE49-F238E27FC236}">
                    <a16:creationId xmlns:a16="http://schemas.microsoft.com/office/drawing/2014/main" xmlns="" id="{D32B7D87-1AE7-8228-B998-6E78D3D5CF8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4" name="Freeform 135">
                <a:extLst>
                  <a:ext uri="{FF2B5EF4-FFF2-40B4-BE49-F238E27FC236}">
                    <a16:creationId xmlns:a16="http://schemas.microsoft.com/office/drawing/2014/main" xmlns="" id="{9757575F-58E2-5CE9-635A-88C89F18815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5" name="Freeform 136">
                <a:extLst>
                  <a:ext uri="{FF2B5EF4-FFF2-40B4-BE49-F238E27FC236}">
                    <a16:creationId xmlns:a16="http://schemas.microsoft.com/office/drawing/2014/main" xmlns="" id="{414A9724-F315-CB4C-9671-87FC3AAFD04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6" name="Freeform 137">
                <a:extLst>
                  <a:ext uri="{FF2B5EF4-FFF2-40B4-BE49-F238E27FC236}">
                    <a16:creationId xmlns:a16="http://schemas.microsoft.com/office/drawing/2014/main" xmlns="" id="{44F20D29-8B2E-4354-FC42-A135B727FA3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7" name="Freeform 138">
                <a:extLst>
                  <a:ext uri="{FF2B5EF4-FFF2-40B4-BE49-F238E27FC236}">
                    <a16:creationId xmlns:a16="http://schemas.microsoft.com/office/drawing/2014/main" xmlns="" id="{1D2B2D7C-DA83-138F-1175-4CCFAF556B4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8" name="Freeform 139">
                <a:extLst>
                  <a:ext uri="{FF2B5EF4-FFF2-40B4-BE49-F238E27FC236}">
                    <a16:creationId xmlns:a16="http://schemas.microsoft.com/office/drawing/2014/main" xmlns="" id="{5588939C-3CE0-9A2A-EA72-319B740088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xmlns="" id="{A87FF26F-3362-883E-5636-505D8CF9B559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" name="Freeform 141">
                <a:extLst>
                  <a:ext uri="{FF2B5EF4-FFF2-40B4-BE49-F238E27FC236}">
                    <a16:creationId xmlns:a16="http://schemas.microsoft.com/office/drawing/2014/main" xmlns="" id="{98C0F93C-8F78-9590-A840-441CFB52230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Freeform 142">
                <a:extLst>
                  <a:ext uri="{FF2B5EF4-FFF2-40B4-BE49-F238E27FC236}">
                    <a16:creationId xmlns:a16="http://schemas.microsoft.com/office/drawing/2014/main" xmlns="" id="{11DD1A19-8D2B-0FDC-C08A-B6C1EEB0D09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Freeform 143">
                <a:extLst>
                  <a:ext uri="{FF2B5EF4-FFF2-40B4-BE49-F238E27FC236}">
                    <a16:creationId xmlns:a16="http://schemas.microsoft.com/office/drawing/2014/main" xmlns="" id="{658E8B02-1142-63A6-1929-56A3BF5ACB8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Freeform 144">
                <a:extLst>
                  <a:ext uri="{FF2B5EF4-FFF2-40B4-BE49-F238E27FC236}">
                    <a16:creationId xmlns:a16="http://schemas.microsoft.com/office/drawing/2014/main" xmlns="" id="{CE8C010C-DD99-D798-2513-69BA661C74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Freeform 145">
                <a:extLst>
                  <a:ext uri="{FF2B5EF4-FFF2-40B4-BE49-F238E27FC236}">
                    <a16:creationId xmlns:a16="http://schemas.microsoft.com/office/drawing/2014/main" xmlns="" id="{D4CB2C21-0043-9453-D908-742A83695A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6">
                <a:extLst>
                  <a:ext uri="{FF2B5EF4-FFF2-40B4-BE49-F238E27FC236}">
                    <a16:creationId xmlns:a16="http://schemas.microsoft.com/office/drawing/2014/main" xmlns="" id="{E1647359-B501-1B00-1343-41DE1870151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7">
                <a:extLst>
                  <a:ext uri="{FF2B5EF4-FFF2-40B4-BE49-F238E27FC236}">
                    <a16:creationId xmlns:a16="http://schemas.microsoft.com/office/drawing/2014/main" xmlns="" id="{D6BE6A3B-93BC-6778-928E-2856385DC5D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8">
                <a:extLst>
                  <a:ext uri="{FF2B5EF4-FFF2-40B4-BE49-F238E27FC236}">
                    <a16:creationId xmlns:a16="http://schemas.microsoft.com/office/drawing/2014/main" xmlns="" id="{8C4BF4D1-6B88-9428-0725-C565B8B446E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9">
                <a:extLst>
                  <a:ext uri="{FF2B5EF4-FFF2-40B4-BE49-F238E27FC236}">
                    <a16:creationId xmlns:a16="http://schemas.microsoft.com/office/drawing/2014/main" xmlns="" id="{9F983D90-29AE-604B-F1B9-45F40317305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50">
                <a:extLst>
                  <a:ext uri="{FF2B5EF4-FFF2-40B4-BE49-F238E27FC236}">
                    <a16:creationId xmlns:a16="http://schemas.microsoft.com/office/drawing/2014/main" xmlns="" id="{E704680D-5C27-5F04-B437-7C75FF1D42C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51">
                <a:extLst>
                  <a:ext uri="{FF2B5EF4-FFF2-40B4-BE49-F238E27FC236}">
                    <a16:creationId xmlns:a16="http://schemas.microsoft.com/office/drawing/2014/main" xmlns="" id="{6584E900-CE29-1F73-4152-0542682DAC1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52">
                <a:extLst>
                  <a:ext uri="{FF2B5EF4-FFF2-40B4-BE49-F238E27FC236}">
                    <a16:creationId xmlns:a16="http://schemas.microsoft.com/office/drawing/2014/main" xmlns="" id="{7004B07A-0195-1927-B3F7-4C0B8FE1709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53">
                <a:extLst>
                  <a:ext uri="{FF2B5EF4-FFF2-40B4-BE49-F238E27FC236}">
                    <a16:creationId xmlns:a16="http://schemas.microsoft.com/office/drawing/2014/main" xmlns="" id="{3D57B20A-7716-021D-6DB8-9A88A9EF66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4">
                <a:extLst>
                  <a:ext uri="{FF2B5EF4-FFF2-40B4-BE49-F238E27FC236}">
                    <a16:creationId xmlns:a16="http://schemas.microsoft.com/office/drawing/2014/main" xmlns="" id="{0CFB74AA-A11E-BB06-7720-7542AF3640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5">
                <a:extLst>
                  <a:ext uri="{FF2B5EF4-FFF2-40B4-BE49-F238E27FC236}">
                    <a16:creationId xmlns:a16="http://schemas.microsoft.com/office/drawing/2014/main" xmlns="" id="{2E662B44-7721-7A62-4D34-3B9AE78CDC1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6">
                <a:extLst>
                  <a:ext uri="{FF2B5EF4-FFF2-40B4-BE49-F238E27FC236}">
                    <a16:creationId xmlns:a16="http://schemas.microsoft.com/office/drawing/2014/main" xmlns="" id="{C81E0B0A-CF8F-8B52-C2A6-56017A0B374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7">
                <a:extLst>
                  <a:ext uri="{FF2B5EF4-FFF2-40B4-BE49-F238E27FC236}">
                    <a16:creationId xmlns:a16="http://schemas.microsoft.com/office/drawing/2014/main" xmlns="" id="{A5138C26-3739-E95E-4766-7D63D171E5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8">
                <a:extLst>
                  <a:ext uri="{FF2B5EF4-FFF2-40B4-BE49-F238E27FC236}">
                    <a16:creationId xmlns:a16="http://schemas.microsoft.com/office/drawing/2014/main" xmlns="" id="{51F95A12-1A29-E07D-49DE-01B9120CA8C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9">
                <a:extLst>
                  <a:ext uri="{FF2B5EF4-FFF2-40B4-BE49-F238E27FC236}">
                    <a16:creationId xmlns:a16="http://schemas.microsoft.com/office/drawing/2014/main" xmlns="" id="{8D0E12B3-8182-33E2-A7D6-59FFCDA9DCC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60">
                <a:extLst>
                  <a:ext uri="{FF2B5EF4-FFF2-40B4-BE49-F238E27FC236}">
                    <a16:creationId xmlns:a16="http://schemas.microsoft.com/office/drawing/2014/main" xmlns="" id="{AD903D48-7299-33BF-1517-AC1A769D756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61">
                <a:extLst>
                  <a:ext uri="{FF2B5EF4-FFF2-40B4-BE49-F238E27FC236}">
                    <a16:creationId xmlns:a16="http://schemas.microsoft.com/office/drawing/2014/main" xmlns="" id="{0F083109-B472-CFD0-E2F8-70DAB666876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62">
                <a:extLst>
                  <a:ext uri="{FF2B5EF4-FFF2-40B4-BE49-F238E27FC236}">
                    <a16:creationId xmlns:a16="http://schemas.microsoft.com/office/drawing/2014/main" xmlns="" id="{07726FE0-5EB5-0E26-766F-6B1D5893FDF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63">
                <a:extLst>
                  <a:ext uri="{FF2B5EF4-FFF2-40B4-BE49-F238E27FC236}">
                    <a16:creationId xmlns:a16="http://schemas.microsoft.com/office/drawing/2014/main" xmlns="" id="{29E34F9D-1B1B-032C-53C6-C10A1B98B25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4">
                <a:extLst>
                  <a:ext uri="{FF2B5EF4-FFF2-40B4-BE49-F238E27FC236}">
                    <a16:creationId xmlns:a16="http://schemas.microsoft.com/office/drawing/2014/main" xmlns="" id="{ADDD228F-8DCB-D50C-2AC8-FC2FA3DC542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5">
                <a:extLst>
                  <a:ext uri="{FF2B5EF4-FFF2-40B4-BE49-F238E27FC236}">
                    <a16:creationId xmlns:a16="http://schemas.microsoft.com/office/drawing/2014/main" xmlns="" id="{21FD149C-F37E-1606-FF76-B6C0C580519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xmlns="" id="{CC061F75-7F75-A4F5-7EDA-A399D8E42C2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xmlns="" id="{2564A842-5E88-2688-A953-B661D2B4604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xmlns="" id="{6A1FE23F-0D88-99D7-EEC5-AD51FCDD11D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xmlns="" id="{29B7DCFD-63A5-39C1-CD27-E317552A8FC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xmlns="" id="{6DADC818-47D9-A2C7-CD86-8079F1ABAB1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71">
                <a:extLst>
                  <a:ext uri="{FF2B5EF4-FFF2-40B4-BE49-F238E27FC236}">
                    <a16:creationId xmlns:a16="http://schemas.microsoft.com/office/drawing/2014/main" xmlns="" id="{0D899C65-3BB2-C1C0-E4F0-23A45F9574D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72">
                <a:extLst>
                  <a:ext uri="{FF2B5EF4-FFF2-40B4-BE49-F238E27FC236}">
                    <a16:creationId xmlns:a16="http://schemas.microsoft.com/office/drawing/2014/main" xmlns="" id="{B3ADA921-EACB-F9B4-039C-D568F01CEB4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73">
                <a:extLst>
                  <a:ext uri="{FF2B5EF4-FFF2-40B4-BE49-F238E27FC236}">
                    <a16:creationId xmlns:a16="http://schemas.microsoft.com/office/drawing/2014/main" xmlns="" id="{A4DA1850-F77D-4507-226F-FCAC3DBAA71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298" name="Hình ảnh 297">
            <a:extLst>
              <a:ext uri="{FF2B5EF4-FFF2-40B4-BE49-F238E27FC236}">
                <a16:creationId xmlns:a16="http://schemas.microsoft.com/office/drawing/2014/main" xmlns="" id="{C4965CBB-BBF3-2D0D-08A0-A1CF989A7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64" y="1577372"/>
            <a:ext cx="10036236" cy="3501043"/>
          </a:xfrm>
          <a:prstGeom prst="rect">
            <a:avLst/>
          </a:prstGeom>
        </p:spPr>
      </p:pic>
      <p:sp>
        <p:nvSpPr>
          <p:cNvPr id="304" name="Rectangle 3">
            <a:extLst>
              <a:ext uri="{FF2B5EF4-FFF2-40B4-BE49-F238E27FC236}">
                <a16:creationId xmlns:a16="http://schemas.microsoft.com/office/drawing/2014/main" xmlns="" id="{8BC08593-3015-5128-C11B-271D0C4B92AB}"/>
              </a:ext>
            </a:extLst>
          </p:cNvPr>
          <p:cNvSpPr/>
          <p:nvPr/>
        </p:nvSpPr>
        <p:spPr>
          <a:xfrm>
            <a:off x="3130249" y="2810407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Cây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xanh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xanh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ấm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   ban          </a:t>
            </a:r>
          </a:p>
        </p:txBody>
      </p:sp>
      <p:sp>
        <p:nvSpPr>
          <p:cNvPr id="342" name="Rectangle 3">
            <a:extLst>
              <a:ext uri="{FF2B5EF4-FFF2-40B4-BE49-F238E27FC236}">
                <a16:creationId xmlns:a16="http://schemas.microsoft.com/office/drawing/2014/main" xmlns="" id="{A910C9C0-3A93-E679-E677-05336D05C872}"/>
              </a:ext>
            </a:extLst>
          </p:cNvPr>
          <p:cNvSpPr/>
          <p:nvPr/>
        </p:nvSpPr>
        <p:spPr>
          <a:xfrm>
            <a:off x="1053733" y="4767850"/>
            <a:ext cx="822438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mai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        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Bước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chân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nhẹ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em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43" name="5-6">
            <a:hlinkClick r:id="" action="ppaction://media"/>
            <a:extLst>
              <a:ext uri="{FF2B5EF4-FFF2-40B4-BE49-F238E27FC236}">
                <a16:creationId xmlns:a16="http://schemas.microsoft.com/office/drawing/2014/main" xmlns="" id="{4FE05C06-3700-528A-3E7F-AF355FFC8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2918" y="605970"/>
            <a:ext cx="609600" cy="609600"/>
          </a:xfrm>
          <a:prstGeom prst="rect">
            <a:avLst/>
          </a:prstGeom>
        </p:spPr>
      </p:pic>
      <p:pic>
        <p:nvPicPr>
          <p:cNvPr id="345" name="Picture 19" descr="THƯ VIỆN ẢNH: ẢNH ĐỘNG NGÔI SAO">
            <a:extLst>
              <a:ext uri="{FF2B5EF4-FFF2-40B4-BE49-F238E27FC236}">
                <a16:creationId xmlns:a16="http://schemas.microsoft.com/office/drawing/2014/main" xmlns="" id="{CB362E6C-5631-36F5-6FBF-19FF0100923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83363" y="364228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9" descr="THƯ VIỆN ẢNH: ẢNH ĐỘNG NGÔI SAO">
            <a:extLst>
              <a:ext uri="{FF2B5EF4-FFF2-40B4-BE49-F238E27FC236}">
                <a16:creationId xmlns:a16="http://schemas.microsoft.com/office/drawing/2014/main" xmlns="" id="{C31281EF-32F1-BA42-4D70-77C658C9A13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746035" y="263399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19" descr="THƯ VIỆN ẢNH: ẢNH ĐỘNG NGÔI SAO">
            <a:extLst>
              <a:ext uri="{FF2B5EF4-FFF2-40B4-BE49-F238E27FC236}">
                <a16:creationId xmlns:a16="http://schemas.microsoft.com/office/drawing/2014/main" xmlns="" id="{FA605D54-3587-4EF9-C56F-9853F56E85D1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95954" y="1376027"/>
            <a:ext cx="1225440" cy="10299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8737751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239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3"/>
                </p:tgtEl>
              </p:cMediaNode>
            </p:audio>
          </p:childTnLst>
        </p:cTn>
      </p:par>
    </p:tnLst>
    <p:bldLst>
      <p:bldP spid="304" grpId="0"/>
      <p:bldP spid="3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3124200" y="2286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5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7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AC28B93-5064-D332-CF88-C2D94D706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60" y="1447800"/>
            <a:ext cx="10639140" cy="2057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2C5A13-5051-0B3C-39B8-7CE6BAAFCAAF}"/>
              </a:ext>
            </a:extLst>
          </p:cNvPr>
          <p:cNvSpPr/>
          <p:nvPr/>
        </p:nvSpPr>
        <p:spPr>
          <a:xfrm>
            <a:off x="2133600" y="3263329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Chim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reo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vang     bao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khúc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hát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líu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  lo.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98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BCA85A6D-7D14-C362-D20C-532C2CC6F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63" y="3364159"/>
            <a:ext cx="8729345" cy="3913139"/>
          </a:xfrm>
          <a:prstGeom prst="rect">
            <a:avLst/>
          </a:prstGeom>
        </p:spPr>
      </p:pic>
      <p:grpSp>
        <p:nvGrpSpPr>
          <p:cNvPr id="304" name="Group 34">
            <a:extLst>
              <a:ext uri="{FF2B5EF4-FFF2-40B4-BE49-F238E27FC236}">
                <a16:creationId xmlns:a16="http://schemas.microsoft.com/office/drawing/2014/main" xmlns="" id="{89EF4944-BA7F-3A97-DC55-455EA9BB7613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342" name="Freeform 37">
              <a:extLst>
                <a:ext uri="{FF2B5EF4-FFF2-40B4-BE49-F238E27FC236}">
                  <a16:creationId xmlns:a16="http://schemas.microsoft.com/office/drawing/2014/main" xmlns="" id="{4938FE3B-6744-802B-15D1-A05612A1768A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343" name="Group 38">
              <a:extLst>
                <a:ext uri="{FF2B5EF4-FFF2-40B4-BE49-F238E27FC236}">
                  <a16:creationId xmlns:a16="http://schemas.microsoft.com/office/drawing/2014/main" xmlns="" id="{7AE9BDF8-B76E-536B-801B-002D30B77A7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46" name="Freeform 39">
                <a:extLst>
                  <a:ext uri="{FF2B5EF4-FFF2-40B4-BE49-F238E27FC236}">
                    <a16:creationId xmlns:a16="http://schemas.microsoft.com/office/drawing/2014/main" xmlns="" id="{CCFFA1AC-0555-475C-57A9-370DC829F59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7" name="Freeform 40">
                <a:extLst>
                  <a:ext uri="{FF2B5EF4-FFF2-40B4-BE49-F238E27FC236}">
                    <a16:creationId xmlns:a16="http://schemas.microsoft.com/office/drawing/2014/main" xmlns="" id="{469112A5-5DE5-2660-CAE2-C2DBE33C3CC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8" name="Freeform 41">
                <a:extLst>
                  <a:ext uri="{FF2B5EF4-FFF2-40B4-BE49-F238E27FC236}">
                    <a16:creationId xmlns:a16="http://schemas.microsoft.com/office/drawing/2014/main" xmlns="" id="{E7BD82AB-F4CA-1574-7D04-89C3ACF8124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9" name="Freeform 42">
                <a:extLst>
                  <a:ext uri="{FF2B5EF4-FFF2-40B4-BE49-F238E27FC236}">
                    <a16:creationId xmlns:a16="http://schemas.microsoft.com/office/drawing/2014/main" xmlns="" id="{D544DD1E-DB34-4F1F-78A7-921E417ABC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0" name="Freeform 43">
                <a:extLst>
                  <a:ext uri="{FF2B5EF4-FFF2-40B4-BE49-F238E27FC236}">
                    <a16:creationId xmlns:a16="http://schemas.microsoft.com/office/drawing/2014/main" xmlns="" id="{2DF6BAF3-077D-DFC6-9FC1-4EBA932A8C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1" name="Freeform 44">
                <a:extLst>
                  <a:ext uri="{FF2B5EF4-FFF2-40B4-BE49-F238E27FC236}">
                    <a16:creationId xmlns:a16="http://schemas.microsoft.com/office/drawing/2014/main" xmlns="" id="{775B11CE-2CF6-2696-659B-6D8692A7EB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2" name="Freeform 45">
                <a:extLst>
                  <a:ext uri="{FF2B5EF4-FFF2-40B4-BE49-F238E27FC236}">
                    <a16:creationId xmlns:a16="http://schemas.microsoft.com/office/drawing/2014/main" xmlns="" id="{57A88B27-1059-4961-35FE-B036437BEAC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3" name="Freeform 46">
                <a:extLst>
                  <a:ext uri="{FF2B5EF4-FFF2-40B4-BE49-F238E27FC236}">
                    <a16:creationId xmlns:a16="http://schemas.microsoft.com/office/drawing/2014/main" xmlns="" id="{41E331D5-3045-50DB-C772-EC08CD02246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4" name="Freeform 47">
                <a:extLst>
                  <a:ext uri="{FF2B5EF4-FFF2-40B4-BE49-F238E27FC236}">
                    <a16:creationId xmlns:a16="http://schemas.microsoft.com/office/drawing/2014/main" xmlns="" id="{7C1DC5C8-FAF5-AA43-8C01-4FAA4620EC3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5" name="Freeform 48">
                <a:extLst>
                  <a:ext uri="{FF2B5EF4-FFF2-40B4-BE49-F238E27FC236}">
                    <a16:creationId xmlns:a16="http://schemas.microsoft.com/office/drawing/2014/main" xmlns="" id="{DF1BE2B5-C9E0-567A-F7EC-2E63FC3BF51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6" name="Freeform 49">
                <a:extLst>
                  <a:ext uri="{FF2B5EF4-FFF2-40B4-BE49-F238E27FC236}">
                    <a16:creationId xmlns:a16="http://schemas.microsoft.com/office/drawing/2014/main" xmlns="" id="{63B4395D-3EE5-1B4A-68F1-C064C559488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7" name="Freeform 50">
                <a:extLst>
                  <a:ext uri="{FF2B5EF4-FFF2-40B4-BE49-F238E27FC236}">
                    <a16:creationId xmlns:a16="http://schemas.microsoft.com/office/drawing/2014/main" xmlns="" id="{CD4DF635-A816-4EF1-7B26-EEE456942BC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8" name="Freeform 51">
                <a:extLst>
                  <a:ext uri="{FF2B5EF4-FFF2-40B4-BE49-F238E27FC236}">
                    <a16:creationId xmlns:a16="http://schemas.microsoft.com/office/drawing/2014/main" xmlns="" id="{93E595DF-FDB1-9C2B-F41B-298E434659C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9" name="Freeform 52">
                <a:extLst>
                  <a:ext uri="{FF2B5EF4-FFF2-40B4-BE49-F238E27FC236}">
                    <a16:creationId xmlns:a16="http://schemas.microsoft.com/office/drawing/2014/main" xmlns="" id="{18854F9E-C92A-6609-5F2D-ACF907E2C79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0" name="Freeform 53">
                <a:extLst>
                  <a:ext uri="{FF2B5EF4-FFF2-40B4-BE49-F238E27FC236}">
                    <a16:creationId xmlns:a16="http://schemas.microsoft.com/office/drawing/2014/main" xmlns="" id="{B54327B2-C04C-6D73-FBD6-7E612BF2043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1" name="Freeform 54">
                <a:extLst>
                  <a:ext uri="{FF2B5EF4-FFF2-40B4-BE49-F238E27FC236}">
                    <a16:creationId xmlns:a16="http://schemas.microsoft.com/office/drawing/2014/main" xmlns="" id="{275726CA-4D30-439C-45E8-3296F639CF1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2" name="Freeform 55">
                <a:extLst>
                  <a:ext uri="{FF2B5EF4-FFF2-40B4-BE49-F238E27FC236}">
                    <a16:creationId xmlns:a16="http://schemas.microsoft.com/office/drawing/2014/main" xmlns="" id="{E9F5C1A5-12D0-9581-737F-77BDA005E1F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3" name="Freeform 56">
                <a:extLst>
                  <a:ext uri="{FF2B5EF4-FFF2-40B4-BE49-F238E27FC236}">
                    <a16:creationId xmlns:a16="http://schemas.microsoft.com/office/drawing/2014/main" xmlns="" id="{8C1F2D45-7EF4-A8B4-4E4F-29168DE864C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4" name="Freeform 57">
                <a:extLst>
                  <a:ext uri="{FF2B5EF4-FFF2-40B4-BE49-F238E27FC236}">
                    <a16:creationId xmlns:a16="http://schemas.microsoft.com/office/drawing/2014/main" xmlns="" id="{48FA4332-3812-9112-D348-836FBD45A77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5" name="Freeform 58">
                <a:extLst>
                  <a:ext uri="{FF2B5EF4-FFF2-40B4-BE49-F238E27FC236}">
                    <a16:creationId xmlns:a16="http://schemas.microsoft.com/office/drawing/2014/main" xmlns="" id="{6F28A7DF-5BA7-F229-B0A7-3289AA3F4DF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6" name="Freeform 59">
                <a:extLst>
                  <a:ext uri="{FF2B5EF4-FFF2-40B4-BE49-F238E27FC236}">
                    <a16:creationId xmlns:a16="http://schemas.microsoft.com/office/drawing/2014/main" xmlns="" id="{6BF84558-E419-E1AB-0644-2BF812CAEB0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7" name="Freeform 60">
                <a:extLst>
                  <a:ext uri="{FF2B5EF4-FFF2-40B4-BE49-F238E27FC236}">
                    <a16:creationId xmlns:a16="http://schemas.microsoft.com/office/drawing/2014/main" xmlns="" id="{DB2B786F-23E0-13A9-CD53-D3C0D1A922E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8" name="Freeform 61">
                <a:extLst>
                  <a:ext uri="{FF2B5EF4-FFF2-40B4-BE49-F238E27FC236}">
                    <a16:creationId xmlns:a16="http://schemas.microsoft.com/office/drawing/2014/main" xmlns="" id="{6941B949-4B9A-F6C9-23C5-7CA81E90B7D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9" name="Freeform 62">
                <a:extLst>
                  <a:ext uri="{FF2B5EF4-FFF2-40B4-BE49-F238E27FC236}">
                    <a16:creationId xmlns:a16="http://schemas.microsoft.com/office/drawing/2014/main" xmlns="" id="{77C0F539-84C5-62AF-623D-14E654E685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0" name="Freeform 63">
                <a:extLst>
                  <a:ext uri="{FF2B5EF4-FFF2-40B4-BE49-F238E27FC236}">
                    <a16:creationId xmlns:a16="http://schemas.microsoft.com/office/drawing/2014/main" xmlns="" id="{F20FB8D4-1E96-156A-6281-2903D2AB665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1" name="Freeform 64">
                <a:extLst>
                  <a:ext uri="{FF2B5EF4-FFF2-40B4-BE49-F238E27FC236}">
                    <a16:creationId xmlns:a16="http://schemas.microsoft.com/office/drawing/2014/main" xmlns="" id="{6F402E9E-F2E2-01EE-D981-B39617A7005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2" name="Freeform 65">
                <a:extLst>
                  <a:ext uri="{FF2B5EF4-FFF2-40B4-BE49-F238E27FC236}">
                    <a16:creationId xmlns:a16="http://schemas.microsoft.com/office/drawing/2014/main" xmlns="" id="{189EB969-9882-67C9-1C03-7000F6E1100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3" name="Freeform 66">
                <a:extLst>
                  <a:ext uri="{FF2B5EF4-FFF2-40B4-BE49-F238E27FC236}">
                    <a16:creationId xmlns:a16="http://schemas.microsoft.com/office/drawing/2014/main" xmlns="" id="{0A018A1E-3C56-111C-FDFB-C2041136BB0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4" name="Freeform 67">
                <a:extLst>
                  <a:ext uri="{FF2B5EF4-FFF2-40B4-BE49-F238E27FC236}">
                    <a16:creationId xmlns:a16="http://schemas.microsoft.com/office/drawing/2014/main" xmlns="" id="{1D1C6358-4B41-371A-50A1-0689804E149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5" name="Freeform 68">
                <a:extLst>
                  <a:ext uri="{FF2B5EF4-FFF2-40B4-BE49-F238E27FC236}">
                    <a16:creationId xmlns:a16="http://schemas.microsoft.com/office/drawing/2014/main" xmlns="" id="{82D4ADBE-4EE0-E076-6F36-B797D380151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6" name="Freeform 69">
                <a:extLst>
                  <a:ext uri="{FF2B5EF4-FFF2-40B4-BE49-F238E27FC236}">
                    <a16:creationId xmlns:a16="http://schemas.microsoft.com/office/drawing/2014/main" xmlns="" id="{F6B3D151-27AB-D0D1-8D36-AE9278ECC69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7" name="Freeform 70">
                <a:extLst>
                  <a:ext uri="{FF2B5EF4-FFF2-40B4-BE49-F238E27FC236}">
                    <a16:creationId xmlns:a16="http://schemas.microsoft.com/office/drawing/2014/main" xmlns="" id="{0C18F67B-F5B3-7A46-9CFB-747E759AA6D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8" name="Freeform 71">
                <a:extLst>
                  <a:ext uri="{FF2B5EF4-FFF2-40B4-BE49-F238E27FC236}">
                    <a16:creationId xmlns:a16="http://schemas.microsoft.com/office/drawing/2014/main" xmlns="" id="{E3BDB8A8-E5AD-AAA3-A8CD-89DF8CE0729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44" name="Group 72">
              <a:extLst>
                <a:ext uri="{FF2B5EF4-FFF2-40B4-BE49-F238E27FC236}">
                  <a16:creationId xmlns:a16="http://schemas.microsoft.com/office/drawing/2014/main" xmlns="" id="{C4E5C708-A80E-D94E-2860-114459E1746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13" name="Freeform 73">
                <a:extLst>
                  <a:ext uri="{FF2B5EF4-FFF2-40B4-BE49-F238E27FC236}">
                    <a16:creationId xmlns:a16="http://schemas.microsoft.com/office/drawing/2014/main" xmlns="" id="{6D574055-C6F5-1682-6BF1-3F38312C2A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4" name="Freeform 74">
                <a:extLst>
                  <a:ext uri="{FF2B5EF4-FFF2-40B4-BE49-F238E27FC236}">
                    <a16:creationId xmlns:a16="http://schemas.microsoft.com/office/drawing/2014/main" xmlns="" id="{8952C74B-BAB6-8AA3-44F6-5C22C83B64D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5" name="Freeform 75">
                <a:extLst>
                  <a:ext uri="{FF2B5EF4-FFF2-40B4-BE49-F238E27FC236}">
                    <a16:creationId xmlns:a16="http://schemas.microsoft.com/office/drawing/2014/main" xmlns="" id="{4F2389AD-9AD6-929A-076F-F949D5F0687F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6" name="Freeform 76">
                <a:extLst>
                  <a:ext uri="{FF2B5EF4-FFF2-40B4-BE49-F238E27FC236}">
                    <a16:creationId xmlns:a16="http://schemas.microsoft.com/office/drawing/2014/main" xmlns="" id="{683A9205-4B65-B272-6778-533765BA6F4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7" name="Freeform 77">
                <a:extLst>
                  <a:ext uri="{FF2B5EF4-FFF2-40B4-BE49-F238E27FC236}">
                    <a16:creationId xmlns:a16="http://schemas.microsoft.com/office/drawing/2014/main" xmlns="" id="{7EA6FF92-7E18-E9B7-1F60-85C7B21420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8" name="Freeform 78">
                <a:extLst>
                  <a:ext uri="{FF2B5EF4-FFF2-40B4-BE49-F238E27FC236}">
                    <a16:creationId xmlns:a16="http://schemas.microsoft.com/office/drawing/2014/main" xmlns="" id="{4FC0A0E5-3CE6-A711-021A-CEAC7BA1E84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9" name="Freeform 79">
                <a:extLst>
                  <a:ext uri="{FF2B5EF4-FFF2-40B4-BE49-F238E27FC236}">
                    <a16:creationId xmlns:a16="http://schemas.microsoft.com/office/drawing/2014/main" xmlns="" id="{AD6866B5-E264-53E4-62A6-9AFE6ED7D5C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0" name="Freeform 80">
                <a:extLst>
                  <a:ext uri="{FF2B5EF4-FFF2-40B4-BE49-F238E27FC236}">
                    <a16:creationId xmlns:a16="http://schemas.microsoft.com/office/drawing/2014/main" xmlns="" id="{80599C2A-4C0F-28DF-DACA-39A016445214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1" name="Freeform 81">
                <a:extLst>
                  <a:ext uri="{FF2B5EF4-FFF2-40B4-BE49-F238E27FC236}">
                    <a16:creationId xmlns:a16="http://schemas.microsoft.com/office/drawing/2014/main" xmlns="" id="{AC236368-EA35-F5C8-8BB5-D94B52A2A94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2" name="Freeform 82">
                <a:extLst>
                  <a:ext uri="{FF2B5EF4-FFF2-40B4-BE49-F238E27FC236}">
                    <a16:creationId xmlns:a16="http://schemas.microsoft.com/office/drawing/2014/main" xmlns="" id="{744C3275-8868-B7CB-6BDB-CADEF351C85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3" name="Freeform 83">
                <a:extLst>
                  <a:ext uri="{FF2B5EF4-FFF2-40B4-BE49-F238E27FC236}">
                    <a16:creationId xmlns:a16="http://schemas.microsoft.com/office/drawing/2014/main" xmlns="" id="{81A56C1C-8D3B-AC8E-4290-B0EB62E07C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4" name="Freeform 84">
                <a:extLst>
                  <a:ext uri="{FF2B5EF4-FFF2-40B4-BE49-F238E27FC236}">
                    <a16:creationId xmlns:a16="http://schemas.microsoft.com/office/drawing/2014/main" xmlns="" id="{69BD07F1-0172-CA8C-912F-FDC0BBA89FF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5" name="Freeform 85">
                <a:extLst>
                  <a:ext uri="{FF2B5EF4-FFF2-40B4-BE49-F238E27FC236}">
                    <a16:creationId xmlns:a16="http://schemas.microsoft.com/office/drawing/2014/main" xmlns="" id="{ED164638-D6C3-0B73-2AAF-D95B22F9FE2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6" name="Freeform 86">
                <a:extLst>
                  <a:ext uri="{FF2B5EF4-FFF2-40B4-BE49-F238E27FC236}">
                    <a16:creationId xmlns:a16="http://schemas.microsoft.com/office/drawing/2014/main" xmlns="" id="{5C540EE6-DAB0-8208-B032-08AC7DE0D08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7" name="Freeform 87">
                <a:extLst>
                  <a:ext uri="{FF2B5EF4-FFF2-40B4-BE49-F238E27FC236}">
                    <a16:creationId xmlns:a16="http://schemas.microsoft.com/office/drawing/2014/main" xmlns="" id="{8588E0D4-C8ED-1CD3-FE08-4A286BC1C92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8" name="Freeform 88">
                <a:extLst>
                  <a:ext uri="{FF2B5EF4-FFF2-40B4-BE49-F238E27FC236}">
                    <a16:creationId xmlns:a16="http://schemas.microsoft.com/office/drawing/2014/main" xmlns="" id="{062C9946-DFDE-2DFB-6D17-9DD8F06E6F3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9" name="Freeform 89">
                <a:extLst>
                  <a:ext uri="{FF2B5EF4-FFF2-40B4-BE49-F238E27FC236}">
                    <a16:creationId xmlns:a16="http://schemas.microsoft.com/office/drawing/2014/main" xmlns="" id="{6DC119D6-4C32-5432-4D07-4F7F9868061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0" name="Freeform 90">
                <a:extLst>
                  <a:ext uri="{FF2B5EF4-FFF2-40B4-BE49-F238E27FC236}">
                    <a16:creationId xmlns:a16="http://schemas.microsoft.com/office/drawing/2014/main" xmlns="" id="{11C604A2-7967-D4A3-7BBE-7E6306E4963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1" name="Freeform 91">
                <a:extLst>
                  <a:ext uri="{FF2B5EF4-FFF2-40B4-BE49-F238E27FC236}">
                    <a16:creationId xmlns:a16="http://schemas.microsoft.com/office/drawing/2014/main" xmlns="" id="{44C20682-C571-1E4A-FA47-40610F8279C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2" name="Freeform 92">
                <a:extLst>
                  <a:ext uri="{FF2B5EF4-FFF2-40B4-BE49-F238E27FC236}">
                    <a16:creationId xmlns:a16="http://schemas.microsoft.com/office/drawing/2014/main" xmlns="" id="{731CCEC7-27B4-529D-EDA8-9561E0E4475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3" name="Freeform 93">
                <a:extLst>
                  <a:ext uri="{FF2B5EF4-FFF2-40B4-BE49-F238E27FC236}">
                    <a16:creationId xmlns:a16="http://schemas.microsoft.com/office/drawing/2014/main" xmlns="" id="{9B135589-E733-0053-738D-24A97919684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4" name="Freeform 94">
                <a:extLst>
                  <a:ext uri="{FF2B5EF4-FFF2-40B4-BE49-F238E27FC236}">
                    <a16:creationId xmlns:a16="http://schemas.microsoft.com/office/drawing/2014/main" xmlns="" id="{CB999D5B-C2E2-0D0F-C1C2-F5F041A160D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5" name="Freeform 95">
                <a:extLst>
                  <a:ext uri="{FF2B5EF4-FFF2-40B4-BE49-F238E27FC236}">
                    <a16:creationId xmlns:a16="http://schemas.microsoft.com/office/drawing/2014/main" xmlns="" id="{EFD2561D-8C8A-CAFF-F74A-658E74164D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6" name="Freeform 96">
                <a:extLst>
                  <a:ext uri="{FF2B5EF4-FFF2-40B4-BE49-F238E27FC236}">
                    <a16:creationId xmlns:a16="http://schemas.microsoft.com/office/drawing/2014/main" xmlns="" id="{863DB53A-F428-E47F-51C1-41A4EBD196E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7" name="Freeform 97">
                <a:extLst>
                  <a:ext uri="{FF2B5EF4-FFF2-40B4-BE49-F238E27FC236}">
                    <a16:creationId xmlns:a16="http://schemas.microsoft.com/office/drawing/2014/main" xmlns="" id="{27329AB1-73E0-6D91-2F39-66AF70404C7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8" name="Freeform 98">
                <a:extLst>
                  <a:ext uri="{FF2B5EF4-FFF2-40B4-BE49-F238E27FC236}">
                    <a16:creationId xmlns:a16="http://schemas.microsoft.com/office/drawing/2014/main" xmlns="" id="{51342F26-DD3B-0CA8-725B-8F9AC954055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9" name="Freeform 99">
                <a:extLst>
                  <a:ext uri="{FF2B5EF4-FFF2-40B4-BE49-F238E27FC236}">
                    <a16:creationId xmlns:a16="http://schemas.microsoft.com/office/drawing/2014/main" xmlns="" id="{34457A18-1BF9-E4F4-708F-FA97AC3634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0" name="Freeform 100">
                <a:extLst>
                  <a:ext uri="{FF2B5EF4-FFF2-40B4-BE49-F238E27FC236}">
                    <a16:creationId xmlns:a16="http://schemas.microsoft.com/office/drawing/2014/main" xmlns="" id="{267CFA27-4775-1B83-9BA6-0D3754589E5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1" name="Freeform 101">
                <a:extLst>
                  <a:ext uri="{FF2B5EF4-FFF2-40B4-BE49-F238E27FC236}">
                    <a16:creationId xmlns:a16="http://schemas.microsoft.com/office/drawing/2014/main" xmlns="" id="{865A5C19-F7C5-C4A1-8077-802969907EA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2" name="Freeform 102">
                <a:extLst>
                  <a:ext uri="{FF2B5EF4-FFF2-40B4-BE49-F238E27FC236}">
                    <a16:creationId xmlns:a16="http://schemas.microsoft.com/office/drawing/2014/main" xmlns="" id="{B9864348-CFB5-3A51-5C82-D40F26AEE87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3" name="Freeform 103">
                <a:extLst>
                  <a:ext uri="{FF2B5EF4-FFF2-40B4-BE49-F238E27FC236}">
                    <a16:creationId xmlns:a16="http://schemas.microsoft.com/office/drawing/2014/main" xmlns="" id="{B5D8365F-9DEF-CC6C-0A50-9135B091FC2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4" name="Freeform 104">
                <a:extLst>
                  <a:ext uri="{FF2B5EF4-FFF2-40B4-BE49-F238E27FC236}">
                    <a16:creationId xmlns:a16="http://schemas.microsoft.com/office/drawing/2014/main" xmlns="" id="{08A4637F-0385-AB8F-5008-F8EC2E7BF26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5" name="Freeform 105">
                <a:extLst>
                  <a:ext uri="{FF2B5EF4-FFF2-40B4-BE49-F238E27FC236}">
                    <a16:creationId xmlns:a16="http://schemas.microsoft.com/office/drawing/2014/main" xmlns="" id="{45DCF767-C097-B43B-0E6F-CC9F363897F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45" name="Group 106">
              <a:extLst>
                <a:ext uri="{FF2B5EF4-FFF2-40B4-BE49-F238E27FC236}">
                  <a16:creationId xmlns:a16="http://schemas.microsoft.com/office/drawing/2014/main" xmlns="" id="{FE01039C-82EC-7FAB-EC80-02C2F288058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80" name="Freeform 107">
                <a:extLst>
                  <a:ext uri="{FF2B5EF4-FFF2-40B4-BE49-F238E27FC236}">
                    <a16:creationId xmlns:a16="http://schemas.microsoft.com/office/drawing/2014/main" xmlns="" id="{D1C98238-419B-2410-7DB5-33933D8D0FA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1" name="Freeform 108">
                <a:extLst>
                  <a:ext uri="{FF2B5EF4-FFF2-40B4-BE49-F238E27FC236}">
                    <a16:creationId xmlns:a16="http://schemas.microsoft.com/office/drawing/2014/main" xmlns="" id="{147DD1EE-6E91-AFFB-F374-2D941D39C49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2" name="Freeform 109">
                <a:extLst>
                  <a:ext uri="{FF2B5EF4-FFF2-40B4-BE49-F238E27FC236}">
                    <a16:creationId xmlns:a16="http://schemas.microsoft.com/office/drawing/2014/main" xmlns="" id="{BF82F1FD-7C2C-BA96-F4F2-4EB26F9A491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3" name="Freeform 110">
                <a:extLst>
                  <a:ext uri="{FF2B5EF4-FFF2-40B4-BE49-F238E27FC236}">
                    <a16:creationId xmlns:a16="http://schemas.microsoft.com/office/drawing/2014/main" xmlns="" id="{78C958B9-25BF-CAAA-82A8-44874D1152B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4" name="Freeform 111">
                <a:extLst>
                  <a:ext uri="{FF2B5EF4-FFF2-40B4-BE49-F238E27FC236}">
                    <a16:creationId xmlns:a16="http://schemas.microsoft.com/office/drawing/2014/main" xmlns="" id="{FCA16FB8-0543-2514-8B9C-931CFBA6183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5" name="Freeform 112">
                <a:extLst>
                  <a:ext uri="{FF2B5EF4-FFF2-40B4-BE49-F238E27FC236}">
                    <a16:creationId xmlns:a16="http://schemas.microsoft.com/office/drawing/2014/main" xmlns="" id="{3E1527F9-C1E3-8DC4-12E5-07501A7E35C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6" name="Freeform 113">
                <a:extLst>
                  <a:ext uri="{FF2B5EF4-FFF2-40B4-BE49-F238E27FC236}">
                    <a16:creationId xmlns:a16="http://schemas.microsoft.com/office/drawing/2014/main" xmlns="" id="{ADB75F48-B3F7-6219-6305-61876DB6D4C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7" name="Freeform 114">
                <a:extLst>
                  <a:ext uri="{FF2B5EF4-FFF2-40B4-BE49-F238E27FC236}">
                    <a16:creationId xmlns:a16="http://schemas.microsoft.com/office/drawing/2014/main" xmlns="" id="{DE6D68E8-14D9-78ED-6CD8-E71E2AAB84C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8" name="Freeform 115">
                <a:extLst>
                  <a:ext uri="{FF2B5EF4-FFF2-40B4-BE49-F238E27FC236}">
                    <a16:creationId xmlns:a16="http://schemas.microsoft.com/office/drawing/2014/main" xmlns="" id="{7D47F46E-0507-48D2-95B2-4C1BD31165D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9" name="Freeform 116">
                <a:extLst>
                  <a:ext uri="{FF2B5EF4-FFF2-40B4-BE49-F238E27FC236}">
                    <a16:creationId xmlns:a16="http://schemas.microsoft.com/office/drawing/2014/main" xmlns="" id="{0BB6776A-27A1-C32C-D1BF-1B84BA11664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0" name="Freeform 117">
                <a:extLst>
                  <a:ext uri="{FF2B5EF4-FFF2-40B4-BE49-F238E27FC236}">
                    <a16:creationId xmlns:a16="http://schemas.microsoft.com/office/drawing/2014/main" xmlns="" id="{A94C6E87-F438-D477-1665-6522FBF5060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1" name="Freeform 118">
                <a:extLst>
                  <a:ext uri="{FF2B5EF4-FFF2-40B4-BE49-F238E27FC236}">
                    <a16:creationId xmlns:a16="http://schemas.microsoft.com/office/drawing/2014/main" xmlns="" id="{C0DA9C19-1535-8E07-4C2D-E64EC34317C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2" name="Freeform 119">
                <a:extLst>
                  <a:ext uri="{FF2B5EF4-FFF2-40B4-BE49-F238E27FC236}">
                    <a16:creationId xmlns:a16="http://schemas.microsoft.com/office/drawing/2014/main" xmlns="" id="{F07AE114-485D-B6F0-AE49-0AF90ED0C4E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3" name="Freeform 120">
                <a:extLst>
                  <a:ext uri="{FF2B5EF4-FFF2-40B4-BE49-F238E27FC236}">
                    <a16:creationId xmlns:a16="http://schemas.microsoft.com/office/drawing/2014/main" xmlns="" id="{B663D85C-0400-4229-0756-12D2B76C97F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4" name="Freeform 121">
                <a:extLst>
                  <a:ext uri="{FF2B5EF4-FFF2-40B4-BE49-F238E27FC236}">
                    <a16:creationId xmlns:a16="http://schemas.microsoft.com/office/drawing/2014/main" xmlns="" id="{35431F91-E176-E3DE-B831-473A1ED712B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5" name="Freeform 122">
                <a:extLst>
                  <a:ext uri="{FF2B5EF4-FFF2-40B4-BE49-F238E27FC236}">
                    <a16:creationId xmlns:a16="http://schemas.microsoft.com/office/drawing/2014/main" xmlns="" id="{CB9466A2-F2C8-91A8-9FF4-EAB711C6651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6" name="Freeform 123">
                <a:extLst>
                  <a:ext uri="{FF2B5EF4-FFF2-40B4-BE49-F238E27FC236}">
                    <a16:creationId xmlns:a16="http://schemas.microsoft.com/office/drawing/2014/main" xmlns="" id="{230D39B0-7722-509F-6B0E-A0C714E747D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7" name="Freeform 124">
                <a:extLst>
                  <a:ext uri="{FF2B5EF4-FFF2-40B4-BE49-F238E27FC236}">
                    <a16:creationId xmlns:a16="http://schemas.microsoft.com/office/drawing/2014/main" xmlns="" id="{5436F023-627F-1993-342D-CFB38CACEEB6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8" name="Freeform 125">
                <a:extLst>
                  <a:ext uri="{FF2B5EF4-FFF2-40B4-BE49-F238E27FC236}">
                    <a16:creationId xmlns:a16="http://schemas.microsoft.com/office/drawing/2014/main" xmlns="" id="{8999FE97-A755-9CA4-3AC5-35D74129131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9" name="Freeform 126">
                <a:extLst>
                  <a:ext uri="{FF2B5EF4-FFF2-40B4-BE49-F238E27FC236}">
                    <a16:creationId xmlns:a16="http://schemas.microsoft.com/office/drawing/2014/main" xmlns="" id="{5140B63A-EEEB-DF2C-AE74-88ACF039747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0" name="Freeform 127">
                <a:extLst>
                  <a:ext uri="{FF2B5EF4-FFF2-40B4-BE49-F238E27FC236}">
                    <a16:creationId xmlns:a16="http://schemas.microsoft.com/office/drawing/2014/main" xmlns="" id="{D9FE9B66-E1BC-5CE4-1C2B-F2AF19692E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1" name="Freeform 128">
                <a:extLst>
                  <a:ext uri="{FF2B5EF4-FFF2-40B4-BE49-F238E27FC236}">
                    <a16:creationId xmlns:a16="http://schemas.microsoft.com/office/drawing/2014/main" xmlns="" id="{4D5093E7-4F30-EBB3-6F29-413DE714531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2" name="Freeform 129">
                <a:extLst>
                  <a:ext uri="{FF2B5EF4-FFF2-40B4-BE49-F238E27FC236}">
                    <a16:creationId xmlns:a16="http://schemas.microsoft.com/office/drawing/2014/main" xmlns="" id="{B5939CB8-E758-DA0E-F1EC-A0A09102C88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3" name="Freeform 130">
                <a:extLst>
                  <a:ext uri="{FF2B5EF4-FFF2-40B4-BE49-F238E27FC236}">
                    <a16:creationId xmlns:a16="http://schemas.microsoft.com/office/drawing/2014/main" xmlns="" id="{C3C0101D-D5A7-87DF-0CA4-125C5A1749E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4" name="Freeform 131">
                <a:extLst>
                  <a:ext uri="{FF2B5EF4-FFF2-40B4-BE49-F238E27FC236}">
                    <a16:creationId xmlns:a16="http://schemas.microsoft.com/office/drawing/2014/main" xmlns="" id="{38526199-4DFB-6CF0-B27D-0DFBD950B0A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5" name="Freeform 132">
                <a:extLst>
                  <a:ext uri="{FF2B5EF4-FFF2-40B4-BE49-F238E27FC236}">
                    <a16:creationId xmlns:a16="http://schemas.microsoft.com/office/drawing/2014/main" xmlns="" id="{341EA0DE-59FC-2FFB-5695-052CB47914F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6" name="Freeform 133">
                <a:extLst>
                  <a:ext uri="{FF2B5EF4-FFF2-40B4-BE49-F238E27FC236}">
                    <a16:creationId xmlns:a16="http://schemas.microsoft.com/office/drawing/2014/main" xmlns="" id="{6F52DF20-81C7-AEFE-B0DD-D99D992489B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7" name="Freeform 134">
                <a:extLst>
                  <a:ext uri="{FF2B5EF4-FFF2-40B4-BE49-F238E27FC236}">
                    <a16:creationId xmlns:a16="http://schemas.microsoft.com/office/drawing/2014/main" xmlns="" id="{7F28EDB3-13A2-1851-2DFB-E505489CFBE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8" name="Freeform 135">
                <a:extLst>
                  <a:ext uri="{FF2B5EF4-FFF2-40B4-BE49-F238E27FC236}">
                    <a16:creationId xmlns:a16="http://schemas.microsoft.com/office/drawing/2014/main" xmlns="" id="{A75D9D0F-22E9-F314-21E4-033DF0F44F6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9" name="Freeform 136">
                <a:extLst>
                  <a:ext uri="{FF2B5EF4-FFF2-40B4-BE49-F238E27FC236}">
                    <a16:creationId xmlns:a16="http://schemas.microsoft.com/office/drawing/2014/main" xmlns="" id="{CD8E227F-F4B9-8833-6DE3-459ED81FAF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0" name="Freeform 137">
                <a:extLst>
                  <a:ext uri="{FF2B5EF4-FFF2-40B4-BE49-F238E27FC236}">
                    <a16:creationId xmlns:a16="http://schemas.microsoft.com/office/drawing/2014/main" xmlns="" id="{103D62F1-212E-EFDD-D487-ADAD5C2922C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1" name="Freeform 138">
                <a:extLst>
                  <a:ext uri="{FF2B5EF4-FFF2-40B4-BE49-F238E27FC236}">
                    <a16:creationId xmlns:a16="http://schemas.microsoft.com/office/drawing/2014/main" xmlns="" id="{CF634240-3B3A-BEB8-143D-B4879FF260C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2" name="Freeform 139">
                <a:extLst>
                  <a:ext uri="{FF2B5EF4-FFF2-40B4-BE49-F238E27FC236}">
                    <a16:creationId xmlns:a16="http://schemas.microsoft.com/office/drawing/2014/main" xmlns="" id="{AC3A6579-AB15-1ADB-A3CB-E0F6EAE1489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46" name="Group 140">
              <a:extLst>
                <a:ext uri="{FF2B5EF4-FFF2-40B4-BE49-F238E27FC236}">
                  <a16:creationId xmlns:a16="http://schemas.microsoft.com/office/drawing/2014/main" xmlns="" id="{45BDAE16-71D1-DD4C-7194-3FF451CB0FCB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347" name="Freeform 141">
                <a:extLst>
                  <a:ext uri="{FF2B5EF4-FFF2-40B4-BE49-F238E27FC236}">
                    <a16:creationId xmlns:a16="http://schemas.microsoft.com/office/drawing/2014/main" xmlns="" id="{762B8D72-61E8-CCF1-B182-F8C2280E529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8" name="Freeform 142">
                <a:extLst>
                  <a:ext uri="{FF2B5EF4-FFF2-40B4-BE49-F238E27FC236}">
                    <a16:creationId xmlns:a16="http://schemas.microsoft.com/office/drawing/2014/main" xmlns="" id="{D0F9017F-1041-E7B6-1374-E41188F9A5C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9" name="Freeform 143">
                <a:extLst>
                  <a:ext uri="{FF2B5EF4-FFF2-40B4-BE49-F238E27FC236}">
                    <a16:creationId xmlns:a16="http://schemas.microsoft.com/office/drawing/2014/main" xmlns="" id="{0E378C18-B024-B312-04BB-D5394C7D65D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0" name="Freeform 144">
                <a:extLst>
                  <a:ext uri="{FF2B5EF4-FFF2-40B4-BE49-F238E27FC236}">
                    <a16:creationId xmlns:a16="http://schemas.microsoft.com/office/drawing/2014/main" xmlns="" id="{C6744DA9-7AE1-4745-1B42-7EBAC73B046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1" name="Freeform 145">
                <a:extLst>
                  <a:ext uri="{FF2B5EF4-FFF2-40B4-BE49-F238E27FC236}">
                    <a16:creationId xmlns:a16="http://schemas.microsoft.com/office/drawing/2014/main" xmlns="" id="{53E64A97-573F-1BB8-D6DD-BE3CF42B568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2" name="Freeform 146">
                <a:extLst>
                  <a:ext uri="{FF2B5EF4-FFF2-40B4-BE49-F238E27FC236}">
                    <a16:creationId xmlns:a16="http://schemas.microsoft.com/office/drawing/2014/main" xmlns="" id="{2BCBFB85-AF6F-665B-435E-902B2F011FD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3" name="Freeform 147">
                <a:extLst>
                  <a:ext uri="{FF2B5EF4-FFF2-40B4-BE49-F238E27FC236}">
                    <a16:creationId xmlns:a16="http://schemas.microsoft.com/office/drawing/2014/main" xmlns="" id="{0990803B-FB7F-F01D-5749-5FD9C8703AC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4" name="Freeform 148">
                <a:extLst>
                  <a:ext uri="{FF2B5EF4-FFF2-40B4-BE49-F238E27FC236}">
                    <a16:creationId xmlns:a16="http://schemas.microsoft.com/office/drawing/2014/main" xmlns="" id="{873DEC54-C258-98F5-B94C-7B116278BE6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5" name="Freeform 149">
                <a:extLst>
                  <a:ext uri="{FF2B5EF4-FFF2-40B4-BE49-F238E27FC236}">
                    <a16:creationId xmlns:a16="http://schemas.microsoft.com/office/drawing/2014/main" xmlns="" id="{F24E2F92-07F0-0EC4-A97A-9A3381C2909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6" name="Freeform 150">
                <a:extLst>
                  <a:ext uri="{FF2B5EF4-FFF2-40B4-BE49-F238E27FC236}">
                    <a16:creationId xmlns:a16="http://schemas.microsoft.com/office/drawing/2014/main" xmlns="" id="{8BD09191-8FFE-DD08-EBDB-9CE9545A6ED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7" name="Freeform 151">
                <a:extLst>
                  <a:ext uri="{FF2B5EF4-FFF2-40B4-BE49-F238E27FC236}">
                    <a16:creationId xmlns:a16="http://schemas.microsoft.com/office/drawing/2014/main" xmlns="" id="{17642E72-C027-F6C6-06F3-8B19D128F95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8" name="Freeform 152">
                <a:extLst>
                  <a:ext uri="{FF2B5EF4-FFF2-40B4-BE49-F238E27FC236}">
                    <a16:creationId xmlns:a16="http://schemas.microsoft.com/office/drawing/2014/main" xmlns="" id="{833906D7-78A6-8AB4-CAA7-0D6C486D0948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9" name="Freeform 153">
                <a:extLst>
                  <a:ext uri="{FF2B5EF4-FFF2-40B4-BE49-F238E27FC236}">
                    <a16:creationId xmlns:a16="http://schemas.microsoft.com/office/drawing/2014/main" xmlns="" id="{28C84B88-C7C6-FB45-5BF8-DEB69393D83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0" name="Freeform 154">
                <a:extLst>
                  <a:ext uri="{FF2B5EF4-FFF2-40B4-BE49-F238E27FC236}">
                    <a16:creationId xmlns:a16="http://schemas.microsoft.com/office/drawing/2014/main" xmlns="" id="{52AC63A1-E20F-2693-7F09-5384AF58EBC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1" name="Freeform 155">
                <a:extLst>
                  <a:ext uri="{FF2B5EF4-FFF2-40B4-BE49-F238E27FC236}">
                    <a16:creationId xmlns:a16="http://schemas.microsoft.com/office/drawing/2014/main" xmlns="" id="{FF47079F-6C55-81CE-4DD4-B0379A0E070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2" name="Freeform 156">
                <a:extLst>
                  <a:ext uri="{FF2B5EF4-FFF2-40B4-BE49-F238E27FC236}">
                    <a16:creationId xmlns:a16="http://schemas.microsoft.com/office/drawing/2014/main" xmlns="" id="{8904E541-1508-D52E-A878-6EF98CA2F7A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3" name="Freeform 157">
                <a:extLst>
                  <a:ext uri="{FF2B5EF4-FFF2-40B4-BE49-F238E27FC236}">
                    <a16:creationId xmlns:a16="http://schemas.microsoft.com/office/drawing/2014/main" xmlns="" id="{C3C2A892-2992-87A7-2DB6-46CDB39D85C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4" name="Freeform 158">
                <a:extLst>
                  <a:ext uri="{FF2B5EF4-FFF2-40B4-BE49-F238E27FC236}">
                    <a16:creationId xmlns:a16="http://schemas.microsoft.com/office/drawing/2014/main" xmlns="" id="{DBEBFC56-A18C-09B7-21C3-4ECE65133DB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5" name="Freeform 159">
                <a:extLst>
                  <a:ext uri="{FF2B5EF4-FFF2-40B4-BE49-F238E27FC236}">
                    <a16:creationId xmlns:a16="http://schemas.microsoft.com/office/drawing/2014/main" xmlns="" id="{D2AF8845-FDCC-EADC-C9E6-11E97BF00AB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6" name="Freeform 160">
                <a:extLst>
                  <a:ext uri="{FF2B5EF4-FFF2-40B4-BE49-F238E27FC236}">
                    <a16:creationId xmlns:a16="http://schemas.microsoft.com/office/drawing/2014/main" xmlns="" id="{99B97C71-2EBE-6887-282F-22A88611F55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7" name="Freeform 161">
                <a:extLst>
                  <a:ext uri="{FF2B5EF4-FFF2-40B4-BE49-F238E27FC236}">
                    <a16:creationId xmlns:a16="http://schemas.microsoft.com/office/drawing/2014/main" xmlns="" id="{8AD079FF-2BDD-9A01-CCFA-04A3951D5F2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8" name="Freeform 162">
                <a:extLst>
                  <a:ext uri="{FF2B5EF4-FFF2-40B4-BE49-F238E27FC236}">
                    <a16:creationId xmlns:a16="http://schemas.microsoft.com/office/drawing/2014/main" xmlns="" id="{6759B82A-0D37-E952-ADC8-3DD2B4AC2D7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9" name="Freeform 163">
                <a:extLst>
                  <a:ext uri="{FF2B5EF4-FFF2-40B4-BE49-F238E27FC236}">
                    <a16:creationId xmlns:a16="http://schemas.microsoft.com/office/drawing/2014/main" xmlns="" id="{A2CB486B-24A6-41E6-B762-73EFE0D60E6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0" name="Freeform 164">
                <a:extLst>
                  <a:ext uri="{FF2B5EF4-FFF2-40B4-BE49-F238E27FC236}">
                    <a16:creationId xmlns:a16="http://schemas.microsoft.com/office/drawing/2014/main" xmlns="" id="{679120E8-6236-B607-9947-09016B45F96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1" name="Freeform 165">
                <a:extLst>
                  <a:ext uri="{FF2B5EF4-FFF2-40B4-BE49-F238E27FC236}">
                    <a16:creationId xmlns:a16="http://schemas.microsoft.com/office/drawing/2014/main" xmlns="" id="{957FAC38-327F-EBD8-B195-A450B4561A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2" name="Freeform 166">
                <a:extLst>
                  <a:ext uri="{FF2B5EF4-FFF2-40B4-BE49-F238E27FC236}">
                    <a16:creationId xmlns:a16="http://schemas.microsoft.com/office/drawing/2014/main" xmlns="" id="{1051C617-8A91-48E9-783D-E1E518F137B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3" name="Freeform 167">
                <a:extLst>
                  <a:ext uri="{FF2B5EF4-FFF2-40B4-BE49-F238E27FC236}">
                    <a16:creationId xmlns:a16="http://schemas.microsoft.com/office/drawing/2014/main" xmlns="" id="{7DFE9878-58C1-C3A1-9770-A22A9E4C407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4" name="Freeform 168">
                <a:extLst>
                  <a:ext uri="{FF2B5EF4-FFF2-40B4-BE49-F238E27FC236}">
                    <a16:creationId xmlns:a16="http://schemas.microsoft.com/office/drawing/2014/main" xmlns="" id="{ECD8D796-B4DC-991B-964A-BD4A69DE411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5" name="Freeform 169">
                <a:extLst>
                  <a:ext uri="{FF2B5EF4-FFF2-40B4-BE49-F238E27FC236}">
                    <a16:creationId xmlns:a16="http://schemas.microsoft.com/office/drawing/2014/main" xmlns="" id="{88A33D5C-2E47-80C9-F223-F199764A6F5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6" name="Freeform 170">
                <a:extLst>
                  <a:ext uri="{FF2B5EF4-FFF2-40B4-BE49-F238E27FC236}">
                    <a16:creationId xmlns:a16="http://schemas.microsoft.com/office/drawing/2014/main" xmlns="" id="{BB036D1E-1086-01BF-BAB2-8D4A08B2A27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7" name="Freeform 171">
                <a:extLst>
                  <a:ext uri="{FF2B5EF4-FFF2-40B4-BE49-F238E27FC236}">
                    <a16:creationId xmlns:a16="http://schemas.microsoft.com/office/drawing/2014/main" xmlns="" id="{9FCA2257-51F9-C0CF-635A-C7A454BFAB3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8" name="Freeform 172">
                <a:extLst>
                  <a:ext uri="{FF2B5EF4-FFF2-40B4-BE49-F238E27FC236}">
                    <a16:creationId xmlns:a16="http://schemas.microsoft.com/office/drawing/2014/main" xmlns="" id="{C080A12B-DDAF-432F-ECBE-7C92C58CE07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9" name="Freeform 173">
                <a:extLst>
                  <a:ext uri="{FF2B5EF4-FFF2-40B4-BE49-F238E27FC236}">
                    <a16:creationId xmlns:a16="http://schemas.microsoft.com/office/drawing/2014/main" xmlns="" id="{3AF5E02B-C62B-200E-42A4-5C2C698048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pic>
        <p:nvPicPr>
          <p:cNvPr id="479" name="7">
            <a:hlinkClick r:id="" action="ppaction://media"/>
            <a:extLst>
              <a:ext uri="{FF2B5EF4-FFF2-40B4-BE49-F238E27FC236}">
                <a16:creationId xmlns:a16="http://schemas.microsoft.com/office/drawing/2014/main" xmlns="" id="{C241C658-2F00-DA6E-82D2-B159AF250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1796" y="9962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86" fill="hold"/>
                                        <p:tgtEl>
                                          <p:spTgt spid="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3124200" y="2286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Câu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8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Hình ảnh 297">
            <a:extLst>
              <a:ext uri="{FF2B5EF4-FFF2-40B4-BE49-F238E27FC236}">
                <a16:creationId xmlns:a16="http://schemas.microsoft.com/office/drawing/2014/main" xmlns="" id="{B73CD58A-F04C-D719-1816-2A7E64E63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32" y="1321836"/>
            <a:ext cx="10587494" cy="2446912"/>
          </a:xfrm>
          <a:prstGeom prst="rect">
            <a:avLst/>
          </a:prstGeom>
        </p:spPr>
      </p:pic>
      <p:sp>
        <p:nvSpPr>
          <p:cNvPr id="304" name="Rectangle 3">
            <a:extLst>
              <a:ext uri="{FF2B5EF4-FFF2-40B4-BE49-F238E27FC236}">
                <a16:creationId xmlns:a16="http://schemas.microsoft.com/office/drawing/2014/main" xmlns="" id="{E001758E-F917-81B1-7F32-2F17787C59A4}"/>
              </a:ext>
            </a:extLst>
          </p:cNvPr>
          <p:cNvSpPr/>
          <p:nvPr/>
        </p:nvSpPr>
        <p:spPr>
          <a:xfrm>
            <a:off x="2032521" y="3222661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Dưới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mái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là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khoảng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trời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thân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thương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99D405A-3DD0-E515-34EA-895BF0B33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63" y="3364159"/>
            <a:ext cx="8729345" cy="3913139"/>
          </a:xfrm>
          <a:prstGeom prst="rect">
            <a:avLst/>
          </a:prstGeom>
        </p:spPr>
      </p:pic>
      <p:grpSp>
        <p:nvGrpSpPr>
          <p:cNvPr id="4" name="Group 34">
            <a:extLst>
              <a:ext uri="{FF2B5EF4-FFF2-40B4-BE49-F238E27FC236}">
                <a16:creationId xmlns:a16="http://schemas.microsoft.com/office/drawing/2014/main" xmlns="" id="{52B6077A-8E6B-5618-E229-F38B322A5752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342" name="Freeform 37">
              <a:extLst>
                <a:ext uri="{FF2B5EF4-FFF2-40B4-BE49-F238E27FC236}">
                  <a16:creationId xmlns:a16="http://schemas.microsoft.com/office/drawing/2014/main" xmlns="" id="{58FD046A-5F8C-CC08-F4C7-6E5BE90A6A10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343" name="Group 38">
              <a:extLst>
                <a:ext uri="{FF2B5EF4-FFF2-40B4-BE49-F238E27FC236}">
                  <a16:creationId xmlns:a16="http://schemas.microsoft.com/office/drawing/2014/main" xmlns="" id="{1CEB9607-9B4D-32B8-19EE-CF0D186DF51D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46" name="Freeform 39">
                <a:extLst>
                  <a:ext uri="{FF2B5EF4-FFF2-40B4-BE49-F238E27FC236}">
                    <a16:creationId xmlns:a16="http://schemas.microsoft.com/office/drawing/2014/main" xmlns="" id="{FB8A9A99-7EE1-ABCE-2B5B-3DF3997623E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7" name="Freeform 40">
                <a:extLst>
                  <a:ext uri="{FF2B5EF4-FFF2-40B4-BE49-F238E27FC236}">
                    <a16:creationId xmlns:a16="http://schemas.microsoft.com/office/drawing/2014/main" xmlns="" id="{F0AB4C86-1F37-2D76-4121-0EEED50FC67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8" name="Freeform 41">
                <a:extLst>
                  <a:ext uri="{FF2B5EF4-FFF2-40B4-BE49-F238E27FC236}">
                    <a16:creationId xmlns:a16="http://schemas.microsoft.com/office/drawing/2014/main" xmlns="" id="{D8EA4A07-5695-658B-F476-C33E7001DC9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9" name="Freeform 42">
                <a:extLst>
                  <a:ext uri="{FF2B5EF4-FFF2-40B4-BE49-F238E27FC236}">
                    <a16:creationId xmlns:a16="http://schemas.microsoft.com/office/drawing/2014/main" xmlns="" id="{175E9E2D-F37B-F07B-1AFC-735DF6F217C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0" name="Freeform 43">
                <a:extLst>
                  <a:ext uri="{FF2B5EF4-FFF2-40B4-BE49-F238E27FC236}">
                    <a16:creationId xmlns:a16="http://schemas.microsoft.com/office/drawing/2014/main" xmlns="" id="{1C46400E-3BBD-78E2-162F-13B27CB1D74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1" name="Freeform 44">
                <a:extLst>
                  <a:ext uri="{FF2B5EF4-FFF2-40B4-BE49-F238E27FC236}">
                    <a16:creationId xmlns:a16="http://schemas.microsoft.com/office/drawing/2014/main" xmlns="" id="{F30F2BBB-968E-8818-9CD5-7113B67D333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2" name="Freeform 45">
                <a:extLst>
                  <a:ext uri="{FF2B5EF4-FFF2-40B4-BE49-F238E27FC236}">
                    <a16:creationId xmlns:a16="http://schemas.microsoft.com/office/drawing/2014/main" xmlns="" id="{32A3730B-70DC-CC0E-A89A-F99F000B697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3" name="Freeform 46">
                <a:extLst>
                  <a:ext uri="{FF2B5EF4-FFF2-40B4-BE49-F238E27FC236}">
                    <a16:creationId xmlns:a16="http://schemas.microsoft.com/office/drawing/2014/main" xmlns="" id="{F03AAEBD-308B-375A-B37A-DD4FD5C2AF3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4" name="Freeform 47">
                <a:extLst>
                  <a:ext uri="{FF2B5EF4-FFF2-40B4-BE49-F238E27FC236}">
                    <a16:creationId xmlns:a16="http://schemas.microsoft.com/office/drawing/2014/main" xmlns="" id="{B1F7F5D8-AA5A-B4BB-84ED-0E4F490283C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5" name="Freeform 48">
                <a:extLst>
                  <a:ext uri="{FF2B5EF4-FFF2-40B4-BE49-F238E27FC236}">
                    <a16:creationId xmlns:a16="http://schemas.microsoft.com/office/drawing/2014/main" xmlns="" id="{E4440DE8-F919-8F21-4D3A-15A58BE79EB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6" name="Freeform 49">
                <a:extLst>
                  <a:ext uri="{FF2B5EF4-FFF2-40B4-BE49-F238E27FC236}">
                    <a16:creationId xmlns:a16="http://schemas.microsoft.com/office/drawing/2014/main" xmlns="" id="{D55B2C1B-314B-EFD4-19FC-38C05116822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7" name="Freeform 50">
                <a:extLst>
                  <a:ext uri="{FF2B5EF4-FFF2-40B4-BE49-F238E27FC236}">
                    <a16:creationId xmlns:a16="http://schemas.microsoft.com/office/drawing/2014/main" xmlns="" id="{7038ADF7-C392-29D1-DC2C-4996691EC85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8" name="Freeform 51">
                <a:extLst>
                  <a:ext uri="{FF2B5EF4-FFF2-40B4-BE49-F238E27FC236}">
                    <a16:creationId xmlns:a16="http://schemas.microsoft.com/office/drawing/2014/main" xmlns="" id="{3947F55D-D389-7191-36F0-1F009A8F3B0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9" name="Freeform 52">
                <a:extLst>
                  <a:ext uri="{FF2B5EF4-FFF2-40B4-BE49-F238E27FC236}">
                    <a16:creationId xmlns:a16="http://schemas.microsoft.com/office/drawing/2014/main" xmlns="" id="{6659B387-187D-BB86-53A4-210BD21E57B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0" name="Freeform 53">
                <a:extLst>
                  <a:ext uri="{FF2B5EF4-FFF2-40B4-BE49-F238E27FC236}">
                    <a16:creationId xmlns:a16="http://schemas.microsoft.com/office/drawing/2014/main" xmlns="" id="{182F8E10-6696-E06A-889F-914A36F411E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1" name="Freeform 54">
                <a:extLst>
                  <a:ext uri="{FF2B5EF4-FFF2-40B4-BE49-F238E27FC236}">
                    <a16:creationId xmlns:a16="http://schemas.microsoft.com/office/drawing/2014/main" xmlns="" id="{1BE57B8B-8973-E8F9-B129-9D4460ED6A6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2" name="Freeform 55">
                <a:extLst>
                  <a:ext uri="{FF2B5EF4-FFF2-40B4-BE49-F238E27FC236}">
                    <a16:creationId xmlns:a16="http://schemas.microsoft.com/office/drawing/2014/main" xmlns="" id="{57082C65-F856-8B5D-3B32-77B06535380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3" name="Freeform 56">
                <a:extLst>
                  <a:ext uri="{FF2B5EF4-FFF2-40B4-BE49-F238E27FC236}">
                    <a16:creationId xmlns:a16="http://schemas.microsoft.com/office/drawing/2014/main" xmlns="" id="{62B86316-4A8C-644D-060B-0DF6F09A8C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4" name="Freeform 57">
                <a:extLst>
                  <a:ext uri="{FF2B5EF4-FFF2-40B4-BE49-F238E27FC236}">
                    <a16:creationId xmlns:a16="http://schemas.microsoft.com/office/drawing/2014/main" xmlns="" id="{AE14B154-5C95-369C-6138-580C5FB107A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5" name="Freeform 58">
                <a:extLst>
                  <a:ext uri="{FF2B5EF4-FFF2-40B4-BE49-F238E27FC236}">
                    <a16:creationId xmlns:a16="http://schemas.microsoft.com/office/drawing/2014/main" xmlns="" id="{544E4B89-7C38-C44C-BBDB-E915194CC57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6" name="Freeform 59">
                <a:extLst>
                  <a:ext uri="{FF2B5EF4-FFF2-40B4-BE49-F238E27FC236}">
                    <a16:creationId xmlns:a16="http://schemas.microsoft.com/office/drawing/2014/main" xmlns="" id="{632AF09E-118F-30F2-33EE-3892A4BA6A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7" name="Freeform 60">
                <a:extLst>
                  <a:ext uri="{FF2B5EF4-FFF2-40B4-BE49-F238E27FC236}">
                    <a16:creationId xmlns:a16="http://schemas.microsoft.com/office/drawing/2014/main" xmlns="" id="{7931E614-BD01-7A39-4D5D-20ECD60DCFF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8" name="Freeform 61">
                <a:extLst>
                  <a:ext uri="{FF2B5EF4-FFF2-40B4-BE49-F238E27FC236}">
                    <a16:creationId xmlns:a16="http://schemas.microsoft.com/office/drawing/2014/main" xmlns="" id="{3B497304-6EE0-7F1B-B01A-6515D23BD49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9" name="Freeform 62">
                <a:extLst>
                  <a:ext uri="{FF2B5EF4-FFF2-40B4-BE49-F238E27FC236}">
                    <a16:creationId xmlns:a16="http://schemas.microsoft.com/office/drawing/2014/main" xmlns="" id="{63E12216-87CA-EC43-D690-53D434A0B31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0" name="Freeform 63">
                <a:extLst>
                  <a:ext uri="{FF2B5EF4-FFF2-40B4-BE49-F238E27FC236}">
                    <a16:creationId xmlns:a16="http://schemas.microsoft.com/office/drawing/2014/main" xmlns="" id="{C25D9A4B-0E87-A7B5-193C-2A451AC0BFE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1" name="Freeform 64">
                <a:extLst>
                  <a:ext uri="{FF2B5EF4-FFF2-40B4-BE49-F238E27FC236}">
                    <a16:creationId xmlns:a16="http://schemas.microsoft.com/office/drawing/2014/main" xmlns="" id="{470A5468-CBBB-306E-8679-76E59590C51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2" name="Freeform 65">
                <a:extLst>
                  <a:ext uri="{FF2B5EF4-FFF2-40B4-BE49-F238E27FC236}">
                    <a16:creationId xmlns:a16="http://schemas.microsoft.com/office/drawing/2014/main" xmlns="" id="{082AB2C0-5742-36A3-D78E-7C947E727BD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3" name="Freeform 66">
                <a:extLst>
                  <a:ext uri="{FF2B5EF4-FFF2-40B4-BE49-F238E27FC236}">
                    <a16:creationId xmlns:a16="http://schemas.microsoft.com/office/drawing/2014/main" xmlns="" id="{7D6D7F42-6752-59BB-F134-8209FD86146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4" name="Freeform 67">
                <a:extLst>
                  <a:ext uri="{FF2B5EF4-FFF2-40B4-BE49-F238E27FC236}">
                    <a16:creationId xmlns:a16="http://schemas.microsoft.com/office/drawing/2014/main" xmlns="" id="{E990A237-E780-9D35-30B2-59B70338123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5" name="Freeform 68">
                <a:extLst>
                  <a:ext uri="{FF2B5EF4-FFF2-40B4-BE49-F238E27FC236}">
                    <a16:creationId xmlns:a16="http://schemas.microsoft.com/office/drawing/2014/main" xmlns="" id="{B4F9270A-E0E4-4085-63FB-20C3F8E403E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6" name="Freeform 69">
                <a:extLst>
                  <a:ext uri="{FF2B5EF4-FFF2-40B4-BE49-F238E27FC236}">
                    <a16:creationId xmlns:a16="http://schemas.microsoft.com/office/drawing/2014/main" xmlns="" id="{FDCA13FA-9C6F-B9AB-103A-A1BA2516BDA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7" name="Freeform 70">
                <a:extLst>
                  <a:ext uri="{FF2B5EF4-FFF2-40B4-BE49-F238E27FC236}">
                    <a16:creationId xmlns:a16="http://schemas.microsoft.com/office/drawing/2014/main" xmlns="" id="{867C908F-1CE4-EA52-59C6-33C346EADFE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8" name="Freeform 71">
                <a:extLst>
                  <a:ext uri="{FF2B5EF4-FFF2-40B4-BE49-F238E27FC236}">
                    <a16:creationId xmlns:a16="http://schemas.microsoft.com/office/drawing/2014/main" xmlns="" id="{D66CC241-1B2B-9DD4-853F-0BFA6B60484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44" name="Group 72">
              <a:extLst>
                <a:ext uri="{FF2B5EF4-FFF2-40B4-BE49-F238E27FC236}">
                  <a16:creationId xmlns:a16="http://schemas.microsoft.com/office/drawing/2014/main" xmlns="" id="{123993E2-3AD4-6CC8-73B5-D744C65FB68B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13" name="Freeform 73">
                <a:extLst>
                  <a:ext uri="{FF2B5EF4-FFF2-40B4-BE49-F238E27FC236}">
                    <a16:creationId xmlns:a16="http://schemas.microsoft.com/office/drawing/2014/main" xmlns="" id="{EAE89AE5-B391-0924-E010-C1F54C044E0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4" name="Freeform 74">
                <a:extLst>
                  <a:ext uri="{FF2B5EF4-FFF2-40B4-BE49-F238E27FC236}">
                    <a16:creationId xmlns:a16="http://schemas.microsoft.com/office/drawing/2014/main" xmlns="" id="{2A833898-9062-16D7-5879-005451BDA03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5" name="Freeform 75">
                <a:extLst>
                  <a:ext uri="{FF2B5EF4-FFF2-40B4-BE49-F238E27FC236}">
                    <a16:creationId xmlns:a16="http://schemas.microsoft.com/office/drawing/2014/main" xmlns="" id="{EF878DE0-7B23-5142-4BB8-960D9AF29C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6" name="Freeform 76">
                <a:extLst>
                  <a:ext uri="{FF2B5EF4-FFF2-40B4-BE49-F238E27FC236}">
                    <a16:creationId xmlns:a16="http://schemas.microsoft.com/office/drawing/2014/main" xmlns="" id="{F8FF237C-F3FD-5236-2737-59B458B8938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7" name="Freeform 77">
                <a:extLst>
                  <a:ext uri="{FF2B5EF4-FFF2-40B4-BE49-F238E27FC236}">
                    <a16:creationId xmlns:a16="http://schemas.microsoft.com/office/drawing/2014/main" xmlns="" id="{BD064DD0-E70A-A88C-3775-BB19D3B60E1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8" name="Freeform 78">
                <a:extLst>
                  <a:ext uri="{FF2B5EF4-FFF2-40B4-BE49-F238E27FC236}">
                    <a16:creationId xmlns:a16="http://schemas.microsoft.com/office/drawing/2014/main" xmlns="" id="{F5A674BC-7C9E-37C1-CE9B-D557FF73776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9" name="Freeform 79">
                <a:extLst>
                  <a:ext uri="{FF2B5EF4-FFF2-40B4-BE49-F238E27FC236}">
                    <a16:creationId xmlns:a16="http://schemas.microsoft.com/office/drawing/2014/main" xmlns="" id="{3C7C4A85-2A71-290C-CEBD-3554B25092A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0" name="Freeform 80">
                <a:extLst>
                  <a:ext uri="{FF2B5EF4-FFF2-40B4-BE49-F238E27FC236}">
                    <a16:creationId xmlns:a16="http://schemas.microsoft.com/office/drawing/2014/main" xmlns="" id="{81E9C298-1BA2-024D-A8AE-88B6B6626B5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1" name="Freeform 81">
                <a:extLst>
                  <a:ext uri="{FF2B5EF4-FFF2-40B4-BE49-F238E27FC236}">
                    <a16:creationId xmlns:a16="http://schemas.microsoft.com/office/drawing/2014/main" xmlns="" id="{C81E2E97-55C1-F40B-5EC6-D4D0AAC1A6B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2" name="Freeform 82">
                <a:extLst>
                  <a:ext uri="{FF2B5EF4-FFF2-40B4-BE49-F238E27FC236}">
                    <a16:creationId xmlns:a16="http://schemas.microsoft.com/office/drawing/2014/main" xmlns="" id="{72F7E5FF-91AB-318D-32BB-E2B1CB9B550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3" name="Freeform 83">
                <a:extLst>
                  <a:ext uri="{FF2B5EF4-FFF2-40B4-BE49-F238E27FC236}">
                    <a16:creationId xmlns:a16="http://schemas.microsoft.com/office/drawing/2014/main" xmlns="" id="{CFAF6C8A-10AC-9432-2B6D-DBF024886FB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4" name="Freeform 84">
                <a:extLst>
                  <a:ext uri="{FF2B5EF4-FFF2-40B4-BE49-F238E27FC236}">
                    <a16:creationId xmlns:a16="http://schemas.microsoft.com/office/drawing/2014/main" xmlns="" id="{171FC879-5800-BE41-1B23-9AFB90F3B29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5" name="Freeform 85">
                <a:extLst>
                  <a:ext uri="{FF2B5EF4-FFF2-40B4-BE49-F238E27FC236}">
                    <a16:creationId xmlns:a16="http://schemas.microsoft.com/office/drawing/2014/main" xmlns="" id="{BAD53B41-2293-9387-B28D-9B0E500DE9F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6" name="Freeform 86">
                <a:extLst>
                  <a:ext uri="{FF2B5EF4-FFF2-40B4-BE49-F238E27FC236}">
                    <a16:creationId xmlns:a16="http://schemas.microsoft.com/office/drawing/2014/main" xmlns="" id="{E3D28366-938B-5A9B-5ADF-C062683DD97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7" name="Freeform 87">
                <a:extLst>
                  <a:ext uri="{FF2B5EF4-FFF2-40B4-BE49-F238E27FC236}">
                    <a16:creationId xmlns:a16="http://schemas.microsoft.com/office/drawing/2014/main" xmlns="" id="{3F07B7C4-D523-A935-1B35-C72B41F49F1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8" name="Freeform 88">
                <a:extLst>
                  <a:ext uri="{FF2B5EF4-FFF2-40B4-BE49-F238E27FC236}">
                    <a16:creationId xmlns:a16="http://schemas.microsoft.com/office/drawing/2014/main" xmlns="" id="{560E5FF2-D159-D2E8-9408-3E0FAC6DBCB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9" name="Freeform 89">
                <a:extLst>
                  <a:ext uri="{FF2B5EF4-FFF2-40B4-BE49-F238E27FC236}">
                    <a16:creationId xmlns:a16="http://schemas.microsoft.com/office/drawing/2014/main" xmlns="" id="{79D8FD9F-D4D4-FED2-97B3-F28656DC75A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0" name="Freeform 90">
                <a:extLst>
                  <a:ext uri="{FF2B5EF4-FFF2-40B4-BE49-F238E27FC236}">
                    <a16:creationId xmlns:a16="http://schemas.microsoft.com/office/drawing/2014/main" xmlns="" id="{413F7A13-D5B0-9201-6188-6C292CD385F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1" name="Freeform 91">
                <a:extLst>
                  <a:ext uri="{FF2B5EF4-FFF2-40B4-BE49-F238E27FC236}">
                    <a16:creationId xmlns:a16="http://schemas.microsoft.com/office/drawing/2014/main" xmlns="" id="{46958ACA-7A5A-AA7D-D51B-A69EDAF22B0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2" name="Freeform 92">
                <a:extLst>
                  <a:ext uri="{FF2B5EF4-FFF2-40B4-BE49-F238E27FC236}">
                    <a16:creationId xmlns:a16="http://schemas.microsoft.com/office/drawing/2014/main" xmlns="" id="{68A391CC-4C44-8062-2A59-A719CB79E1F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3" name="Freeform 93">
                <a:extLst>
                  <a:ext uri="{FF2B5EF4-FFF2-40B4-BE49-F238E27FC236}">
                    <a16:creationId xmlns:a16="http://schemas.microsoft.com/office/drawing/2014/main" xmlns="" id="{C563DC45-DDA5-F44B-0FBE-6EC8FE71EAC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4" name="Freeform 94">
                <a:extLst>
                  <a:ext uri="{FF2B5EF4-FFF2-40B4-BE49-F238E27FC236}">
                    <a16:creationId xmlns:a16="http://schemas.microsoft.com/office/drawing/2014/main" xmlns="" id="{642FFDC8-7FC8-0463-4F10-343186B8D1F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5" name="Freeform 95">
                <a:extLst>
                  <a:ext uri="{FF2B5EF4-FFF2-40B4-BE49-F238E27FC236}">
                    <a16:creationId xmlns:a16="http://schemas.microsoft.com/office/drawing/2014/main" xmlns="" id="{D677FD33-852D-7C35-987A-A3F8DE3E8C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6" name="Freeform 96">
                <a:extLst>
                  <a:ext uri="{FF2B5EF4-FFF2-40B4-BE49-F238E27FC236}">
                    <a16:creationId xmlns:a16="http://schemas.microsoft.com/office/drawing/2014/main" xmlns="" id="{22273D38-FAA5-86A2-AD2E-219F6A6AE68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7" name="Freeform 97">
                <a:extLst>
                  <a:ext uri="{FF2B5EF4-FFF2-40B4-BE49-F238E27FC236}">
                    <a16:creationId xmlns:a16="http://schemas.microsoft.com/office/drawing/2014/main" xmlns="" id="{A72625CA-DB60-33B7-97EB-02880C0C01C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8" name="Freeform 98">
                <a:extLst>
                  <a:ext uri="{FF2B5EF4-FFF2-40B4-BE49-F238E27FC236}">
                    <a16:creationId xmlns:a16="http://schemas.microsoft.com/office/drawing/2014/main" xmlns="" id="{9308A068-8F41-ADDF-0CCF-459F6506419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9" name="Freeform 99">
                <a:extLst>
                  <a:ext uri="{FF2B5EF4-FFF2-40B4-BE49-F238E27FC236}">
                    <a16:creationId xmlns:a16="http://schemas.microsoft.com/office/drawing/2014/main" xmlns="" id="{D908B688-1322-468F-9EA6-DB410CEC423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0" name="Freeform 100">
                <a:extLst>
                  <a:ext uri="{FF2B5EF4-FFF2-40B4-BE49-F238E27FC236}">
                    <a16:creationId xmlns:a16="http://schemas.microsoft.com/office/drawing/2014/main" xmlns="" id="{C5D3ABB5-F311-240D-15A7-F59176E3DCB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1" name="Freeform 101">
                <a:extLst>
                  <a:ext uri="{FF2B5EF4-FFF2-40B4-BE49-F238E27FC236}">
                    <a16:creationId xmlns:a16="http://schemas.microsoft.com/office/drawing/2014/main" xmlns="" id="{3DE3881C-C150-113F-E5E6-FDF198D0EC8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2" name="Freeform 102">
                <a:extLst>
                  <a:ext uri="{FF2B5EF4-FFF2-40B4-BE49-F238E27FC236}">
                    <a16:creationId xmlns:a16="http://schemas.microsoft.com/office/drawing/2014/main" xmlns="" id="{1F1B53DC-B25A-E003-1E10-8565EF6EB80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3" name="Freeform 103">
                <a:extLst>
                  <a:ext uri="{FF2B5EF4-FFF2-40B4-BE49-F238E27FC236}">
                    <a16:creationId xmlns:a16="http://schemas.microsoft.com/office/drawing/2014/main" xmlns="" id="{044FF179-3FFB-F593-2B7E-3BD0EF4F1FF8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4" name="Freeform 104">
                <a:extLst>
                  <a:ext uri="{FF2B5EF4-FFF2-40B4-BE49-F238E27FC236}">
                    <a16:creationId xmlns:a16="http://schemas.microsoft.com/office/drawing/2014/main" xmlns="" id="{EC666E75-5B9E-06FC-5625-32EBB003F0A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5" name="Freeform 105">
                <a:extLst>
                  <a:ext uri="{FF2B5EF4-FFF2-40B4-BE49-F238E27FC236}">
                    <a16:creationId xmlns:a16="http://schemas.microsoft.com/office/drawing/2014/main" xmlns="" id="{58AA811C-9BDF-EC04-578D-DBF3C99557D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45" name="Group 106">
              <a:extLst>
                <a:ext uri="{FF2B5EF4-FFF2-40B4-BE49-F238E27FC236}">
                  <a16:creationId xmlns:a16="http://schemas.microsoft.com/office/drawing/2014/main" xmlns="" id="{5B08F771-EE32-FCAF-5E22-47345A41C0C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80" name="Freeform 107">
                <a:extLst>
                  <a:ext uri="{FF2B5EF4-FFF2-40B4-BE49-F238E27FC236}">
                    <a16:creationId xmlns:a16="http://schemas.microsoft.com/office/drawing/2014/main" xmlns="" id="{10AC5B96-D1F6-894D-4E4E-58DEA7C1CD2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1" name="Freeform 108">
                <a:extLst>
                  <a:ext uri="{FF2B5EF4-FFF2-40B4-BE49-F238E27FC236}">
                    <a16:creationId xmlns:a16="http://schemas.microsoft.com/office/drawing/2014/main" xmlns="" id="{E4F3923D-42CC-8038-A562-6D9F18EA10C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2" name="Freeform 109">
                <a:extLst>
                  <a:ext uri="{FF2B5EF4-FFF2-40B4-BE49-F238E27FC236}">
                    <a16:creationId xmlns:a16="http://schemas.microsoft.com/office/drawing/2014/main" xmlns="" id="{B1F2BEB2-C186-36E7-DB4E-4A8AF000DB4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3" name="Freeform 110">
                <a:extLst>
                  <a:ext uri="{FF2B5EF4-FFF2-40B4-BE49-F238E27FC236}">
                    <a16:creationId xmlns:a16="http://schemas.microsoft.com/office/drawing/2014/main" xmlns="" id="{4E1CD454-E8B3-8313-4457-348A11D381C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4" name="Freeform 111">
                <a:extLst>
                  <a:ext uri="{FF2B5EF4-FFF2-40B4-BE49-F238E27FC236}">
                    <a16:creationId xmlns:a16="http://schemas.microsoft.com/office/drawing/2014/main" xmlns="" id="{D1DED1AC-649F-5319-A874-E584F87182F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5" name="Freeform 112">
                <a:extLst>
                  <a:ext uri="{FF2B5EF4-FFF2-40B4-BE49-F238E27FC236}">
                    <a16:creationId xmlns:a16="http://schemas.microsoft.com/office/drawing/2014/main" xmlns="" id="{DC08BCC6-CE51-9180-68E1-364E536381C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6" name="Freeform 113">
                <a:extLst>
                  <a:ext uri="{FF2B5EF4-FFF2-40B4-BE49-F238E27FC236}">
                    <a16:creationId xmlns:a16="http://schemas.microsoft.com/office/drawing/2014/main" xmlns="" id="{541518A6-D2E3-5583-9807-5BED0FD306B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7" name="Freeform 114">
                <a:extLst>
                  <a:ext uri="{FF2B5EF4-FFF2-40B4-BE49-F238E27FC236}">
                    <a16:creationId xmlns:a16="http://schemas.microsoft.com/office/drawing/2014/main" xmlns="" id="{918418E3-8FA6-3193-A07E-816F9D2F7D0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8" name="Freeform 115">
                <a:extLst>
                  <a:ext uri="{FF2B5EF4-FFF2-40B4-BE49-F238E27FC236}">
                    <a16:creationId xmlns:a16="http://schemas.microsoft.com/office/drawing/2014/main" xmlns="" id="{858A0419-6BCC-2E5A-3A3A-EDA19F6DF53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9" name="Freeform 116">
                <a:extLst>
                  <a:ext uri="{FF2B5EF4-FFF2-40B4-BE49-F238E27FC236}">
                    <a16:creationId xmlns:a16="http://schemas.microsoft.com/office/drawing/2014/main" xmlns="" id="{AB01D0AA-31E1-3B3D-DA8B-0A68C66C8F4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0" name="Freeform 117">
                <a:extLst>
                  <a:ext uri="{FF2B5EF4-FFF2-40B4-BE49-F238E27FC236}">
                    <a16:creationId xmlns:a16="http://schemas.microsoft.com/office/drawing/2014/main" xmlns="" id="{071FE424-03BB-A0A0-E86C-C793B06105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1" name="Freeform 118">
                <a:extLst>
                  <a:ext uri="{FF2B5EF4-FFF2-40B4-BE49-F238E27FC236}">
                    <a16:creationId xmlns:a16="http://schemas.microsoft.com/office/drawing/2014/main" xmlns="" id="{EB4BF33A-F4F6-7D83-3056-6AB53AFB2A1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2" name="Freeform 119">
                <a:extLst>
                  <a:ext uri="{FF2B5EF4-FFF2-40B4-BE49-F238E27FC236}">
                    <a16:creationId xmlns:a16="http://schemas.microsoft.com/office/drawing/2014/main" xmlns="" id="{C7F8F7F9-69FF-0DE7-F6A8-780ACC015A1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3" name="Freeform 120">
                <a:extLst>
                  <a:ext uri="{FF2B5EF4-FFF2-40B4-BE49-F238E27FC236}">
                    <a16:creationId xmlns:a16="http://schemas.microsoft.com/office/drawing/2014/main" xmlns="" id="{B135A580-5B78-7D14-320D-244B902F9F4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4" name="Freeform 121">
                <a:extLst>
                  <a:ext uri="{FF2B5EF4-FFF2-40B4-BE49-F238E27FC236}">
                    <a16:creationId xmlns:a16="http://schemas.microsoft.com/office/drawing/2014/main" xmlns="" id="{3809E326-95EB-E4E4-405C-E1C39EFDDC7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5" name="Freeform 122">
                <a:extLst>
                  <a:ext uri="{FF2B5EF4-FFF2-40B4-BE49-F238E27FC236}">
                    <a16:creationId xmlns:a16="http://schemas.microsoft.com/office/drawing/2014/main" xmlns="" id="{41F139C8-0FC1-C660-3440-BB5C04744EE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6" name="Freeform 123">
                <a:extLst>
                  <a:ext uri="{FF2B5EF4-FFF2-40B4-BE49-F238E27FC236}">
                    <a16:creationId xmlns:a16="http://schemas.microsoft.com/office/drawing/2014/main" xmlns="" id="{839DB95F-933E-6E21-0B8A-190E172562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7" name="Freeform 124">
                <a:extLst>
                  <a:ext uri="{FF2B5EF4-FFF2-40B4-BE49-F238E27FC236}">
                    <a16:creationId xmlns:a16="http://schemas.microsoft.com/office/drawing/2014/main" xmlns="" id="{CAC0DD82-706C-A335-C764-D55D58F079B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8" name="Freeform 125">
                <a:extLst>
                  <a:ext uri="{FF2B5EF4-FFF2-40B4-BE49-F238E27FC236}">
                    <a16:creationId xmlns:a16="http://schemas.microsoft.com/office/drawing/2014/main" xmlns="" id="{F4B2A053-EB6B-08EB-B4DD-C589D431EE8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9" name="Freeform 126">
                <a:extLst>
                  <a:ext uri="{FF2B5EF4-FFF2-40B4-BE49-F238E27FC236}">
                    <a16:creationId xmlns:a16="http://schemas.microsoft.com/office/drawing/2014/main" xmlns="" id="{77EE556F-0BF8-7717-1C2F-03D2691F5D0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0" name="Freeform 127">
                <a:extLst>
                  <a:ext uri="{FF2B5EF4-FFF2-40B4-BE49-F238E27FC236}">
                    <a16:creationId xmlns:a16="http://schemas.microsoft.com/office/drawing/2014/main" xmlns="" id="{AFF2C208-5503-D58B-9455-B07AED8496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1" name="Freeform 128">
                <a:extLst>
                  <a:ext uri="{FF2B5EF4-FFF2-40B4-BE49-F238E27FC236}">
                    <a16:creationId xmlns:a16="http://schemas.microsoft.com/office/drawing/2014/main" xmlns="" id="{600554F5-A128-1137-E16F-B1B33D9CCCF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2" name="Freeform 129">
                <a:extLst>
                  <a:ext uri="{FF2B5EF4-FFF2-40B4-BE49-F238E27FC236}">
                    <a16:creationId xmlns:a16="http://schemas.microsoft.com/office/drawing/2014/main" xmlns="" id="{3F9B0D16-F7A9-74AA-5EF7-6A36D959465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3" name="Freeform 130">
                <a:extLst>
                  <a:ext uri="{FF2B5EF4-FFF2-40B4-BE49-F238E27FC236}">
                    <a16:creationId xmlns:a16="http://schemas.microsoft.com/office/drawing/2014/main" xmlns="" id="{298D5BAD-4BC8-F6AB-B71D-7357F359450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4" name="Freeform 131">
                <a:extLst>
                  <a:ext uri="{FF2B5EF4-FFF2-40B4-BE49-F238E27FC236}">
                    <a16:creationId xmlns:a16="http://schemas.microsoft.com/office/drawing/2014/main" xmlns="" id="{3D3C6BF8-F945-C2D4-0A4D-3A5E9668E05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5" name="Freeform 132">
                <a:extLst>
                  <a:ext uri="{FF2B5EF4-FFF2-40B4-BE49-F238E27FC236}">
                    <a16:creationId xmlns:a16="http://schemas.microsoft.com/office/drawing/2014/main" xmlns="" id="{E3A05D44-8846-F7B3-E633-389C1677692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6" name="Freeform 133">
                <a:extLst>
                  <a:ext uri="{FF2B5EF4-FFF2-40B4-BE49-F238E27FC236}">
                    <a16:creationId xmlns:a16="http://schemas.microsoft.com/office/drawing/2014/main" xmlns="" id="{784BAE25-127B-1318-DB26-9CC22C843824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7" name="Freeform 134">
                <a:extLst>
                  <a:ext uri="{FF2B5EF4-FFF2-40B4-BE49-F238E27FC236}">
                    <a16:creationId xmlns:a16="http://schemas.microsoft.com/office/drawing/2014/main" xmlns="" id="{F8196493-2134-FB8E-17F3-9298DE37B0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8" name="Freeform 135">
                <a:extLst>
                  <a:ext uri="{FF2B5EF4-FFF2-40B4-BE49-F238E27FC236}">
                    <a16:creationId xmlns:a16="http://schemas.microsoft.com/office/drawing/2014/main" xmlns="" id="{C64D486B-6159-D408-FFE3-7A622B326F8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9" name="Freeform 136">
                <a:extLst>
                  <a:ext uri="{FF2B5EF4-FFF2-40B4-BE49-F238E27FC236}">
                    <a16:creationId xmlns:a16="http://schemas.microsoft.com/office/drawing/2014/main" xmlns="" id="{3E1F76BA-C92A-051E-0298-366D55751FE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0" name="Freeform 137">
                <a:extLst>
                  <a:ext uri="{FF2B5EF4-FFF2-40B4-BE49-F238E27FC236}">
                    <a16:creationId xmlns:a16="http://schemas.microsoft.com/office/drawing/2014/main" xmlns="" id="{B6D5FBFE-B554-5F68-C5EE-87FD79E2F68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1" name="Freeform 138">
                <a:extLst>
                  <a:ext uri="{FF2B5EF4-FFF2-40B4-BE49-F238E27FC236}">
                    <a16:creationId xmlns:a16="http://schemas.microsoft.com/office/drawing/2014/main" xmlns="" id="{7A26BDBF-03F2-5054-357C-96CA7ADB7EE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2" name="Freeform 139">
                <a:extLst>
                  <a:ext uri="{FF2B5EF4-FFF2-40B4-BE49-F238E27FC236}">
                    <a16:creationId xmlns:a16="http://schemas.microsoft.com/office/drawing/2014/main" xmlns="" id="{E85B9AB8-8D6B-7EDA-B440-2C4D1841BE3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46" name="Group 140">
              <a:extLst>
                <a:ext uri="{FF2B5EF4-FFF2-40B4-BE49-F238E27FC236}">
                  <a16:creationId xmlns:a16="http://schemas.microsoft.com/office/drawing/2014/main" xmlns="" id="{574C0D19-401F-BED2-E17D-76AA5DF6DE79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347" name="Freeform 141">
                <a:extLst>
                  <a:ext uri="{FF2B5EF4-FFF2-40B4-BE49-F238E27FC236}">
                    <a16:creationId xmlns:a16="http://schemas.microsoft.com/office/drawing/2014/main" xmlns="" id="{C4A9C871-3478-5F92-6DC6-3A3E8A6985E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8" name="Freeform 142">
                <a:extLst>
                  <a:ext uri="{FF2B5EF4-FFF2-40B4-BE49-F238E27FC236}">
                    <a16:creationId xmlns:a16="http://schemas.microsoft.com/office/drawing/2014/main" xmlns="" id="{A24E979E-53BE-76A8-7F77-A285A87D129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9" name="Freeform 143">
                <a:extLst>
                  <a:ext uri="{FF2B5EF4-FFF2-40B4-BE49-F238E27FC236}">
                    <a16:creationId xmlns:a16="http://schemas.microsoft.com/office/drawing/2014/main" xmlns="" id="{9AEE2176-8D95-753D-4392-C267C1164CA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0" name="Freeform 144">
                <a:extLst>
                  <a:ext uri="{FF2B5EF4-FFF2-40B4-BE49-F238E27FC236}">
                    <a16:creationId xmlns:a16="http://schemas.microsoft.com/office/drawing/2014/main" xmlns="" id="{E880C309-9392-0282-8C65-D6C6B1313AF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1" name="Freeform 145">
                <a:extLst>
                  <a:ext uri="{FF2B5EF4-FFF2-40B4-BE49-F238E27FC236}">
                    <a16:creationId xmlns:a16="http://schemas.microsoft.com/office/drawing/2014/main" xmlns="" id="{D79D795C-8A45-1D32-F480-3CDB13FE9B7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2" name="Freeform 146">
                <a:extLst>
                  <a:ext uri="{FF2B5EF4-FFF2-40B4-BE49-F238E27FC236}">
                    <a16:creationId xmlns:a16="http://schemas.microsoft.com/office/drawing/2014/main" xmlns="" id="{EF15733D-DC4E-6622-E675-ED6458FDDAA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3" name="Freeform 147">
                <a:extLst>
                  <a:ext uri="{FF2B5EF4-FFF2-40B4-BE49-F238E27FC236}">
                    <a16:creationId xmlns:a16="http://schemas.microsoft.com/office/drawing/2014/main" xmlns="" id="{D1488371-F31F-B7F8-3AD4-4AD07AD99B6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4" name="Freeform 148">
                <a:extLst>
                  <a:ext uri="{FF2B5EF4-FFF2-40B4-BE49-F238E27FC236}">
                    <a16:creationId xmlns:a16="http://schemas.microsoft.com/office/drawing/2014/main" xmlns="" id="{C273EEF9-862C-742E-3A0B-B3411B6B65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5" name="Freeform 149">
                <a:extLst>
                  <a:ext uri="{FF2B5EF4-FFF2-40B4-BE49-F238E27FC236}">
                    <a16:creationId xmlns:a16="http://schemas.microsoft.com/office/drawing/2014/main" xmlns="" id="{E345DD89-B984-1CF5-5700-DAA14199542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6" name="Freeform 150">
                <a:extLst>
                  <a:ext uri="{FF2B5EF4-FFF2-40B4-BE49-F238E27FC236}">
                    <a16:creationId xmlns:a16="http://schemas.microsoft.com/office/drawing/2014/main" xmlns="" id="{17D38860-624D-BE5D-5743-7C274C73CD7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7" name="Freeform 151">
                <a:extLst>
                  <a:ext uri="{FF2B5EF4-FFF2-40B4-BE49-F238E27FC236}">
                    <a16:creationId xmlns:a16="http://schemas.microsoft.com/office/drawing/2014/main" xmlns="" id="{B989887E-3B87-EE68-8A09-C873CE0A322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8" name="Freeform 152">
                <a:extLst>
                  <a:ext uri="{FF2B5EF4-FFF2-40B4-BE49-F238E27FC236}">
                    <a16:creationId xmlns:a16="http://schemas.microsoft.com/office/drawing/2014/main" xmlns="" id="{B3EEAC2B-B381-7FF2-A6A4-D222B80EDB0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9" name="Freeform 153">
                <a:extLst>
                  <a:ext uri="{FF2B5EF4-FFF2-40B4-BE49-F238E27FC236}">
                    <a16:creationId xmlns:a16="http://schemas.microsoft.com/office/drawing/2014/main" xmlns="" id="{FC0DC462-F17B-D182-FA5B-39A52A29B3A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0" name="Freeform 154">
                <a:extLst>
                  <a:ext uri="{FF2B5EF4-FFF2-40B4-BE49-F238E27FC236}">
                    <a16:creationId xmlns:a16="http://schemas.microsoft.com/office/drawing/2014/main" xmlns="" id="{B2B434F6-BA97-B2FB-172B-D2F1A1A94B3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1" name="Freeform 155">
                <a:extLst>
                  <a:ext uri="{FF2B5EF4-FFF2-40B4-BE49-F238E27FC236}">
                    <a16:creationId xmlns:a16="http://schemas.microsoft.com/office/drawing/2014/main" xmlns="" id="{6965AC7B-58AB-CA0F-91CA-0FA7623235A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2" name="Freeform 156">
                <a:extLst>
                  <a:ext uri="{FF2B5EF4-FFF2-40B4-BE49-F238E27FC236}">
                    <a16:creationId xmlns:a16="http://schemas.microsoft.com/office/drawing/2014/main" xmlns="" id="{CF592FDD-692F-BA91-8A23-F12534998D2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3" name="Freeform 157">
                <a:extLst>
                  <a:ext uri="{FF2B5EF4-FFF2-40B4-BE49-F238E27FC236}">
                    <a16:creationId xmlns:a16="http://schemas.microsoft.com/office/drawing/2014/main" xmlns="" id="{8768A863-67BC-A56A-6F77-E6DB85FC06F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4" name="Freeform 158">
                <a:extLst>
                  <a:ext uri="{FF2B5EF4-FFF2-40B4-BE49-F238E27FC236}">
                    <a16:creationId xmlns:a16="http://schemas.microsoft.com/office/drawing/2014/main" xmlns="" id="{39CAE6F6-8A04-F420-9437-7116130A7CF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5" name="Freeform 159">
                <a:extLst>
                  <a:ext uri="{FF2B5EF4-FFF2-40B4-BE49-F238E27FC236}">
                    <a16:creationId xmlns:a16="http://schemas.microsoft.com/office/drawing/2014/main" xmlns="" id="{2D561340-B621-D96F-B685-73FD2F52A8B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6" name="Freeform 160">
                <a:extLst>
                  <a:ext uri="{FF2B5EF4-FFF2-40B4-BE49-F238E27FC236}">
                    <a16:creationId xmlns:a16="http://schemas.microsoft.com/office/drawing/2014/main" xmlns="" id="{DC6E61B1-3EF2-B33A-4EA2-8FAFE36C4B2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7" name="Freeform 161">
                <a:extLst>
                  <a:ext uri="{FF2B5EF4-FFF2-40B4-BE49-F238E27FC236}">
                    <a16:creationId xmlns:a16="http://schemas.microsoft.com/office/drawing/2014/main" xmlns="" id="{DD3EDB87-08AF-F232-74B6-1DF18CBE8AC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8" name="Freeform 162">
                <a:extLst>
                  <a:ext uri="{FF2B5EF4-FFF2-40B4-BE49-F238E27FC236}">
                    <a16:creationId xmlns:a16="http://schemas.microsoft.com/office/drawing/2014/main" xmlns="" id="{5150DC3D-70C4-5542-93C0-FC799B8D920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9" name="Freeform 163">
                <a:extLst>
                  <a:ext uri="{FF2B5EF4-FFF2-40B4-BE49-F238E27FC236}">
                    <a16:creationId xmlns:a16="http://schemas.microsoft.com/office/drawing/2014/main" xmlns="" id="{CD445846-B5BB-7081-DD76-0BC9D6D21F2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0" name="Freeform 164">
                <a:extLst>
                  <a:ext uri="{FF2B5EF4-FFF2-40B4-BE49-F238E27FC236}">
                    <a16:creationId xmlns:a16="http://schemas.microsoft.com/office/drawing/2014/main" xmlns="" id="{8E6F418A-487D-41A9-F819-0C4DE7B3F8A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1" name="Freeform 165">
                <a:extLst>
                  <a:ext uri="{FF2B5EF4-FFF2-40B4-BE49-F238E27FC236}">
                    <a16:creationId xmlns:a16="http://schemas.microsoft.com/office/drawing/2014/main" xmlns="" id="{ED53B437-960F-D8E2-744D-32E14BD197E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2" name="Freeform 166">
                <a:extLst>
                  <a:ext uri="{FF2B5EF4-FFF2-40B4-BE49-F238E27FC236}">
                    <a16:creationId xmlns:a16="http://schemas.microsoft.com/office/drawing/2014/main" xmlns="" id="{CE2ED529-AC9D-E86E-0246-F8DD105E6F6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3" name="Freeform 167">
                <a:extLst>
                  <a:ext uri="{FF2B5EF4-FFF2-40B4-BE49-F238E27FC236}">
                    <a16:creationId xmlns:a16="http://schemas.microsoft.com/office/drawing/2014/main" xmlns="" id="{8B055A31-27E6-BE28-A01F-04ABBD17018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4" name="Freeform 168">
                <a:extLst>
                  <a:ext uri="{FF2B5EF4-FFF2-40B4-BE49-F238E27FC236}">
                    <a16:creationId xmlns:a16="http://schemas.microsoft.com/office/drawing/2014/main" xmlns="" id="{5A647964-404A-58D9-EAC2-E4ECCBD4CD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5" name="Freeform 169">
                <a:extLst>
                  <a:ext uri="{FF2B5EF4-FFF2-40B4-BE49-F238E27FC236}">
                    <a16:creationId xmlns:a16="http://schemas.microsoft.com/office/drawing/2014/main" xmlns="" id="{E2D9BEEA-B04E-0D40-C231-8C8B3DF41BD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6" name="Freeform 170">
                <a:extLst>
                  <a:ext uri="{FF2B5EF4-FFF2-40B4-BE49-F238E27FC236}">
                    <a16:creationId xmlns:a16="http://schemas.microsoft.com/office/drawing/2014/main" xmlns="" id="{94560CCF-A9C1-D98D-FC2E-6125DAC3DAE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7" name="Freeform 171">
                <a:extLst>
                  <a:ext uri="{FF2B5EF4-FFF2-40B4-BE49-F238E27FC236}">
                    <a16:creationId xmlns:a16="http://schemas.microsoft.com/office/drawing/2014/main" xmlns="" id="{F32A93C5-66AC-F967-5F91-547410E7962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8" name="Freeform 172">
                <a:extLst>
                  <a:ext uri="{FF2B5EF4-FFF2-40B4-BE49-F238E27FC236}">
                    <a16:creationId xmlns:a16="http://schemas.microsoft.com/office/drawing/2014/main" xmlns="" id="{621F2E4F-654C-185E-4627-A3F7600F132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9" name="Freeform 173">
                <a:extLst>
                  <a:ext uri="{FF2B5EF4-FFF2-40B4-BE49-F238E27FC236}">
                    <a16:creationId xmlns:a16="http://schemas.microsoft.com/office/drawing/2014/main" xmlns="" id="{3B8172B6-A187-8A70-A8E0-E7F91A258C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479" name="8">
            <a:hlinkClick r:id="" action="ppaction://media"/>
            <a:extLst>
              <a:ext uri="{FF2B5EF4-FFF2-40B4-BE49-F238E27FC236}">
                <a16:creationId xmlns:a16="http://schemas.microsoft.com/office/drawing/2014/main" xmlns="" id="{90F8DB1C-F3B5-8654-6CF0-4738A145A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0838" y="635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926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25" fill="hold"/>
                                        <p:tgtEl>
                                          <p:spTgt spid="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3124200" y="228600"/>
            <a:ext cx="3071720" cy="654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Nối</a:t>
            </a:r>
            <a:r>
              <a:rPr kumimoji="0" lang="en-US" sz="3500" b="1" i="0" u="none" strike="noStrike" kern="1200" cap="none" spc="-1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500" b="1" i="0" u="none" strike="noStrike" kern="1200" cap="none" spc="-1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câu</a:t>
            </a:r>
            <a:r>
              <a:rPr kumimoji="0" lang="en-US" sz="3500" b="1" i="0" u="none" strike="noStrike" kern="1200" cap="none" spc="-1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7-8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xmlns="" id="{B377B603-48C6-4EE0-C068-493710E03BA4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xmlns="" id="{C9A8A070-D7CE-80D6-04AF-6B641337ECFB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xmlns="" id="{0FFF4BD2-955C-C4E4-F1C0-C93BA49AA799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xmlns="" id="{1FBB04B4-C64B-D119-B084-DA5AF07E5F2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xmlns="" id="{096E6339-B0DC-156E-E833-4399CAF5623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xmlns="" id="{1B4115EB-C1B0-C458-F5E4-DF51048CF4A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xmlns="" id="{8F00392F-E767-593D-B00D-1815F006F0C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xmlns="" id="{DA2049C2-F217-2F99-E183-19AC0D5E397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xmlns="" id="{7290E49A-113A-B2F5-0466-A02679B2F9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xmlns="" id="{03484D9A-CAC0-4129-4E00-AFAB039542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6" name="Freeform 46">
                <a:extLst>
                  <a:ext uri="{FF2B5EF4-FFF2-40B4-BE49-F238E27FC236}">
                    <a16:creationId xmlns:a16="http://schemas.microsoft.com/office/drawing/2014/main" xmlns="" id="{CD9EF186-1D31-43C9-6DAD-C5BFB50665F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7" name="Freeform 47">
                <a:extLst>
                  <a:ext uri="{FF2B5EF4-FFF2-40B4-BE49-F238E27FC236}">
                    <a16:creationId xmlns:a16="http://schemas.microsoft.com/office/drawing/2014/main" xmlns="" id="{078E3150-D9BA-A1C0-1007-9B9FD8A299C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8" name="Freeform 48">
                <a:extLst>
                  <a:ext uri="{FF2B5EF4-FFF2-40B4-BE49-F238E27FC236}">
                    <a16:creationId xmlns:a16="http://schemas.microsoft.com/office/drawing/2014/main" xmlns="" id="{CF7F0D21-3923-46B8-A040-6839A1A9716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9" name="Freeform 49">
                <a:extLst>
                  <a:ext uri="{FF2B5EF4-FFF2-40B4-BE49-F238E27FC236}">
                    <a16:creationId xmlns:a16="http://schemas.microsoft.com/office/drawing/2014/main" xmlns="" id="{D59BB5A1-0C4A-A373-3A1D-9D6D084629B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0" name="Freeform 50">
                <a:extLst>
                  <a:ext uri="{FF2B5EF4-FFF2-40B4-BE49-F238E27FC236}">
                    <a16:creationId xmlns:a16="http://schemas.microsoft.com/office/drawing/2014/main" xmlns="" id="{D79A8BDF-21C6-7A08-23CF-30615C21FAD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1" name="Freeform 51">
                <a:extLst>
                  <a:ext uri="{FF2B5EF4-FFF2-40B4-BE49-F238E27FC236}">
                    <a16:creationId xmlns:a16="http://schemas.microsoft.com/office/drawing/2014/main" xmlns="" id="{A6CC4EE7-FD73-A39D-0570-ACF6ACF0F37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2" name="Freeform 52">
                <a:extLst>
                  <a:ext uri="{FF2B5EF4-FFF2-40B4-BE49-F238E27FC236}">
                    <a16:creationId xmlns:a16="http://schemas.microsoft.com/office/drawing/2014/main" xmlns="" id="{8A39E6E7-E6C7-11E2-21FF-408F5DC652F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3" name="Freeform 53">
                <a:extLst>
                  <a:ext uri="{FF2B5EF4-FFF2-40B4-BE49-F238E27FC236}">
                    <a16:creationId xmlns:a16="http://schemas.microsoft.com/office/drawing/2014/main" xmlns="" id="{21D48BF2-393B-402D-CA77-D59EC930D88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4" name="Freeform 54">
                <a:extLst>
                  <a:ext uri="{FF2B5EF4-FFF2-40B4-BE49-F238E27FC236}">
                    <a16:creationId xmlns:a16="http://schemas.microsoft.com/office/drawing/2014/main" xmlns="" id="{6EB9BF90-CB69-7317-8E14-AF956B1A3EF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5" name="Freeform 55">
                <a:extLst>
                  <a:ext uri="{FF2B5EF4-FFF2-40B4-BE49-F238E27FC236}">
                    <a16:creationId xmlns:a16="http://schemas.microsoft.com/office/drawing/2014/main" xmlns="" id="{96C58BF1-773C-F4DA-441B-36205420339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6" name="Freeform 56">
                <a:extLst>
                  <a:ext uri="{FF2B5EF4-FFF2-40B4-BE49-F238E27FC236}">
                    <a16:creationId xmlns:a16="http://schemas.microsoft.com/office/drawing/2014/main" xmlns="" id="{6A2505A4-9D6A-8E80-92E1-C4C8039EDE3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7" name="Freeform 57">
                <a:extLst>
                  <a:ext uri="{FF2B5EF4-FFF2-40B4-BE49-F238E27FC236}">
                    <a16:creationId xmlns:a16="http://schemas.microsoft.com/office/drawing/2014/main" xmlns="" id="{9CE2C0D8-F0BA-B7B7-7DAD-5DD383B190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8" name="Freeform 58">
                <a:extLst>
                  <a:ext uri="{FF2B5EF4-FFF2-40B4-BE49-F238E27FC236}">
                    <a16:creationId xmlns:a16="http://schemas.microsoft.com/office/drawing/2014/main" xmlns="" id="{8F755095-BB08-7E3C-4BF9-B9D2DD79A4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9" name="Freeform 59">
                <a:extLst>
                  <a:ext uri="{FF2B5EF4-FFF2-40B4-BE49-F238E27FC236}">
                    <a16:creationId xmlns:a16="http://schemas.microsoft.com/office/drawing/2014/main" xmlns="" id="{4FDFD5CB-E755-93B8-3D54-F5A737F182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0" name="Freeform 60">
                <a:extLst>
                  <a:ext uri="{FF2B5EF4-FFF2-40B4-BE49-F238E27FC236}">
                    <a16:creationId xmlns:a16="http://schemas.microsoft.com/office/drawing/2014/main" xmlns="" id="{FBDB7745-D340-3766-23EE-9E2C6C9CC68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1" name="Freeform 61">
                <a:extLst>
                  <a:ext uri="{FF2B5EF4-FFF2-40B4-BE49-F238E27FC236}">
                    <a16:creationId xmlns:a16="http://schemas.microsoft.com/office/drawing/2014/main" xmlns="" id="{C49A58EA-58F3-CEC7-90AB-3D786DCB0B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2" name="Freeform 62">
                <a:extLst>
                  <a:ext uri="{FF2B5EF4-FFF2-40B4-BE49-F238E27FC236}">
                    <a16:creationId xmlns:a16="http://schemas.microsoft.com/office/drawing/2014/main" xmlns="" id="{70C0CDDB-3A0D-41DF-C4E0-86D8509943B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3" name="Freeform 63">
                <a:extLst>
                  <a:ext uri="{FF2B5EF4-FFF2-40B4-BE49-F238E27FC236}">
                    <a16:creationId xmlns:a16="http://schemas.microsoft.com/office/drawing/2014/main" xmlns="" id="{C16BC70C-740F-3FF8-473A-8C9664CA68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4" name="Freeform 64">
                <a:extLst>
                  <a:ext uri="{FF2B5EF4-FFF2-40B4-BE49-F238E27FC236}">
                    <a16:creationId xmlns:a16="http://schemas.microsoft.com/office/drawing/2014/main" xmlns="" id="{CF57E92A-C628-52F7-DBDA-98A91FD3A40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5" name="Freeform 65">
                <a:extLst>
                  <a:ext uri="{FF2B5EF4-FFF2-40B4-BE49-F238E27FC236}">
                    <a16:creationId xmlns:a16="http://schemas.microsoft.com/office/drawing/2014/main" xmlns="" id="{A2EB37A2-ED60-6EC8-59C8-081101E0959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6" name="Freeform 66">
                <a:extLst>
                  <a:ext uri="{FF2B5EF4-FFF2-40B4-BE49-F238E27FC236}">
                    <a16:creationId xmlns:a16="http://schemas.microsoft.com/office/drawing/2014/main" xmlns="" id="{BA09CBA6-2470-1C0B-1839-433DC5A7BFE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7" name="Freeform 67">
                <a:extLst>
                  <a:ext uri="{FF2B5EF4-FFF2-40B4-BE49-F238E27FC236}">
                    <a16:creationId xmlns:a16="http://schemas.microsoft.com/office/drawing/2014/main" xmlns="" id="{9202AFA1-D94A-2CFB-D689-B857751C6AC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8" name="Freeform 68">
                <a:extLst>
                  <a:ext uri="{FF2B5EF4-FFF2-40B4-BE49-F238E27FC236}">
                    <a16:creationId xmlns:a16="http://schemas.microsoft.com/office/drawing/2014/main" xmlns="" id="{0591FA5A-79B8-6F77-E297-A55A2B878BE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9" name="Freeform 69">
                <a:extLst>
                  <a:ext uri="{FF2B5EF4-FFF2-40B4-BE49-F238E27FC236}">
                    <a16:creationId xmlns:a16="http://schemas.microsoft.com/office/drawing/2014/main" xmlns="" id="{C55D872B-BB19-7329-0EEA-D86733CE78E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0" name="Freeform 70">
                <a:extLst>
                  <a:ext uri="{FF2B5EF4-FFF2-40B4-BE49-F238E27FC236}">
                    <a16:creationId xmlns:a16="http://schemas.microsoft.com/office/drawing/2014/main" xmlns="" id="{0A943BEC-3B2C-296F-9926-4374CF5CE6F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1" name="Freeform 71">
                <a:extLst>
                  <a:ext uri="{FF2B5EF4-FFF2-40B4-BE49-F238E27FC236}">
                    <a16:creationId xmlns:a16="http://schemas.microsoft.com/office/drawing/2014/main" xmlns="" id="{ACB72DED-D4AB-2586-FE86-C564FC65B15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xmlns="" id="{D8FAD14D-1460-7652-0830-C1B2D20E7CD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69" name="Freeform 73">
                <a:extLst>
                  <a:ext uri="{FF2B5EF4-FFF2-40B4-BE49-F238E27FC236}">
                    <a16:creationId xmlns:a16="http://schemas.microsoft.com/office/drawing/2014/main" xmlns="" id="{8011F1AA-6FC8-3D46-0616-DC55EB85B37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0" name="Freeform 74">
                <a:extLst>
                  <a:ext uri="{FF2B5EF4-FFF2-40B4-BE49-F238E27FC236}">
                    <a16:creationId xmlns:a16="http://schemas.microsoft.com/office/drawing/2014/main" xmlns="" id="{D822BD87-957F-BF33-468A-DB03A2497EB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1" name="Freeform 75">
                <a:extLst>
                  <a:ext uri="{FF2B5EF4-FFF2-40B4-BE49-F238E27FC236}">
                    <a16:creationId xmlns:a16="http://schemas.microsoft.com/office/drawing/2014/main" xmlns="" id="{A95B202C-20FD-98A7-AD25-E67245AC11C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2" name="Freeform 76">
                <a:extLst>
                  <a:ext uri="{FF2B5EF4-FFF2-40B4-BE49-F238E27FC236}">
                    <a16:creationId xmlns:a16="http://schemas.microsoft.com/office/drawing/2014/main" xmlns="" id="{65203E25-D411-7A77-CE55-BB1DF0DF93F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3" name="Freeform 77">
                <a:extLst>
                  <a:ext uri="{FF2B5EF4-FFF2-40B4-BE49-F238E27FC236}">
                    <a16:creationId xmlns:a16="http://schemas.microsoft.com/office/drawing/2014/main" xmlns="" id="{8DC43FAE-556F-94E3-DC58-BA4A12AFFB1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4" name="Freeform 78">
                <a:extLst>
                  <a:ext uri="{FF2B5EF4-FFF2-40B4-BE49-F238E27FC236}">
                    <a16:creationId xmlns:a16="http://schemas.microsoft.com/office/drawing/2014/main" xmlns="" id="{EED0AC52-17D7-D82A-EC23-7A460E9F8B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5" name="Freeform 79">
                <a:extLst>
                  <a:ext uri="{FF2B5EF4-FFF2-40B4-BE49-F238E27FC236}">
                    <a16:creationId xmlns:a16="http://schemas.microsoft.com/office/drawing/2014/main" xmlns="" id="{9A53BBC4-3E47-D8AD-1ED2-60ED6C33B6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6" name="Freeform 80">
                <a:extLst>
                  <a:ext uri="{FF2B5EF4-FFF2-40B4-BE49-F238E27FC236}">
                    <a16:creationId xmlns:a16="http://schemas.microsoft.com/office/drawing/2014/main" xmlns="" id="{2EF0E8AC-15C8-211B-6D33-2CB9D703BBC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7" name="Freeform 81">
                <a:extLst>
                  <a:ext uri="{FF2B5EF4-FFF2-40B4-BE49-F238E27FC236}">
                    <a16:creationId xmlns:a16="http://schemas.microsoft.com/office/drawing/2014/main" xmlns="" id="{F7131AB0-0BBC-D0FF-CEB4-A659C8C03CA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8" name="Freeform 82">
                <a:extLst>
                  <a:ext uri="{FF2B5EF4-FFF2-40B4-BE49-F238E27FC236}">
                    <a16:creationId xmlns:a16="http://schemas.microsoft.com/office/drawing/2014/main" xmlns="" id="{75422046-C58F-F63D-A5CD-9D921E1F266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9" name="Freeform 83">
                <a:extLst>
                  <a:ext uri="{FF2B5EF4-FFF2-40B4-BE49-F238E27FC236}">
                    <a16:creationId xmlns:a16="http://schemas.microsoft.com/office/drawing/2014/main" xmlns="" id="{CDBF0845-5CD3-0330-364F-329F6BE85ED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0" name="Freeform 84">
                <a:extLst>
                  <a:ext uri="{FF2B5EF4-FFF2-40B4-BE49-F238E27FC236}">
                    <a16:creationId xmlns:a16="http://schemas.microsoft.com/office/drawing/2014/main" xmlns="" id="{E272DFE3-05B1-DF27-D0E4-D8761044E92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1" name="Freeform 85">
                <a:extLst>
                  <a:ext uri="{FF2B5EF4-FFF2-40B4-BE49-F238E27FC236}">
                    <a16:creationId xmlns:a16="http://schemas.microsoft.com/office/drawing/2014/main" xmlns="" id="{9B802264-58E8-FD2A-25B1-9E8CAFE587C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2" name="Freeform 86">
                <a:extLst>
                  <a:ext uri="{FF2B5EF4-FFF2-40B4-BE49-F238E27FC236}">
                    <a16:creationId xmlns:a16="http://schemas.microsoft.com/office/drawing/2014/main" xmlns="" id="{A75E2E7D-4FE0-04F8-D4C0-56907F06158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3" name="Freeform 87">
                <a:extLst>
                  <a:ext uri="{FF2B5EF4-FFF2-40B4-BE49-F238E27FC236}">
                    <a16:creationId xmlns:a16="http://schemas.microsoft.com/office/drawing/2014/main" xmlns="" id="{46AC749C-A5AE-464E-38EF-D1344D16802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4" name="Freeform 88">
                <a:extLst>
                  <a:ext uri="{FF2B5EF4-FFF2-40B4-BE49-F238E27FC236}">
                    <a16:creationId xmlns:a16="http://schemas.microsoft.com/office/drawing/2014/main" xmlns="" id="{1D4ACB38-C8EF-5E41-4DC4-C7BB63B8DD1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5" name="Freeform 89">
                <a:extLst>
                  <a:ext uri="{FF2B5EF4-FFF2-40B4-BE49-F238E27FC236}">
                    <a16:creationId xmlns:a16="http://schemas.microsoft.com/office/drawing/2014/main" xmlns="" id="{357B9690-BC0C-7392-44E8-6FDD89721528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6" name="Freeform 90">
                <a:extLst>
                  <a:ext uri="{FF2B5EF4-FFF2-40B4-BE49-F238E27FC236}">
                    <a16:creationId xmlns:a16="http://schemas.microsoft.com/office/drawing/2014/main" xmlns="" id="{90D1F740-BECE-FCFB-B095-E7F21963D0B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7" name="Freeform 91">
                <a:extLst>
                  <a:ext uri="{FF2B5EF4-FFF2-40B4-BE49-F238E27FC236}">
                    <a16:creationId xmlns:a16="http://schemas.microsoft.com/office/drawing/2014/main" xmlns="" id="{F7BE18C0-12F9-E7EF-A8C5-992CA2122C3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8" name="Freeform 92">
                <a:extLst>
                  <a:ext uri="{FF2B5EF4-FFF2-40B4-BE49-F238E27FC236}">
                    <a16:creationId xmlns:a16="http://schemas.microsoft.com/office/drawing/2014/main" xmlns="" id="{276C0A0C-C25D-96DD-5B1A-3BB1B51A27E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9" name="Freeform 93">
                <a:extLst>
                  <a:ext uri="{FF2B5EF4-FFF2-40B4-BE49-F238E27FC236}">
                    <a16:creationId xmlns:a16="http://schemas.microsoft.com/office/drawing/2014/main" xmlns="" id="{1DC16324-CE2E-8075-F1D9-97F559B6E7C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0" name="Freeform 94">
                <a:extLst>
                  <a:ext uri="{FF2B5EF4-FFF2-40B4-BE49-F238E27FC236}">
                    <a16:creationId xmlns:a16="http://schemas.microsoft.com/office/drawing/2014/main" xmlns="" id="{61604989-2B1B-22E5-948B-400D0573AB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1" name="Freeform 95">
                <a:extLst>
                  <a:ext uri="{FF2B5EF4-FFF2-40B4-BE49-F238E27FC236}">
                    <a16:creationId xmlns:a16="http://schemas.microsoft.com/office/drawing/2014/main" xmlns="" id="{E110FAA3-CBF5-1745-0528-CA103FF50D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2" name="Freeform 96">
                <a:extLst>
                  <a:ext uri="{FF2B5EF4-FFF2-40B4-BE49-F238E27FC236}">
                    <a16:creationId xmlns:a16="http://schemas.microsoft.com/office/drawing/2014/main" xmlns="" id="{4F9FE5CC-AF58-150F-33BB-E2FB2A02547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3" name="Freeform 97">
                <a:extLst>
                  <a:ext uri="{FF2B5EF4-FFF2-40B4-BE49-F238E27FC236}">
                    <a16:creationId xmlns:a16="http://schemas.microsoft.com/office/drawing/2014/main" xmlns="" id="{2AB9E63C-7C22-672F-AA97-F2FCE3FAC8F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4" name="Freeform 98">
                <a:extLst>
                  <a:ext uri="{FF2B5EF4-FFF2-40B4-BE49-F238E27FC236}">
                    <a16:creationId xmlns:a16="http://schemas.microsoft.com/office/drawing/2014/main" xmlns="" id="{7B636D6D-601B-9414-8068-03B34D6D40E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5" name="Freeform 99">
                <a:extLst>
                  <a:ext uri="{FF2B5EF4-FFF2-40B4-BE49-F238E27FC236}">
                    <a16:creationId xmlns:a16="http://schemas.microsoft.com/office/drawing/2014/main" xmlns="" id="{BA93A567-9901-FE82-425F-975339702C6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6" name="Freeform 100">
                <a:extLst>
                  <a:ext uri="{FF2B5EF4-FFF2-40B4-BE49-F238E27FC236}">
                    <a16:creationId xmlns:a16="http://schemas.microsoft.com/office/drawing/2014/main" xmlns="" id="{53840215-C6A9-5256-1FAB-D5BAA9E1500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7" name="Freeform 101">
                <a:extLst>
                  <a:ext uri="{FF2B5EF4-FFF2-40B4-BE49-F238E27FC236}">
                    <a16:creationId xmlns:a16="http://schemas.microsoft.com/office/drawing/2014/main" xmlns="" id="{AEC1F1ED-12D7-4467-6DBF-8231539D42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5" name="Freeform 102">
                <a:extLst>
                  <a:ext uri="{FF2B5EF4-FFF2-40B4-BE49-F238E27FC236}">
                    <a16:creationId xmlns:a16="http://schemas.microsoft.com/office/drawing/2014/main" xmlns="" id="{E4348699-198D-1911-B97B-82AA7CAEEDC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6" name="Freeform 103">
                <a:extLst>
                  <a:ext uri="{FF2B5EF4-FFF2-40B4-BE49-F238E27FC236}">
                    <a16:creationId xmlns:a16="http://schemas.microsoft.com/office/drawing/2014/main" xmlns="" id="{8CE9DA6B-F353-0C93-F973-98FDCBFB24E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7" name="Freeform 104">
                <a:extLst>
                  <a:ext uri="{FF2B5EF4-FFF2-40B4-BE49-F238E27FC236}">
                    <a16:creationId xmlns:a16="http://schemas.microsoft.com/office/drawing/2014/main" xmlns="" id="{CA019936-0904-6C71-DA87-E6B92F13A6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8" name="Freeform 105">
                <a:extLst>
                  <a:ext uri="{FF2B5EF4-FFF2-40B4-BE49-F238E27FC236}">
                    <a16:creationId xmlns:a16="http://schemas.microsoft.com/office/drawing/2014/main" xmlns="" id="{E1C66720-F49E-E673-44BD-F6E0E00F3C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9" name="Group 106">
              <a:extLst>
                <a:ext uri="{FF2B5EF4-FFF2-40B4-BE49-F238E27FC236}">
                  <a16:creationId xmlns:a16="http://schemas.microsoft.com/office/drawing/2014/main" xmlns="" id="{299379B3-D741-8B4A-62BD-09935FFF1E0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4" name="Freeform 107">
                <a:extLst>
                  <a:ext uri="{FF2B5EF4-FFF2-40B4-BE49-F238E27FC236}">
                    <a16:creationId xmlns:a16="http://schemas.microsoft.com/office/drawing/2014/main" xmlns="" id="{25660FE5-A95A-5A27-4F17-C5A4584D918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08">
                <a:extLst>
                  <a:ext uri="{FF2B5EF4-FFF2-40B4-BE49-F238E27FC236}">
                    <a16:creationId xmlns:a16="http://schemas.microsoft.com/office/drawing/2014/main" xmlns="" id="{388F141B-C286-463D-D848-C6859AC871B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09">
                <a:extLst>
                  <a:ext uri="{FF2B5EF4-FFF2-40B4-BE49-F238E27FC236}">
                    <a16:creationId xmlns:a16="http://schemas.microsoft.com/office/drawing/2014/main" xmlns="" id="{C9B04053-E849-BB13-F502-DF2DE0AD267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10">
                <a:extLst>
                  <a:ext uri="{FF2B5EF4-FFF2-40B4-BE49-F238E27FC236}">
                    <a16:creationId xmlns:a16="http://schemas.microsoft.com/office/drawing/2014/main" xmlns="" id="{337D86BF-9417-7BD2-F26A-D088495F446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" name="Freeform 111">
                <a:extLst>
                  <a:ext uri="{FF2B5EF4-FFF2-40B4-BE49-F238E27FC236}">
                    <a16:creationId xmlns:a16="http://schemas.microsoft.com/office/drawing/2014/main" xmlns="" id="{18EDEA90-B9F2-91D2-E967-84ED19C504C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12">
                <a:extLst>
                  <a:ext uri="{FF2B5EF4-FFF2-40B4-BE49-F238E27FC236}">
                    <a16:creationId xmlns:a16="http://schemas.microsoft.com/office/drawing/2014/main" xmlns="" id="{976BAC74-7B43-D94D-068C-7AD59CF3951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13">
                <a:extLst>
                  <a:ext uri="{FF2B5EF4-FFF2-40B4-BE49-F238E27FC236}">
                    <a16:creationId xmlns:a16="http://schemas.microsoft.com/office/drawing/2014/main" xmlns="" id="{41847D22-429C-100E-CE3E-CDE7C1FEAD0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4">
                <a:extLst>
                  <a:ext uri="{FF2B5EF4-FFF2-40B4-BE49-F238E27FC236}">
                    <a16:creationId xmlns:a16="http://schemas.microsoft.com/office/drawing/2014/main" xmlns="" id="{C32928A7-F712-A03D-DBC8-8D4CA6DC85C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5">
                <a:extLst>
                  <a:ext uri="{FF2B5EF4-FFF2-40B4-BE49-F238E27FC236}">
                    <a16:creationId xmlns:a16="http://schemas.microsoft.com/office/drawing/2014/main" xmlns="" id="{6DD5AEB8-4D84-F9D4-69D1-8A8E67CCDD1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6">
                <a:extLst>
                  <a:ext uri="{FF2B5EF4-FFF2-40B4-BE49-F238E27FC236}">
                    <a16:creationId xmlns:a16="http://schemas.microsoft.com/office/drawing/2014/main" xmlns="" id="{6EFC9748-32EC-A56B-04EF-C148E25ED2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7">
                <a:extLst>
                  <a:ext uri="{FF2B5EF4-FFF2-40B4-BE49-F238E27FC236}">
                    <a16:creationId xmlns:a16="http://schemas.microsoft.com/office/drawing/2014/main" xmlns="" id="{793804E7-B944-BB45-8327-AB5928AD88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8">
                <a:extLst>
                  <a:ext uri="{FF2B5EF4-FFF2-40B4-BE49-F238E27FC236}">
                    <a16:creationId xmlns:a16="http://schemas.microsoft.com/office/drawing/2014/main" xmlns="" id="{6883B55D-5A6C-C4D3-0FA9-09C9AB0ECF8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9">
                <a:extLst>
                  <a:ext uri="{FF2B5EF4-FFF2-40B4-BE49-F238E27FC236}">
                    <a16:creationId xmlns:a16="http://schemas.microsoft.com/office/drawing/2014/main" xmlns="" id="{727FB58E-D206-EAED-99B3-7FAF284A1C2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20">
                <a:extLst>
                  <a:ext uri="{FF2B5EF4-FFF2-40B4-BE49-F238E27FC236}">
                    <a16:creationId xmlns:a16="http://schemas.microsoft.com/office/drawing/2014/main" xmlns="" id="{8D73E7E1-D10D-08A1-0709-447E4C3719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21">
                <a:extLst>
                  <a:ext uri="{FF2B5EF4-FFF2-40B4-BE49-F238E27FC236}">
                    <a16:creationId xmlns:a16="http://schemas.microsoft.com/office/drawing/2014/main" xmlns="" id="{1D68B5A7-7CD8-4D6B-0B02-A754D12FDC5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22">
                <a:extLst>
                  <a:ext uri="{FF2B5EF4-FFF2-40B4-BE49-F238E27FC236}">
                    <a16:creationId xmlns:a16="http://schemas.microsoft.com/office/drawing/2014/main" xmlns="" id="{4BE49B22-EB0A-C002-24F7-AA74365EBD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23">
                <a:extLst>
                  <a:ext uri="{FF2B5EF4-FFF2-40B4-BE49-F238E27FC236}">
                    <a16:creationId xmlns:a16="http://schemas.microsoft.com/office/drawing/2014/main" xmlns="" id="{43D657EF-AE25-562C-979F-4FD68DF7EF4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4">
                <a:extLst>
                  <a:ext uri="{FF2B5EF4-FFF2-40B4-BE49-F238E27FC236}">
                    <a16:creationId xmlns:a16="http://schemas.microsoft.com/office/drawing/2014/main" xmlns="" id="{392BE787-D9EB-3D59-9002-CB1EB1AD4D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5">
                <a:extLst>
                  <a:ext uri="{FF2B5EF4-FFF2-40B4-BE49-F238E27FC236}">
                    <a16:creationId xmlns:a16="http://schemas.microsoft.com/office/drawing/2014/main" xmlns="" id="{653A7529-71EC-1AB7-9998-F5A4965F44C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6">
                <a:extLst>
                  <a:ext uri="{FF2B5EF4-FFF2-40B4-BE49-F238E27FC236}">
                    <a16:creationId xmlns:a16="http://schemas.microsoft.com/office/drawing/2014/main" xmlns="" id="{5F0FB06F-2EA6-FC29-DC96-D4735D2755B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6" name="Freeform 127">
                <a:extLst>
                  <a:ext uri="{FF2B5EF4-FFF2-40B4-BE49-F238E27FC236}">
                    <a16:creationId xmlns:a16="http://schemas.microsoft.com/office/drawing/2014/main" xmlns="" id="{35AEBAAD-2025-0941-FBA5-57F321DABAC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7" name="Freeform 128">
                <a:extLst>
                  <a:ext uri="{FF2B5EF4-FFF2-40B4-BE49-F238E27FC236}">
                    <a16:creationId xmlns:a16="http://schemas.microsoft.com/office/drawing/2014/main" xmlns="" id="{1616C2A8-93B1-FE0A-E5BC-AEEE91566F8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8" name="Freeform 129">
                <a:extLst>
                  <a:ext uri="{FF2B5EF4-FFF2-40B4-BE49-F238E27FC236}">
                    <a16:creationId xmlns:a16="http://schemas.microsoft.com/office/drawing/2014/main" xmlns="" id="{7A26B109-DFF1-A862-7672-EF1076B4465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9" name="Freeform 130">
                <a:extLst>
                  <a:ext uri="{FF2B5EF4-FFF2-40B4-BE49-F238E27FC236}">
                    <a16:creationId xmlns:a16="http://schemas.microsoft.com/office/drawing/2014/main" xmlns="" id="{74D15008-F955-3B24-E870-51C9DFC322F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0" name="Freeform 131">
                <a:extLst>
                  <a:ext uri="{FF2B5EF4-FFF2-40B4-BE49-F238E27FC236}">
                    <a16:creationId xmlns:a16="http://schemas.microsoft.com/office/drawing/2014/main" xmlns="" id="{0DCF4C41-A762-2CBA-9FBF-E832548875E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1" name="Freeform 132">
                <a:extLst>
                  <a:ext uri="{FF2B5EF4-FFF2-40B4-BE49-F238E27FC236}">
                    <a16:creationId xmlns:a16="http://schemas.microsoft.com/office/drawing/2014/main" xmlns="" id="{C1C7476A-215A-6150-3A5E-671650DC9CD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2" name="Freeform 133">
                <a:extLst>
                  <a:ext uri="{FF2B5EF4-FFF2-40B4-BE49-F238E27FC236}">
                    <a16:creationId xmlns:a16="http://schemas.microsoft.com/office/drawing/2014/main" xmlns="" id="{9FAB27F2-8D1C-B812-D125-0B437F2F4FC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3" name="Freeform 134">
                <a:extLst>
                  <a:ext uri="{FF2B5EF4-FFF2-40B4-BE49-F238E27FC236}">
                    <a16:creationId xmlns:a16="http://schemas.microsoft.com/office/drawing/2014/main" xmlns="" id="{D32B7D87-1AE7-8228-B998-6E78D3D5CF8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4" name="Freeform 135">
                <a:extLst>
                  <a:ext uri="{FF2B5EF4-FFF2-40B4-BE49-F238E27FC236}">
                    <a16:creationId xmlns:a16="http://schemas.microsoft.com/office/drawing/2014/main" xmlns="" id="{9757575F-58E2-5CE9-635A-88C89F18815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5" name="Freeform 136">
                <a:extLst>
                  <a:ext uri="{FF2B5EF4-FFF2-40B4-BE49-F238E27FC236}">
                    <a16:creationId xmlns:a16="http://schemas.microsoft.com/office/drawing/2014/main" xmlns="" id="{414A9724-F315-CB4C-9671-87FC3AAFD04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6" name="Freeform 137">
                <a:extLst>
                  <a:ext uri="{FF2B5EF4-FFF2-40B4-BE49-F238E27FC236}">
                    <a16:creationId xmlns:a16="http://schemas.microsoft.com/office/drawing/2014/main" xmlns="" id="{44F20D29-8B2E-4354-FC42-A135B727FA3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7" name="Freeform 138">
                <a:extLst>
                  <a:ext uri="{FF2B5EF4-FFF2-40B4-BE49-F238E27FC236}">
                    <a16:creationId xmlns:a16="http://schemas.microsoft.com/office/drawing/2014/main" xmlns="" id="{1D2B2D7C-DA83-138F-1175-4CCFAF556B4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8" name="Freeform 139">
                <a:extLst>
                  <a:ext uri="{FF2B5EF4-FFF2-40B4-BE49-F238E27FC236}">
                    <a16:creationId xmlns:a16="http://schemas.microsoft.com/office/drawing/2014/main" xmlns="" id="{5588939C-3CE0-9A2A-EA72-319B740088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xmlns="" id="{A87FF26F-3362-883E-5636-505D8CF9B559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" name="Freeform 141">
                <a:extLst>
                  <a:ext uri="{FF2B5EF4-FFF2-40B4-BE49-F238E27FC236}">
                    <a16:creationId xmlns:a16="http://schemas.microsoft.com/office/drawing/2014/main" xmlns="" id="{98C0F93C-8F78-9590-A840-441CFB52230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Freeform 142">
                <a:extLst>
                  <a:ext uri="{FF2B5EF4-FFF2-40B4-BE49-F238E27FC236}">
                    <a16:creationId xmlns:a16="http://schemas.microsoft.com/office/drawing/2014/main" xmlns="" id="{11DD1A19-8D2B-0FDC-C08A-B6C1EEB0D09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Freeform 143">
                <a:extLst>
                  <a:ext uri="{FF2B5EF4-FFF2-40B4-BE49-F238E27FC236}">
                    <a16:creationId xmlns:a16="http://schemas.microsoft.com/office/drawing/2014/main" xmlns="" id="{658E8B02-1142-63A6-1929-56A3BF5ACB8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Freeform 144">
                <a:extLst>
                  <a:ext uri="{FF2B5EF4-FFF2-40B4-BE49-F238E27FC236}">
                    <a16:creationId xmlns:a16="http://schemas.microsoft.com/office/drawing/2014/main" xmlns="" id="{CE8C010C-DD99-D798-2513-69BA661C74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Freeform 145">
                <a:extLst>
                  <a:ext uri="{FF2B5EF4-FFF2-40B4-BE49-F238E27FC236}">
                    <a16:creationId xmlns:a16="http://schemas.microsoft.com/office/drawing/2014/main" xmlns="" id="{D4CB2C21-0043-9453-D908-742A83695A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6">
                <a:extLst>
                  <a:ext uri="{FF2B5EF4-FFF2-40B4-BE49-F238E27FC236}">
                    <a16:creationId xmlns:a16="http://schemas.microsoft.com/office/drawing/2014/main" xmlns="" id="{E1647359-B501-1B00-1343-41DE1870151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7">
                <a:extLst>
                  <a:ext uri="{FF2B5EF4-FFF2-40B4-BE49-F238E27FC236}">
                    <a16:creationId xmlns:a16="http://schemas.microsoft.com/office/drawing/2014/main" xmlns="" id="{D6BE6A3B-93BC-6778-928E-2856385DC5D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8">
                <a:extLst>
                  <a:ext uri="{FF2B5EF4-FFF2-40B4-BE49-F238E27FC236}">
                    <a16:creationId xmlns:a16="http://schemas.microsoft.com/office/drawing/2014/main" xmlns="" id="{8C4BF4D1-6B88-9428-0725-C565B8B446E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9">
                <a:extLst>
                  <a:ext uri="{FF2B5EF4-FFF2-40B4-BE49-F238E27FC236}">
                    <a16:creationId xmlns:a16="http://schemas.microsoft.com/office/drawing/2014/main" xmlns="" id="{9F983D90-29AE-604B-F1B9-45F40317305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50">
                <a:extLst>
                  <a:ext uri="{FF2B5EF4-FFF2-40B4-BE49-F238E27FC236}">
                    <a16:creationId xmlns:a16="http://schemas.microsoft.com/office/drawing/2014/main" xmlns="" id="{E704680D-5C27-5F04-B437-7C75FF1D42C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51">
                <a:extLst>
                  <a:ext uri="{FF2B5EF4-FFF2-40B4-BE49-F238E27FC236}">
                    <a16:creationId xmlns:a16="http://schemas.microsoft.com/office/drawing/2014/main" xmlns="" id="{6584E900-CE29-1F73-4152-0542682DAC1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52">
                <a:extLst>
                  <a:ext uri="{FF2B5EF4-FFF2-40B4-BE49-F238E27FC236}">
                    <a16:creationId xmlns:a16="http://schemas.microsoft.com/office/drawing/2014/main" xmlns="" id="{7004B07A-0195-1927-B3F7-4C0B8FE1709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53">
                <a:extLst>
                  <a:ext uri="{FF2B5EF4-FFF2-40B4-BE49-F238E27FC236}">
                    <a16:creationId xmlns:a16="http://schemas.microsoft.com/office/drawing/2014/main" xmlns="" id="{3D57B20A-7716-021D-6DB8-9A88A9EF66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4">
                <a:extLst>
                  <a:ext uri="{FF2B5EF4-FFF2-40B4-BE49-F238E27FC236}">
                    <a16:creationId xmlns:a16="http://schemas.microsoft.com/office/drawing/2014/main" xmlns="" id="{0CFB74AA-A11E-BB06-7720-7542AF3640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5">
                <a:extLst>
                  <a:ext uri="{FF2B5EF4-FFF2-40B4-BE49-F238E27FC236}">
                    <a16:creationId xmlns:a16="http://schemas.microsoft.com/office/drawing/2014/main" xmlns="" id="{2E662B44-7721-7A62-4D34-3B9AE78CDC1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6">
                <a:extLst>
                  <a:ext uri="{FF2B5EF4-FFF2-40B4-BE49-F238E27FC236}">
                    <a16:creationId xmlns:a16="http://schemas.microsoft.com/office/drawing/2014/main" xmlns="" id="{C81E0B0A-CF8F-8B52-C2A6-56017A0B374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7">
                <a:extLst>
                  <a:ext uri="{FF2B5EF4-FFF2-40B4-BE49-F238E27FC236}">
                    <a16:creationId xmlns:a16="http://schemas.microsoft.com/office/drawing/2014/main" xmlns="" id="{A5138C26-3739-E95E-4766-7D63D171E5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8">
                <a:extLst>
                  <a:ext uri="{FF2B5EF4-FFF2-40B4-BE49-F238E27FC236}">
                    <a16:creationId xmlns:a16="http://schemas.microsoft.com/office/drawing/2014/main" xmlns="" id="{51F95A12-1A29-E07D-49DE-01B9120CA8C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9">
                <a:extLst>
                  <a:ext uri="{FF2B5EF4-FFF2-40B4-BE49-F238E27FC236}">
                    <a16:creationId xmlns:a16="http://schemas.microsoft.com/office/drawing/2014/main" xmlns="" id="{8D0E12B3-8182-33E2-A7D6-59FFCDA9DCC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60">
                <a:extLst>
                  <a:ext uri="{FF2B5EF4-FFF2-40B4-BE49-F238E27FC236}">
                    <a16:creationId xmlns:a16="http://schemas.microsoft.com/office/drawing/2014/main" xmlns="" id="{AD903D48-7299-33BF-1517-AC1A769D756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61">
                <a:extLst>
                  <a:ext uri="{FF2B5EF4-FFF2-40B4-BE49-F238E27FC236}">
                    <a16:creationId xmlns:a16="http://schemas.microsoft.com/office/drawing/2014/main" xmlns="" id="{0F083109-B472-CFD0-E2F8-70DAB666876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62">
                <a:extLst>
                  <a:ext uri="{FF2B5EF4-FFF2-40B4-BE49-F238E27FC236}">
                    <a16:creationId xmlns:a16="http://schemas.microsoft.com/office/drawing/2014/main" xmlns="" id="{07726FE0-5EB5-0E26-766F-6B1D5893FDF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63">
                <a:extLst>
                  <a:ext uri="{FF2B5EF4-FFF2-40B4-BE49-F238E27FC236}">
                    <a16:creationId xmlns:a16="http://schemas.microsoft.com/office/drawing/2014/main" xmlns="" id="{29E34F9D-1B1B-032C-53C6-C10A1B98B25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4">
                <a:extLst>
                  <a:ext uri="{FF2B5EF4-FFF2-40B4-BE49-F238E27FC236}">
                    <a16:creationId xmlns:a16="http://schemas.microsoft.com/office/drawing/2014/main" xmlns="" id="{ADDD228F-8DCB-D50C-2AC8-FC2FA3DC542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5">
                <a:extLst>
                  <a:ext uri="{FF2B5EF4-FFF2-40B4-BE49-F238E27FC236}">
                    <a16:creationId xmlns:a16="http://schemas.microsoft.com/office/drawing/2014/main" xmlns="" id="{21FD149C-F37E-1606-FF76-B6C0C580519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xmlns="" id="{CC061F75-7F75-A4F5-7EDA-A399D8E42C2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xmlns="" id="{2564A842-5E88-2688-A953-B661D2B4604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xmlns="" id="{6A1FE23F-0D88-99D7-EEC5-AD51FCDD11D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xmlns="" id="{29B7DCFD-63A5-39C1-CD27-E317552A8FC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xmlns="" id="{6DADC818-47D9-A2C7-CD86-8079F1ABAB1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71">
                <a:extLst>
                  <a:ext uri="{FF2B5EF4-FFF2-40B4-BE49-F238E27FC236}">
                    <a16:creationId xmlns:a16="http://schemas.microsoft.com/office/drawing/2014/main" xmlns="" id="{0D899C65-3BB2-C1C0-E4F0-23A45F9574D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72">
                <a:extLst>
                  <a:ext uri="{FF2B5EF4-FFF2-40B4-BE49-F238E27FC236}">
                    <a16:creationId xmlns:a16="http://schemas.microsoft.com/office/drawing/2014/main" xmlns="" id="{B3ADA921-EACB-F9B4-039C-D568F01CEB4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73">
                <a:extLst>
                  <a:ext uri="{FF2B5EF4-FFF2-40B4-BE49-F238E27FC236}">
                    <a16:creationId xmlns:a16="http://schemas.microsoft.com/office/drawing/2014/main" xmlns="" id="{A4DA1850-F77D-4507-226F-FCAC3DBAA71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298" name="Hình ảnh 297">
            <a:extLst>
              <a:ext uri="{FF2B5EF4-FFF2-40B4-BE49-F238E27FC236}">
                <a16:creationId xmlns:a16="http://schemas.microsoft.com/office/drawing/2014/main" xmlns="" id="{0D59C473-AAD2-6885-A12E-2C877CD92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75" y="1515423"/>
            <a:ext cx="10282579" cy="2894692"/>
          </a:xfrm>
          <a:prstGeom prst="rect">
            <a:avLst/>
          </a:prstGeom>
        </p:spPr>
      </p:pic>
      <p:sp>
        <p:nvSpPr>
          <p:cNvPr id="304" name="Rectangle 3">
            <a:extLst>
              <a:ext uri="{FF2B5EF4-FFF2-40B4-BE49-F238E27FC236}">
                <a16:creationId xmlns:a16="http://schemas.microsoft.com/office/drawing/2014/main" xmlns="" id="{2CC4D460-46D7-2C93-3BEB-54F2C503FEA8}"/>
              </a:ext>
            </a:extLst>
          </p:cNvPr>
          <p:cNvSpPr/>
          <p:nvPr/>
        </p:nvSpPr>
        <p:spPr>
          <a:xfrm>
            <a:off x="3145481" y="2392207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Chim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reo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   vang          bao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khúc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hát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líu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  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43" name="Rectangle 3">
            <a:extLst>
              <a:ext uri="{FF2B5EF4-FFF2-40B4-BE49-F238E27FC236}">
                <a16:creationId xmlns:a16="http://schemas.microsoft.com/office/drawing/2014/main" xmlns="" id="{926885FB-B025-856D-4EE8-7D5AB9022CFE}"/>
              </a:ext>
            </a:extLst>
          </p:cNvPr>
          <p:cNvSpPr/>
          <p:nvPr/>
        </p:nvSpPr>
        <p:spPr>
          <a:xfrm>
            <a:off x="1085393" y="4276935"/>
            <a:ext cx="934996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lo.           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Dưới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mái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là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khoảng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trời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thân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thương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44" name="78">
            <a:hlinkClick r:id="" action="ppaction://media"/>
            <a:extLst>
              <a:ext uri="{FF2B5EF4-FFF2-40B4-BE49-F238E27FC236}">
                <a16:creationId xmlns:a16="http://schemas.microsoft.com/office/drawing/2014/main" xmlns="" id="{A36E9D8F-A808-48EB-1F64-989C101DD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1213" y="577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62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09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4"/>
                </p:tgtEl>
              </p:cMediaNode>
            </p:audio>
          </p:childTnLst>
        </p:cTn>
      </p:par>
    </p:tnLst>
    <p:bldLst>
      <p:bldP spid="304" grpId="0"/>
      <p:bldP spid="3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3124200" y="2286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Câu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9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xmlns="" id="{B377B603-48C6-4EE0-C068-493710E03BA4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xmlns="" id="{C9A8A070-D7CE-80D6-04AF-6B641337ECFB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xmlns="" id="{0FFF4BD2-955C-C4E4-F1C0-C93BA49AA799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xmlns="" id="{1FBB04B4-C64B-D119-B084-DA5AF07E5F2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xmlns="" id="{096E6339-B0DC-156E-E833-4399CAF5623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xmlns="" id="{1B4115EB-C1B0-C458-F5E4-DF51048CF4A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xmlns="" id="{8F00392F-E767-593D-B00D-1815F006F0C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xmlns="" id="{DA2049C2-F217-2F99-E183-19AC0D5E397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xmlns="" id="{7290E49A-113A-B2F5-0466-A02679B2F9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xmlns="" id="{03484D9A-CAC0-4129-4E00-AFAB039542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6" name="Freeform 46">
                <a:extLst>
                  <a:ext uri="{FF2B5EF4-FFF2-40B4-BE49-F238E27FC236}">
                    <a16:creationId xmlns:a16="http://schemas.microsoft.com/office/drawing/2014/main" xmlns="" id="{CD9EF186-1D31-43C9-6DAD-C5BFB50665F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7" name="Freeform 47">
                <a:extLst>
                  <a:ext uri="{FF2B5EF4-FFF2-40B4-BE49-F238E27FC236}">
                    <a16:creationId xmlns:a16="http://schemas.microsoft.com/office/drawing/2014/main" xmlns="" id="{078E3150-D9BA-A1C0-1007-9B9FD8A299C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8" name="Freeform 48">
                <a:extLst>
                  <a:ext uri="{FF2B5EF4-FFF2-40B4-BE49-F238E27FC236}">
                    <a16:creationId xmlns:a16="http://schemas.microsoft.com/office/drawing/2014/main" xmlns="" id="{CF7F0D21-3923-46B8-A040-6839A1A9716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9" name="Freeform 49">
                <a:extLst>
                  <a:ext uri="{FF2B5EF4-FFF2-40B4-BE49-F238E27FC236}">
                    <a16:creationId xmlns:a16="http://schemas.microsoft.com/office/drawing/2014/main" xmlns="" id="{D59BB5A1-0C4A-A373-3A1D-9D6D084629B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0" name="Freeform 50">
                <a:extLst>
                  <a:ext uri="{FF2B5EF4-FFF2-40B4-BE49-F238E27FC236}">
                    <a16:creationId xmlns:a16="http://schemas.microsoft.com/office/drawing/2014/main" xmlns="" id="{D79A8BDF-21C6-7A08-23CF-30615C21FAD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1" name="Freeform 51">
                <a:extLst>
                  <a:ext uri="{FF2B5EF4-FFF2-40B4-BE49-F238E27FC236}">
                    <a16:creationId xmlns:a16="http://schemas.microsoft.com/office/drawing/2014/main" xmlns="" id="{A6CC4EE7-FD73-A39D-0570-ACF6ACF0F37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2" name="Freeform 52">
                <a:extLst>
                  <a:ext uri="{FF2B5EF4-FFF2-40B4-BE49-F238E27FC236}">
                    <a16:creationId xmlns:a16="http://schemas.microsoft.com/office/drawing/2014/main" xmlns="" id="{8A39E6E7-E6C7-11E2-21FF-408F5DC652F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3" name="Freeform 53">
                <a:extLst>
                  <a:ext uri="{FF2B5EF4-FFF2-40B4-BE49-F238E27FC236}">
                    <a16:creationId xmlns:a16="http://schemas.microsoft.com/office/drawing/2014/main" xmlns="" id="{21D48BF2-393B-402D-CA77-D59EC930D88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4" name="Freeform 54">
                <a:extLst>
                  <a:ext uri="{FF2B5EF4-FFF2-40B4-BE49-F238E27FC236}">
                    <a16:creationId xmlns:a16="http://schemas.microsoft.com/office/drawing/2014/main" xmlns="" id="{6EB9BF90-CB69-7317-8E14-AF956B1A3EF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5" name="Freeform 55">
                <a:extLst>
                  <a:ext uri="{FF2B5EF4-FFF2-40B4-BE49-F238E27FC236}">
                    <a16:creationId xmlns:a16="http://schemas.microsoft.com/office/drawing/2014/main" xmlns="" id="{96C58BF1-773C-F4DA-441B-36205420339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6" name="Freeform 56">
                <a:extLst>
                  <a:ext uri="{FF2B5EF4-FFF2-40B4-BE49-F238E27FC236}">
                    <a16:creationId xmlns:a16="http://schemas.microsoft.com/office/drawing/2014/main" xmlns="" id="{6A2505A4-9D6A-8E80-92E1-C4C8039EDE3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7" name="Freeform 57">
                <a:extLst>
                  <a:ext uri="{FF2B5EF4-FFF2-40B4-BE49-F238E27FC236}">
                    <a16:creationId xmlns:a16="http://schemas.microsoft.com/office/drawing/2014/main" xmlns="" id="{9CE2C0D8-F0BA-B7B7-7DAD-5DD383B190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8" name="Freeform 58">
                <a:extLst>
                  <a:ext uri="{FF2B5EF4-FFF2-40B4-BE49-F238E27FC236}">
                    <a16:creationId xmlns:a16="http://schemas.microsoft.com/office/drawing/2014/main" xmlns="" id="{8F755095-BB08-7E3C-4BF9-B9D2DD79A4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9" name="Freeform 59">
                <a:extLst>
                  <a:ext uri="{FF2B5EF4-FFF2-40B4-BE49-F238E27FC236}">
                    <a16:creationId xmlns:a16="http://schemas.microsoft.com/office/drawing/2014/main" xmlns="" id="{4FDFD5CB-E755-93B8-3D54-F5A737F182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0" name="Freeform 60">
                <a:extLst>
                  <a:ext uri="{FF2B5EF4-FFF2-40B4-BE49-F238E27FC236}">
                    <a16:creationId xmlns:a16="http://schemas.microsoft.com/office/drawing/2014/main" xmlns="" id="{FBDB7745-D340-3766-23EE-9E2C6C9CC68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1" name="Freeform 61">
                <a:extLst>
                  <a:ext uri="{FF2B5EF4-FFF2-40B4-BE49-F238E27FC236}">
                    <a16:creationId xmlns:a16="http://schemas.microsoft.com/office/drawing/2014/main" xmlns="" id="{C49A58EA-58F3-CEC7-90AB-3D786DCB0B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2" name="Freeform 62">
                <a:extLst>
                  <a:ext uri="{FF2B5EF4-FFF2-40B4-BE49-F238E27FC236}">
                    <a16:creationId xmlns:a16="http://schemas.microsoft.com/office/drawing/2014/main" xmlns="" id="{70C0CDDB-3A0D-41DF-C4E0-86D8509943B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3" name="Freeform 63">
                <a:extLst>
                  <a:ext uri="{FF2B5EF4-FFF2-40B4-BE49-F238E27FC236}">
                    <a16:creationId xmlns:a16="http://schemas.microsoft.com/office/drawing/2014/main" xmlns="" id="{C16BC70C-740F-3FF8-473A-8C9664CA68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4" name="Freeform 64">
                <a:extLst>
                  <a:ext uri="{FF2B5EF4-FFF2-40B4-BE49-F238E27FC236}">
                    <a16:creationId xmlns:a16="http://schemas.microsoft.com/office/drawing/2014/main" xmlns="" id="{CF57E92A-C628-52F7-DBDA-98A91FD3A40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5" name="Freeform 65">
                <a:extLst>
                  <a:ext uri="{FF2B5EF4-FFF2-40B4-BE49-F238E27FC236}">
                    <a16:creationId xmlns:a16="http://schemas.microsoft.com/office/drawing/2014/main" xmlns="" id="{A2EB37A2-ED60-6EC8-59C8-081101E0959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6" name="Freeform 66">
                <a:extLst>
                  <a:ext uri="{FF2B5EF4-FFF2-40B4-BE49-F238E27FC236}">
                    <a16:creationId xmlns:a16="http://schemas.microsoft.com/office/drawing/2014/main" xmlns="" id="{BA09CBA6-2470-1C0B-1839-433DC5A7BFE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7" name="Freeform 67">
                <a:extLst>
                  <a:ext uri="{FF2B5EF4-FFF2-40B4-BE49-F238E27FC236}">
                    <a16:creationId xmlns:a16="http://schemas.microsoft.com/office/drawing/2014/main" xmlns="" id="{9202AFA1-D94A-2CFB-D689-B857751C6AC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8" name="Freeform 68">
                <a:extLst>
                  <a:ext uri="{FF2B5EF4-FFF2-40B4-BE49-F238E27FC236}">
                    <a16:creationId xmlns:a16="http://schemas.microsoft.com/office/drawing/2014/main" xmlns="" id="{0591FA5A-79B8-6F77-E297-A55A2B878BE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9" name="Freeform 69">
                <a:extLst>
                  <a:ext uri="{FF2B5EF4-FFF2-40B4-BE49-F238E27FC236}">
                    <a16:creationId xmlns:a16="http://schemas.microsoft.com/office/drawing/2014/main" xmlns="" id="{C55D872B-BB19-7329-0EEA-D86733CE78E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0" name="Freeform 70">
                <a:extLst>
                  <a:ext uri="{FF2B5EF4-FFF2-40B4-BE49-F238E27FC236}">
                    <a16:creationId xmlns:a16="http://schemas.microsoft.com/office/drawing/2014/main" xmlns="" id="{0A943BEC-3B2C-296F-9926-4374CF5CE6F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1" name="Freeform 71">
                <a:extLst>
                  <a:ext uri="{FF2B5EF4-FFF2-40B4-BE49-F238E27FC236}">
                    <a16:creationId xmlns:a16="http://schemas.microsoft.com/office/drawing/2014/main" xmlns="" id="{ACB72DED-D4AB-2586-FE86-C564FC65B15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xmlns="" id="{D8FAD14D-1460-7652-0830-C1B2D20E7CD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69" name="Freeform 73">
                <a:extLst>
                  <a:ext uri="{FF2B5EF4-FFF2-40B4-BE49-F238E27FC236}">
                    <a16:creationId xmlns:a16="http://schemas.microsoft.com/office/drawing/2014/main" xmlns="" id="{8011F1AA-6FC8-3D46-0616-DC55EB85B37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0" name="Freeform 74">
                <a:extLst>
                  <a:ext uri="{FF2B5EF4-FFF2-40B4-BE49-F238E27FC236}">
                    <a16:creationId xmlns:a16="http://schemas.microsoft.com/office/drawing/2014/main" xmlns="" id="{D822BD87-957F-BF33-468A-DB03A2497EB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1" name="Freeform 75">
                <a:extLst>
                  <a:ext uri="{FF2B5EF4-FFF2-40B4-BE49-F238E27FC236}">
                    <a16:creationId xmlns:a16="http://schemas.microsoft.com/office/drawing/2014/main" xmlns="" id="{A95B202C-20FD-98A7-AD25-E67245AC11C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2" name="Freeform 76">
                <a:extLst>
                  <a:ext uri="{FF2B5EF4-FFF2-40B4-BE49-F238E27FC236}">
                    <a16:creationId xmlns:a16="http://schemas.microsoft.com/office/drawing/2014/main" xmlns="" id="{65203E25-D411-7A77-CE55-BB1DF0DF93F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3" name="Freeform 77">
                <a:extLst>
                  <a:ext uri="{FF2B5EF4-FFF2-40B4-BE49-F238E27FC236}">
                    <a16:creationId xmlns:a16="http://schemas.microsoft.com/office/drawing/2014/main" xmlns="" id="{8DC43FAE-556F-94E3-DC58-BA4A12AFFB1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4" name="Freeform 78">
                <a:extLst>
                  <a:ext uri="{FF2B5EF4-FFF2-40B4-BE49-F238E27FC236}">
                    <a16:creationId xmlns:a16="http://schemas.microsoft.com/office/drawing/2014/main" xmlns="" id="{EED0AC52-17D7-D82A-EC23-7A460E9F8B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5" name="Freeform 79">
                <a:extLst>
                  <a:ext uri="{FF2B5EF4-FFF2-40B4-BE49-F238E27FC236}">
                    <a16:creationId xmlns:a16="http://schemas.microsoft.com/office/drawing/2014/main" xmlns="" id="{9A53BBC4-3E47-D8AD-1ED2-60ED6C33B6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6" name="Freeform 80">
                <a:extLst>
                  <a:ext uri="{FF2B5EF4-FFF2-40B4-BE49-F238E27FC236}">
                    <a16:creationId xmlns:a16="http://schemas.microsoft.com/office/drawing/2014/main" xmlns="" id="{2EF0E8AC-15C8-211B-6D33-2CB9D703BBC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7" name="Freeform 81">
                <a:extLst>
                  <a:ext uri="{FF2B5EF4-FFF2-40B4-BE49-F238E27FC236}">
                    <a16:creationId xmlns:a16="http://schemas.microsoft.com/office/drawing/2014/main" xmlns="" id="{F7131AB0-0BBC-D0FF-CEB4-A659C8C03CA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8" name="Freeform 82">
                <a:extLst>
                  <a:ext uri="{FF2B5EF4-FFF2-40B4-BE49-F238E27FC236}">
                    <a16:creationId xmlns:a16="http://schemas.microsoft.com/office/drawing/2014/main" xmlns="" id="{75422046-C58F-F63D-A5CD-9D921E1F266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9" name="Freeform 83">
                <a:extLst>
                  <a:ext uri="{FF2B5EF4-FFF2-40B4-BE49-F238E27FC236}">
                    <a16:creationId xmlns:a16="http://schemas.microsoft.com/office/drawing/2014/main" xmlns="" id="{CDBF0845-5CD3-0330-364F-329F6BE85ED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0" name="Freeform 84">
                <a:extLst>
                  <a:ext uri="{FF2B5EF4-FFF2-40B4-BE49-F238E27FC236}">
                    <a16:creationId xmlns:a16="http://schemas.microsoft.com/office/drawing/2014/main" xmlns="" id="{E272DFE3-05B1-DF27-D0E4-D8761044E92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1" name="Freeform 85">
                <a:extLst>
                  <a:ext uri="{FF2B5EF4-FFF2-40B4-BE49-F238E27FC236}">
                    <a16:creationId xmlns:a16="http://schemas.microsoft.com/office/drawing/2014/main" xmlns="" id="{9B802264-58E8-FD2A-25B1-9E8CAFE587C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2" name="Freeform 86">
                <a:extLst>
                  <a:ext uri="{FF2B5EF4-FFF2-40B4-BE49-F238E27FC236}">
                    <a16:creationId xmlns:a16="http://schemas.microsoft.com/office/drawing/2014/main" xmlns="" id="{A75E2E7D-4FE0-04F8-D4C0-56907F06158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3" name="Freeform 87">
                <a:extLst>
                  <a:ext uri="{FF2B5EF4-FFF2-40B4-BE49-F238E27FC236}">
                    <a16:creationId xmlns:a16="http://schemas.microsoft.com/office/drawing/2014/main" xmlns="" id="{46AC749C-A5AE-464E-38EF-D1344D16802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4" name="Freeform 88">
                <a:extLst>
                  <a:ext uri="{FF2B5EF4-FFF2-40B4-BE49-F238E27FC236}">
                    <a16:creationId xmlns:a16="http://schemas.microsoft.com/office/drawing/2014/main" xmlns="" id="{1D4ACB38-C8EF-5E41-4DC4-C7BB63B8DD1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5" name="Freeform 89">
                <a:extLst>
                  <a:ext uri="{FF2B5EF4-FFF2-40B4-BE49-F238E27FC236}">
                    <a16:creationId xmlns:a16="http://schemas.microsoft.com/office/drawing/2014/main" xmlns="" id="{357B9690-BC0C-7392-44E8-6FDD89721528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6" name="Freeform 90">
                <a:extLst>
                  <a:ext uri="{FF2B5EF4-FFF2-40B4-BE49-F238E27FC236}">
                    <a16:creationId xmlns:a16="http://schemas.microsoft.com/office/drawing/2014/main" xmlns="" id="{90D1F740-BECE-FCFB-B095-E7F21963D0B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7" name="Freeform 91">
                <a:extLst>
                  <a:ext uri="{FF2B5EF4-FFF2-40B4-BE49-F238E27FC236}">
                    <a16:creationId xmlns:a16="http://schemas.microsoft.com/office/drawing/2014/main" xmlns="" id="{F7BE18C0-12F9-E7EF-A8C5-992CA2122C3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8" name="Freeform 92">
                <a:extLst>
                  <a:ext uri="{FF2B5EF4-FFF2-40B4-BE49-F238E27FC236}">
                    <a16:creationId xmlns:a16="http://schemas.microsoft.com/office/drawing/2014/main" xmlns="" id="{276C0A0C-C25D-96DD-5B1A-3BB1B51A27E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9" name="Freeform 93">
                <a:extLst>
                  <a:ext uri="{FF2B5EF4-FFF2-40B4-BE49-F238E27FC236}">
                    <a16:creationId xmlns:a16="http://schemas.microsoft.com/office/drawing/2014/main" xmlns="" id="{1DC16324-CE2E-8075-F1D9-97F559B6E7C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0" name="Freeform 94">
                <a:extLst>
                  <a:ext uri="{FF2B5EF4-FFF2-40B4-BE49-F238E27FC236}">
                    <a16:creationId xmlns:a16="http://schemas.microsoft.com/office/drawing/2014/main" xmlns="" id="{61604989-2B1B-22E5-948B-400D0573AB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1" name="Freeform 95">
                <a:extLst>
                  <a:ext uri="{FF2B5EF4-FFF2-40B4-BE49-F238E27FC236}">
                    <a16:creationId xmlns:a16="http://schemas.microsoft.com/office/drawing/2014/main" xmlns="" id="{E110FAA3-CBF5-1745-0528-CA103FF50D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2" name="Freeform 96">
                <a:extLst>
                  <a:ext uri="{FF2B5EF4-FFF2-40B4-BE49-F238E27FC236}">
                    <a16:creationId xmlns:a16="http://schemas.microsoft.com/office/drawing/2014/main" xmlns="" id="{4F9FE5CC-AF58-150F-33BB-E2FB2A02547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3" name="Freeform 97">
                <a:extLst>
                  <a:ext uri="{FF2B5EF4-FFF2-40B4-BE49-F238E27FC236}">
                    <a16:creationId xmlns:a16="http://schemas.microsoft.com/office/drawing/2014/main" xmlns="" id="{2AB9E63C-7C22-672F-AA97-F2FCE3FAC8F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4" name="Freeform 98">
                <a:extLst>
                  <a:ext uri="{FF2B5EF4-FFF2-40B4-BE49-F238E27FC236}">
                    <a16:creationId xmlns:a16="http://schemas.microsoft.com/office/drawing/2014/main" xmlns="" id="{7B636D6D-601B-9414-8068-03B34D6D40E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5" name="Freeform 99">
                <a:extLst>
                  <a:ext uri="{FF2B5EF4-FFF2-40B4-BE49-F238E27FC236}">
                    <a16:creationId xmlns:a16="http://schemas.microsoft.com/office/drawing/2014/main" xmlns="" id="{BA93A567-9901-FE82-425F-975339702C6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6" name="Freeform 100">
                <a:extLst>
                  <a:ext uri="{FF2B5EF4-FFF2-40B4-BE49-F238E27FC236}">
                    <a16:creationId xmlns:a16="http://schemas.microsoft.com/office/drawing/2014/main" xmlns="" id="{53840215-C6A9-5256-1FAB-D5BAA9E1500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7" name="Freeform 101">
                <a:extLst>
                  <a:ext uri="{FF2B5EF4-FFF2-40B4-BE49-F238E27FC236}">
                    <a16:creationId xmlns:a16="http://schemas.microsoft.com/office/drawing/2014/main" xmlns="" id="{AEC1F1ED-12D7-4467-6DBF-8231539D42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5" name="Freeform 102">
                <a:extLst>
                  <a:ext uri="{FF2B5EF4-FFF2-40B4-BE49-F238E27FC236}">
                    <a16:creationId xmlns:a16="http://schemas.microsoft.com/office/drawing/2014/main" xmlns="" id="{E4348699-198D-1911-B97B-82AA7CAEEDC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6" name="Freeform 103">
                <a:extLst>
                  <a:ext uri="{FF2B5EF4-FFF2-40B4-BE49-F238E27FC236}">
                    <a16:creationId xmlns:a16="http://schemas.microsoft.com/office/drawing/2014/main" xmlns="" id="{8CE9DA6B-F353-0C93-F973-98FDCBFB24E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7" name="Freeform 104">
                <a:extLst>
                  <a:ext uri="{FF2B5EF4-FFF2-40B4-BE49-F238E27FC236}">
                    <a16:creationId xmlns:a16="http://schemas.microsoft.com/office/drawing/2014/main" xmlns="" id="{CA019936-0904-6C71-DA87-E6B92F13A6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8" name="Freeform 105">
                <a:extLst>
                  <a:ext uri="{FF2B5EF4-FFF2-40B4-BE49-F238E27FC236}">
                    <a16:creationId xmlns:a16="http://schemas.microsoft.com/office/drawing/2014/main" xmlns="" id="{E1C66720-F49E-E673-44BD-F6E0E00F3C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9" name="Group 106">
              <a:extLst>
                <a:ext uri="{FF2B5EF4-FFF2-40B4-BE49-F238E27FC236}">
                  <a16:creationId xmlns:a16="http://schemas.microsoft.com/office/drawing/2014/main" xmlns="" id="{299379B3-D741-8B4A-62BD-09935FFF1E0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4" name="Freeform 107">
                <a:extLst>
                  <a:ext uri="{FF2B5EF4-FFF2-40B4-BE49-F238E27FC236}">
                    <a16:creationId xmlns:a16="http://schemas.microsoft.com/office/drawing/2014/main" xmlns="" id="{25660FE5-A95A-5A27-4F17-C5A4584D918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08">
                <a:extLst>
                  <a:ext uri="{FF2B5EF4-FFF2-40B4-BE49-F238E27FC236}">
                    <a16:creationId xmlns:a16="http://schemas.microsoft.com/office/drawing/2014/main" xmlns="" id="{388F141B-C286-463D-D848-C6859AC871B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09">
                <a:extLst>
                  <a:ext uri="{FF2B5EF4-FFF2-40B4-BE49-F238E27FC236}">
                    <a16:creationId xmlns:a16="http://schemas.microsoft.com/office/drawing/2014/main" xmlns="" id="{C9B04053-E849-BB13-F502-DF2DE0AD267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10">
                <a:extLst>
                  <a:ext uri="{FF2B5EF4-FFF2-40B4-BE49-F238E27FC236}">
                    <a16:creationId xmlns:a16="http://schemas.microsoft.com/office/drawing/2014/main" xmlns="" id="{337D86BF-9417-7BD2-F26A-D088495F446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" name="Freeform 111">
                <a:extLst>
                  <a:ext uri="{FF2B5EF4-FFF2-40B4-BE49-F238E27FC236}">
                    <a16:creationId xmlns:a16="http://schemas.microsoft.com/office/drawing/2014/main" xmlns="" id="{18EDEA90-B9F2-91D2-E967-84ED19C504C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12">
                <a:extLst>
                  <a:ext uri="{FF2B5EF4-FFF2-40B4-BE49-F238E27FC236}">
                    <a16:creationId xmlns:a16="http://schemas.microsoft.com/office/drawing/2014/main" xmlns="" id="{976BAC74-7B43-D94D-068C-7AD59CF3951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13">
                <a:extLst>
                  <a:ext uri="{FF2B5EF4-FFF2-40B4-BE49-F238E27FC236}">
                    <a16:creationId xmlns:a16="http://schemas.microsoft.com/office/drawing/2014/main" xmlns="" id="{41847D22-429C-100E-CE3E-CDE7C1FEAD0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4">
                <a:extLst>
                  <a:ext uri="{FF2B5EF4-FFF2-40B4-BE49-F238E27FC236}">
                    <a16:creationId xmlns:a16="http://schemas.microsoft.com/office/drawing/2014/main" xmlns="" id="{C32928A7-F712-A03D-DBC8-8D4CA6DC85C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5">
                <a:extLst>
                  <a:ext uri="{FF2B5EF4-FFF2-40B4-BE49-F238E27FC236}">
                    <a16:creationId xmlns:a16="http://schemas.microsoft.com/office/drawing/2014/main" xmlns="" id="{6DD5AEB8-4D84-F9D4-69D1-8A8E67CCDD1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6">
                <a:extLst>
                  <a:ext uri="{FF2B5EF4-FFF2-40B4-BE49-F238E27FC236}">
                    <a16:creationId xmlns:a16="http://schemas.microsoft.com/office/drawing/2014/main" xmlns="" id="{6EFC9748-32EC-A56B-04EF-C148E25ED2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7">
                <a:extLst>
                  <a:ext uri="{FF2B5EF4-FFF2-40B4-BE49-F238E27FC236}">
                    <a16:creationId xmlns:a16="http://schemas.microsoft.com/office/drawing/2014/main" xmlns="" id="{793804E7-B944-BB45-8327-AB5928AD88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8">
                <a:extLst>
                  <a:ext uri="{FF2B5EF4-FFF2-40B4-BE49-F238E27FC236}">
                    <a16:creationId xmlns:a16="http://schemas.microsoft.com/office/drawing/2014/main" xmlns="" id="{6883B55D-5A6C-C4D3-0FA9-09C9AB0ECF8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9">
                <a:extLst>
                  <a:ext uri="{FF2B5EF4-FFF2-40B4-BE49-F238E27FC236}">
                    <a16:creationId xmlns:a16="http://schemas.microsoft.com/office/drawing/2014/main" xmlns="" id="{727FB58E-D206-EAED-99B3-7FAF284A1C2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20">
                <a:extLst>
                  <a:ext uri="{FF2B5EF4-FFF2-40B4-BE49-F238E27FC236}">
                    <a16:creationId xmlns:a16="http://schemas.microsoft.com/office/drawing/2014/main" xmlns="" id="{8D73E7E1-D10D-08A1-0709-447E4C3719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21">
                <a:extLst>
                  <a:ext uri="{FF2B5EF4-FFF2-40B4-BE49-F238E27FC236}">
                    <a16:creationId xmlns:a16="http://schemas.microsoft.com/office/drawing/2014/main" xmlns="" id="{1D68B5A7-7CD8-4D6B-0B02-A754D12FDC5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22">
                <a:extLst>
                  <a:ext uri="{FF2B5EF4-FFF2-40B4-BE49-F238E27FC236}">
                    <a16:creationId xmlns:a16="http://schemas.microsoft.com/office/drawing/2014/main" xmlns="" id="{4BE49B22-EB0A-C002-24F7-AA74365EBD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23">
                <a:extLst>
                  <a:ext uri="{FF2B5EF4-FFF2-40B4-BE49-F238E27FC236}">
                    <a16:creationId xmlns:a16="http://schemas.microsoft.com/office/drawing/2014/main" xmlns="" id="{43D657EF-AE25-562C-979F-4FD68DF7EF4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4">
                <a:extLst>
                  <a:ext uri="{FF2B5EF4-FFF2-40B4-BE49-F238E27FC236}">
                    <a16:creationId xmlns:a16="http://schemas.microsoft.com/office/drawing/2014/main" xmlns="" id="{392BE787-D9EB-3D59-9002-CB1EB1AD4D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5">
                <a:extLst>
                  <a:ext uri="{FF2B5EF4-FFF2-40B4-BE49-F238E27FC236}">
                    <a16:creationId xmlns:a16="http://schemas.microsoft.com/office/drawing/2014/main" xmlns="" id="{653A7529-71EC-1AB7-9998-F5A4965F44C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6">
                <a:extLst>
                  <a:ext uri="{FF2B5EF4-FFF2-40B4-BE49-F238E27FC236}">
                    <a16:creationId xmlns:a16="http://schemas.microsoft.com/office/drawing/2014/main" xmlns="" id="{5F0FB06F-2EA6-FC29-DC96-D4735D2755B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6" name="Freeform 127">
                <a:extLst>
                  <a:ext uri="{FF2B5EF4-FFF2-40B4-BE49-F238E27FC236}">
                    <a16:creationId xmlns:a16="http://schemas.microsoft.com/office/drawing/2014/main" xmlns="" id="{35AEBAAD-2025-0941-FBA5-57F321DABAC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7" name="Freeform 128">
                <a:extLst>
                  <a:ext uri="{FF2B5EF4-FFF2-40B4-BE49-F238E27FC236}">
                    <a16:creationId xmlns:a16="http://schemas.microsoft.com/office/drawing/2014/main" xmlns="" id="{1616C2A8-93B1-FE0A-E5BC-AEEE91566F8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8" name="Freeform 129">
                <a:extLst>
                  <a:ext uri="{FF2B5EF4-FFF2-40B4-BE49-F238E27FC236}">
                    <a16:creationId xmlns:a16="http://schemas.microsoft.com/office/drawing/2014/main" xmlns="" id="{7A26B109-DFF1-A862-7672-EF1076B4465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9" name="Freeform 130">
                <a:extLst>
                  <a:ext uri="{FF2B5EF4-FFF2-40B4-BE49-F238E27FC236}">
                    <a16:creationId xmlns:a16="http://schemas.microsoft.com/office/drawing/2014/main" xmlns="" id="{74D15008-F955-3B24-E870-51C9DFC322F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0" name="Freeform 131">
                <a:extLst>
                  <a:ext uri="{FF2B5EF4-FFF2-40B4-BE49-F238E27FC236}">
                    <a16:creationId xmlns:a16="http://schemas.microsoft.com/office/drawing/2014/main" xmlns="" id="{0DCF4C41-A762-2CBA-9FBF-E832548875E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1" name="Freeform 132">
                <a:extLst>
                  <a:ext uri="{FF2B5EF4-FFF2-40B4-BE49-F238E27FC236}">
                    <a16:creationId xmlns:a16="http://schemas.microsoft.com/office/drawing/2014/main" xmlns="" id="{C1C7476A-215A-6150-3A5E-671650DC9CD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2" name="Freeform 133">
                <a:extLst>
                  <a:ext uri="{FF2B5EF4-FFF2-40B4-BE49-F238E27FC236}">
                    <a16:creationId xmlns:a16="http://schemas.microsoft.com/office/drawing/2014/main" xmlns="" id="{9FAB27F2-8D1C-B812-D125-0B437F2F4FC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3" name="Freeform 134">
                <a:extLst>
                  <a:ext uri="{FF2B5EF4-FFF2-40B4-BE49-F238E27FC236}">
                    <a16:creationId xmlns:a16="http://schemas.microsoft.com/office/drawing/2014/main" xmlns="" id="{D32B7D87-1AE7-8228-B998-6E78D3D5CF8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4" name="Freeform 135">
                <a:extLst>
                  <a:ext uri="{FF2B5EF4-FFF2-40B4-BE49-F238E27FC236}">
                    <a16:creationId xmlns:a16="http://schemas.microsoft.com/office/drawing/2014/main" xmlns="" id="{9757575F-58E2-5CE9-635A-88C89F18815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5" name="Freeform 136">
                <a:extLst>
                  <a:ext uri="{FF2B5EF4-FFF2-40B4-BE49-F238E27FC236}">
                    <a16:creationId xmlns:a16="http://schemas.microsoft.com/office/drawing/2014/main" xmlns="" id="{414A9724-F315-CB4C-9671-87FC3AAFD04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6" name="Freeform 137">
                <a:extLst>
                  <a:ext uri="{FF2B5EF4-FFF2-40B4-BE49-F238E27FC236}">
                    <a16:creationId xmlns:a16="http://schemas.microsoft.com/office/drawing/2014/main" xmlns="" id="{44F20D29-8B2E-4354-FC42-A135B727FA3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7" name="Freeform 138">
                <a:extLst>
                  <a:ext uri="{FF2B5EF4-FFF2-40B4-BE49-F238E27FC236}">
                    <a16:creationId xmlns:a16="http://schemas.microsoft.com/office/drawing/2014/main" xmlns="" id="{1D2B2D7C-DA83-138F-1175-4CCFAF556B4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8" name="Freeform 139">
                <a:extLst>
                  <a:ext uri="{FF2B5EF4-FFF2-40B4-BE49-F238E27FC236}">
                    <a16:creationId xmlns:a16="http://schemas.microsoft.com/office/drawing/2014/main" xmlns="" id="{5588939C-3CE0-9A2A-EA72-319B740088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xmlns="" id="{A87FF26F-3362-883E-5636-505D8CF9B559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" name="Freeform 141">
                <a:extLst>
                  <a:ext uri="{FF2B5EF4-FFF2-40B4-BE49-F238E27FC236}">
                    <a16:creationId xmlns:a16="http://schemas.microsoft.com/office/drawing/2014/main" xmlns="" id="{98C0F93C-8F78-9590-A840-441CFB52230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Freeform 142">
                <a:extLst>
                  <a:ext uri="{FF2B5EF4-FFF2-40B4-BE49-F238E27FC236}">
                    <a16:creationId xmlns:a16="http://schemas.microsoft.com/office/drawing/2014/main" xmlns="" id="{11DD1A19-8D2B-0FDC-C08A-B6C1EEB0D09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Freeform 143">
                <a:extLst>
                  <a:ext uri="{FF2B5EF4-FFF2-40B4-BE49-F238E27FC236}">
                    <a16:creationId xmlns:a16="http://schemas.microsoft.com/office/drawing/2014/main" xmlns="" id="{658E8B02-1142-63A6-1929-56A3BF5ACB8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Freeform 144">
                <a:extLst>
                  <a:ext uri="{FF2B5EF4-FFF2-40B4-BE49-F238E27FC236}">
                    <a16:creationId xmlns:a16="http://schemas.microsoft.com/office/drawing/2014/main" xmlns="" id="{CE8C010C-DD99-D798-2513-69BA661C74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Freeform 145">
                <a:extLst>
                  <a:ext uri="{FF2B5EF4-FFF2-40B4-BE49-F238E27FC236}">
                    <a16:creationId xmlns:a16="http://schemas.microsoft.com/office/drawing/2014/main" xmlns="" id="{D4CB2C21-0043-9453-D908-742A83695A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6">
                <a:extLst>
                  <a:ext uri="{FF2B5EF4-FFF2-40B4-BE49-F238E27FC236}">
                    <a16:creationId xmlns:a16="http://schemas.microsoft.com/office/drawing/2014/main" xmlns="" id="{E1647359-B501-1B00-1343-41DE1870151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7">
                <a:extLst>
                  <a:ext uri="{FF2B5EF4-FFF2-40B4-BE49-F238E27FC236}">
                    <a16:creationId xmlns:a16="http://schemas.microsoft.com/office/drawing/2014/main" xmlns="" id="{D6BE6A3B-93BC-6778-928E-2856385DC5D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8">
                <a:extLst>
                  <a:ext uri="{FF2B5EF4-FFF2-40B4-BE49-F238E27FC236}">
                    <a16:creationId xmlns:a16="http://schemas.microsoft.com/office/drawing/2014/main" xmlns="" id="{8C4BF4D1-6B88-9428-0725-C565B8B446E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9">
                <a:extLst>
                  <a:ext uri="{FF2B5EF4-FFF2-40B4-BE49-F238E27FC236}">
                    <a16:creationId xmlns:a16="http://schemas.microsoft.com/office/drawing/2014/main" xmlns="" id="{9F983D90-29AE-604B-F1B9-45F40317305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50">
                <a:extLst>
                  <a:ext uri="{FF2B5EF4-FFF2-40B4-BE49-F238E27FC236}">
                    <a16:creationId xmlns:a16="http://schemas.microsoft.com/office/drawing/2014/main" xmlns="" id="{E704680D-5C27-5F04-B437-7C75FF1D42C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51">
                <a:extLst>
                  <a:ext uri="{FF2B5EF4-FFF2-40B4-BE49-F238E27FC236}">
                    <a16:creationId xmlns:a16="http://schemas.microsoft.com/office/drawing/2014/main" xmlns="" id="{6584E900-CE29-1F73-4152-0542682DAC1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52">
                <a:extLst>
                  <a:ext uri="{FF2B5EF4-FFF2-40B4-BE49-F238E27FC236}">
                    <a16:creationId xmlns:a16="http://schemas.microsoft.com/office/drawing/2014/main" xmlns="" id="{7004B07A-0195-1927-B3F7-4C0B8FE1709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53">
                <a:extLst>
                  <a:ext uri="{FF2B5EF4-FFF2-40B4-BE49-F238E27FC236}">
                    <a16:creationId xmlns:a16="http://schemas.microsoft.com/office/drawing/2014/main" xmlns="" id="{3D57B20A-7716-021D-6DB8-9A88A9EF66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4">
                <a:extLst>
                  <a:ext uri="{FF2B5EF4-FFF2-40B4-BE49-F238E27FC236}">
                    <a16:creationId xmlns:a16="http://schemas.microsoft.com/office/drawing/2014/main" xmlns="" id="{0CFB74AA-A11E-BB06-7720-7542AF3640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5">
                <a:extLst>
                  <a:ext uri="{FF2B5EF4-FFF2-40B4-BE49-F238E27FC236}">
                    <a16:creationId xmlns:a16="http://schemas.microsoft.com/office/drawing/2014/main" xmlns="" id="{2E662B44-7721-7A62-4D34-3B9AE78CDC1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6">
                <a:extLst>
                  <a:ext uri="{FF2B5EF4-FFF2-40B4-BE49-F238E27FC236}">
                    <a16:creationId xmlns:a16="http://schemas.microsoft.com/office/drawing/2014/main" xmlns="" id="{C81E0B0A-CF8F-8B52-C2A6-56017A0B374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7">
                <a:extLst>
                  <a:ext uri="{FF2B5EF4-FFF2-40B4-BE49-F238E27FC236}">
                    <a16:creationId xmlns:a16="http://schemas.microsoft.com/office/drawing/2014/main" xmlns="" id="{A5138C26-3739-E95E-4766-7D63D171E5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8">
                <a:extLst>
                  <a:ext uri="{FF2B5EF4-FFF2-40B4-BE49-F238E27FC236}">
                    <a16:creationId xmlns:a16="http://schemas.microsoft.com/office/drawing/2014/main" xmlns="" id="{51F95A12-1A29-E07D-49DE-01B9120CA8C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9">
                <a:extLst>
                  <a:ext uri="{FF2B5EF4-FFF2-40B4-BE49-F238E27FC236}">
                    <a16:creationId xmlns:a16="http://schemas.microsoft.com/office/drawing/2014/main" xmlns="" id="{8D0E12B3-8182-33E2-A7D6-59FFCDA9DCC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60">
                <a:extLst>
                  <a:ext uri="{FF2B5EF4-FFF2-40B4-BE49-F238E27FC236}">
                    <a16:creationId xmlns:a16="http://schemas.microsoft.com/office/drawing/2014/main" xmlns="" id="{AD903D48-7299-33BF-1517-AC1A769D756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61">
                <a:extLst>
                  <a:ext uri="{FF2B5EF4-FFF2-40B4-BE49-F238E27FC236}">
                    <a16:creationId xmlns:a16="http://schemas.microsoft.com/office/drawing/2014/main" xmlns="" id="{0F083109-B472-CFD0-E2F8-70DAB666876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62">
                <a:extLst>
                  <a:ext uri="{FF2B5EF4-FFF2-40B4-BE49-F238E27FC236}">
                    <a16:creationId xmlns:a16="http://schemas.microsoft.com/office/drawing/2014/main" xmlns="" id="{07726FE0-5EB5-0E26-766F-6B1D5893FDF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63">
                <a:extLst>
                  <a:ext uri="{FF2B5EF4-FFF2-40B4-BE49-F238E27FC236}">
                    <a16:creationId xmlns:a16="http://schemas.microsoft.com/office/drawing/2014/main" xmlns="" id="{29E34F9D-1B1B-032C-53C6-C10A1B98B25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4">
                <a:extLst>
                  <a:ext uri="{FF2B5EF4-FFF2-40B4-BE49-F238E27FC236}">
                    <a16:creationId xmlns:a16="http://schemas.microsoft.com/office/drawing/2014/main" xmlns="" id="{ADDD228F-8DCB-D50C-2AC8-FC2FA3DC542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5">
                <a:extLst>
                  <a:ext uri="{FF2B5EF4-FFF2-40B4-BE49-F238E27FC236}">
                    <a16:creationId xmlns:a16="http://schemas.microsoft.com/office/drawing/2014/main" xmlns="" id="{21FD149C-F37E-1606-FF76-B6C0C580519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xmlns="" id="{CC061F75-7F75-A4F5-7EDA-A399D8E42C2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xmlns="" id="{2564A842-5E88-2688-A953-B661D2B4604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xmlns="" id="{6A1FE23F-0D88-99D7-EEC5-AD51FCDD11D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xmlns="" id="{29B7DCFD-63A5-39C1-CD27-E317552A8FC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xmlns="" id="{6DADC818-47D9-A2C7-CD86-8079F1ABAB1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71">
                <a:extLst>
                  <a:ext uri="{FF2B5EF4-FFF2-40B4-BE49-F238E27FC236}">
                    <a16:creationId xmlns:a16="http://schemas.microsoft.com/office/drawing/2014/main" xmlns="" id="{0D899C65-3BB2-C1C0-E4F0-23A45F9574D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72">
                <a:extLst>
                  <a:ext uri="{FF2B5EF4-FFF2-40B4-BE49-F238E27FC236}">
                    <a16:creationId xmlns:a16="http://schemas.microsoft.com/office/drawing/2014/main" xmlns="" id="{B3ADA921-EACB-F9B4-039C-D568F01CEB4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73">
                <a:extLst>
                  <a:ext uri="{FF2B5EF4-FFF2-40B4-BE49-F238E27FC236}">
                    <a16:creationId xmlns:a16="http://schemas.microsoft.com/office/drawing/2014/main" xmlns="" id="{A4DA1850-F77D-4507-226F-FCAC3DBAA71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A960D6E-A34E-767A-36D3-4796BBFCC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94" y="1498881"/>
            <a:ext cx="10209148" cy="31493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EB9B1D4-557C-07F5-4CC8-771586DD0EAA}"/>
              </a:ext>
            </a:extLst>
          </p:cNvPr>
          <p:cNvSpPr/>
          <p:nvPr/>
        </p:nvSpPr>
        <p:spPr>
          <a:xfrm>
            <a:off x="2149382" y="2861852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La  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la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la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…………………………………………………………….</a:t>
            </a:r>
          </a:p>
        </p:txBody>
      </p:sp>
      <p:sp>
        <p:nvSpPr>
          <p:cNvPr id="342" name="Rectangle 3">
            <a:extLst>
              <a:ext uri="{FF2B5EF4-FFF2-40B4-BE49-F238E27FC236}">
                <a16:creationId xmlns:a16="http://schemas.microsoft.com/office/drawing/2014/main" xmlns="" id="{1EFF6B03-0154-A2A5-4A13-E40711C039C9}"/>
              </a:ext>
            </a:extLst>
          </p:cNvPr>
          <p:cNvSpPr/>
          <p:nvPr/>
        </p:nvSpPr>
        <p:spPr>
          <a:xfrm>
            <a:off x="1050281" y="4668164"/>
            <a:ext cx="9482143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…………………………………………La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la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la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……la.</a:t>
            </a:r>
          </a:p>
        </p:txBody>
      </p:sp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xmlns="" id="{82FCBF57-2531-C9F3-E7A1-655B7FC6D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2398" y="567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13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3124200" y="2286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Câu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10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xmlns="" id="{B377B603-48C6-4EE0-C068-493710E03BA4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xmlns="" id="{C9A8A070-D7CE-80D6-04AF-6B641337ECFB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xmlns="" id="{0FFF4BD2-955C-C4E4-F1C0-C93BA49AA799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xmlns="" id="{1FBB04B4-C64B-D119-B084-DA5AF07E5F2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xmlns="" id="{096E6339-B0DC-156E-E833-4399CAF5623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xmlns="" id="{1B4115EB-C1B0-C458-F5E4-DF51048CF4A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xmlns="" id="{8F00392F-E767-593D-B00D-1815F006F0C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xmlns="" id="{DA2049C2-F217-2F99-E183-19AC0D5E397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xmlns="" id="{7290E49A-113A-B2F5-0466-A02679B2F9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xmlns="" id="{03484D9A-CAC0-4129-4E00-AFAB039542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6" name="Freeform 46">
                <a:extLst>
                  <a:ext uri="{FF2B5EF4-FFF2-40B4-BE49-F238E27FC236}">
                    <a16:creationId xmlns:a16="http://schemas.microsoft.com/office/drawing/2014/main" xmlns="" id="{CD9EF186-1D31-43C9-6DAD-C5BFB50665F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7" name="Freeform 47">
                <a:extLst>
                  <a:ext uri="{FF2B5EF4-FFF2-40B4-BE49-F238E27FC236}">
                    <a16:creationId xmlns:a16="http://schemas.microsoft.com/office/drawing/2014/main" xmlns="" id="{078E3150-D9BA-A1C0-1007-9B9FD8A299C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8" name="Freeform 48">
                <a:extLst>
                  <a:ext uri="{FF2B5EF4-FFF2-40B4-BE49-F238E27FC236}">
                    <a16:creationId xmlns:a16="http://schemas.microsoft.com/office/drawing/2014/main" xmlns="" id="{CF7F0D21-3923-46B8-A040-6839A1A9716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9" name="Freeform 49">
                <a:extLst>
                  <a:ext uri="{FF2B5EF4-FFF2-40B4-BE49-F238E27FC236}">
                    <a16:creationId xmlns:a16="http://schemas.microsoft.com/office/drawing/2014/main" xmlns="" id="{D59BB5A1-0C4A-A373-3A1D-9D6D084629B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0" name="Freeform 50">
                <a:extLst>
                  <a:ext uri="{FF2B5EF4-FFF2-40B4-BE49-F238E27FC236}">
                    <a16:creationId xmlns:a16="http://schemas.microsoft.com/office/drawing/2014/main" xmlns="" id="{D79A8BDF-21C6-7A08-23CF-30615C21FAD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1" name="Freeform 51">
                <a:extLst>
                  <a:ext uri="{FF2B5EF4-FFF2-40B4-BE49-F238E27FC236}">
                    <a16:creationId xmlns:a16="http://schemas.microsoft.com/office/drawing/2014/main" xmlns="" id="{A6CC4EE7-FD73-A39D-0570-ACF6ACF0F37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2" name="Freeform 52">
                <a:extLst>
                  <a:ext uri="{FF2B5EF4-FFF2-40B4-BE49-F238E27FC236}">
                    <a16:creationId xmlns:a16="http://schemas.microsoft.com/office/drawing/2014/main" xmlns="" id="{8A39E6E7-E6C7-11E2-21FF-408F5DC652F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3" name="Freeform 53">
                <a:extLst>
                  <a:ext uri="{FF2B5EF4-FFF2-40B4-BE49-F238E27FC236}">
                    <a16:creationId xmlns:a16="http://schemas.microsoft.com/office/drawing/2014/main" xmlns="" id="{21D48BF2-393B-402D-CA77-D59EC930D88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4" name="Freeform 54">
                <a:extLst>
                  <a:ext uri="{FF2B5EF4-FFF2-40B4-BE49-F238E27FC236}">
                    <a16:creationId xmlns:a16="http://schemas.microsoft.com/office/drawing/2014/main" xmlns="" id="{6EB9BF90-CB69-7317-8E14-AF956B1A3EF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5" name="Freeform 55">
                <a:extLst>
                  <a:ext uri="{FF2B5EF4-FFF2-40B4-BE49-F238E27FC236}">
                    <a16:creationId xmlns:a16="http://schemas.microsoft.com/office/drawing/2014/main" xmlns="" id="{96C58BF1-773C-F4DA-441B-36205420339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6" name="Freeform 56">
                <a:extLst>
                  <a:ext uri="{FF2B5EF4-FFF2-40B4-BE49-F238E27FC236}">
                    <a16:creationId xmlns:a16="http://schemas.microsoft.com/office/drawing/2014/main" xmlns="" id="{6A2505A4-9D6A-8E80-92E1-C4C8039EDE3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7" name="Freeform 57">
                <a:extLst>
                  <a:ext uri="{FF2B5EF4-FFF2-40B4-BE49-F238E27FC236}">
                    <a16:creationId xmlns:a16="http://schemas.microsoft.com/office/drawing/2014/main" xmlns="" id="{9CE2C0D8-F0BA-B7B7-7DAD-5DD383B190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8" name="Freeform 58">
                <a:extLst>
                  <a:ext uri="{FF2B5EF4-FFF2-40B4-BE49-F238E27FC236}">
                    <a16:creationId xmlns:a16="http://schemas.microsoft.com/office/drawing/2014/main" xmlns="" id="{8F755095-BB08-7E3C-4BF9-B9D2DD79A4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9" name="Freeform 59">
                <a:extLst>
                  <a:ext uri="{FF2B5EF4-FFF2-40B4-BE49-F238E27FC236}">
                    <a16:creationId xmlns:a16="http://schemas.microsoft.com/office/drawing/2014/main" xmlns="" id="{4FDFD5CB-E755-93B8-3D54-F5A737F182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0" name="Freeform 60">
                <a:extLst>
                  <a:ext uri="{FF2B5EF4-FFF2-40B4-BE49-F238E27FC236}">
                    <a16:creationId xmlns:a16="http://schemas.microsoft.com/office/drawing/2014/main" xmlns="" id="{FBDB7745-D340-3766-23EE-9E2C6C9CC68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1" name="Freeform 61">
                <a:extLst>
                  <a:ext uri="{FF2B5EF4-FFF2-40B4-BE49-F238E27FC236}">
                    <a16:creationId xmlns:a16="http://schemas.microsoft.com/office/drawing/2014/main" xmlns="" id="{C49A58EA-58F3-CEC7-90AB-3D786DCB0B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2" name="Freeform 62">
                <a:extLst>
                  <a:ext uri="{FF2B5EF4-FFF2-40B4-BE49-F238E27FC236}">
                    <a16:creationId xmlns:a16="http://schemas.microsoft.com/office/drawing/2014/main" xmlns="" id="{70C0CDDB-3A0D-41DF-C4E0-86D8509943B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3" name="Freeform 63">
                <a:extLst>
                  <a:ext uri="{FF2B5EF4-FFF2-40B4-BE49-F238E27FC236}">
                    <a16:creationId xmlns:a16="http://schemas.microsoft.com/office/drawing/2014/main" xmlns="" id="{C16BC70C-740F-3FF8-473A-8C9664CA68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4" name="Freeform 64">
                <a:extLst>
                  <a:ext uri="{FF2B5EF4-FFF2-40B4-BE49-F238E27FC236}">
                    <a16:creationId xmlns:a16="http://schemas.microsoft.com/office/drawing/2014/main" xmlns="" id="{CF57E92A-C628-52F7-DBDA-98A91FD3A40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5" name="Freeform 65">
                <a:extLst>
                  <a:ext uri="{FF2B5EF4-FFF2-40B4-BE49-F238E27FC236}">
                    <a16:creationId xmlns:a16="http://schemas.microsoft.com/office/drawing/2014/main" xmlns="" id="{A2EB37A2-ED60-6EC8-59C8-081101E0959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6" name="Freeform 66">
                <a:extLst>
                  <a:ext uri="{FF2B5EF4-FFF2-40B4-BE49-F238E27FC236}">
                    <a16:creationId xmlns:a16="http://schemas.microsoft.com/office/drawing/2014/main" xmlns="" id="{BA09CBA6-2470-1C0B-1839-433DC5A7BFE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7" name="Freeform 67">
                <a:extLst>
                  <a:ext uri="{FF2B5EF4-FFF2-40B4-BE49-F238E27FC236}">
                    <a16:creationId xmlns:a16="http://schemas.microsoft.com/office/drawing/2014/main" xmlns="" id="{9202AFA1-D94A-2CFB-D689-B857751C6AC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8" name="Freeform 68">
                <a:extLst>
                  <a:ext uri="{FF2B5EF4-FFF2-40B4-BE49-F238E27FC236}">
                    <a16:creationId xmlns:a16="http://schemas.microsoft.com/office/drawing/2014/main" xmlns="" id="{0591FA5A-79B8-6F77-E297-A55A2B878BE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9" name="Freeform 69">
                <a:extLst>
                  <a:ext uri="{FF2B5EF4-FFF2-40B4-BE49-F238E27FC236}">
                    <a16:creationId xmlns:a16="http://schemas.microsoft.com/office/drawing/2014/main" xmlns="" id="{C55D872B-BB19-7329-0EEA-D86733CE78E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0" name="Freeform 70">
                <a:extLst>
                  <a:ext uri="{FF2B5EF4-FFF2-40B4-BE49-F238E27FC236}">
                    <a16:creationId xmlns:a16="http://schemas.microsoft.com/office/drawing/2014/main" xmlns="" id="{0A943BEC-3B2C-296F-9926-4374CF5CE6F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1" name="Freeform 71">
                <a:extLst>
                  <a:ext uri="{FF2B5EF4-FFF2-40B4-BE49-F238E27FC236}">
                    <a16:creationId xmlns:a16="http://schemas.microsoft.com/office/drawing/2014/main" xmlns="" id="{ACB72DED-D4AB-2586-FE86-C564FC65B15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xmlns="" id="{D8FAD14D-1460-7652-0830-C1B2D20E7CD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69" name="Freeform 73">
                <a:extLst>
                  <a:ext uri="{FF2B5EF4-FFF2-40B4-BE49-F238E27FC236}">
                    <a16:creationId xmlns:a16="http://schemas.microsoft.com/office/drawing/2014/main" xmlns="" id="{8011F1AA-6FC8-3D46-0616-DC55EB85B37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0" name="Freeform 74">
                <a:extLst>
                  <a:ext uri="{FF2B5EF4-FFF2-40B4-BE49-F238E27FC236}">
                    <a16:creationId xmlns:a16="http://schemas.microsoft.com/office/drawing/2014/main" xmlns="" id="{D822BD87-957F-BF33-468A-DB03A2497EB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1" name="Freeform 75">
                <a:extLst>
                  <a:ext uri="{FF2B5EF4-FFF2-40B4-BE49-F238E27FC236}">
                    <a16:creationId xmlns:a16="http://schemas.microsoft.com/office/drawing/2014/main" xmlns="" id="{A95B202C-20FD-98A7-AD25-E67245AC11C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2" name="Freeform 76">
                <a:extLst>
                  <a:ext uri="{FF2B5EF4-FFF2-40B4-BE49-F238E27FC236}">
                    <a16:creationId xmlns:a16="http://schemas.microsoft.com/office/drawing/2014/main" xmlns="" id="{65203E25-D411-7A77-CE55-BB1DF0DF93F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3" name="Freeform 77">
                <a:extLst>
                  <a:ext uri="{FF2B5EF4-FFF2-40B4-BE49-F238E27FC236}">
                    <a16:creationId xmlns:a16="http://schemas.microsoft.com/office/drawing/2014/main" xmlns="" id="{8DC43FAE-556F-94E3-DC58-BA4A12AFFB1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4" name="Freeform 78">
                <a:extLst>
                  <a:ext uri="{FF2B5EF4-FFF2-40B4-BE49-F238E27FC236}">
                    <a16:creationId xmlns:a16="http://schemas.microsoft.com/office/drawing/2014/main" xmlns="" id="{EED0AC52-17D7-D82A-EC23-7A460E9F8B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5" name="Freeform 79">
                <a:extLst>
                  <a:ext uri="{FF2B5EF4-FFF2-40B4-BE49-F238E27FC236}">
                    <a16:creationId xmlns:a16="http://schemas.microsoft.com/office/drawing/2014/main" xmlns="" id="{9A53BBC4-3E47-D8AD-1ED2-60ED6C33B6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6" name="Freeform 80">
                <a:extLst>
                  <a:ext uri="{FF2B5EF4-FFF2-40B4-BE49-F238E27FC236}">
                    <a16:creationId xmlns:a16="http://schemas.microsoft.com/office/drawing/2014/main" xmlns="" id="{2EF0E8AC-15C8-211B-6D33-2CB9D703BBC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7" name="Freeform 81">
                <a:extLst>
                  <a:ext uri="{FF2B5EF4-FFF2-40B4-BE49-F238E27FC236}">
                    <a16:creationId xmlns:a16="http://schemas.microsoft.com/office/drawing/2014/main" xmlns="" id="{F7131AB0-0BBC-D0FF-CEB4-A659C8C03CA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8" name="Freeform 82">
                <a:extLst>
                  <a:ext uri="{FF2B5EF4-FFF2-40B4-BE49-F238E27FC236}">
                    <a16:creationId xmlns:a16="http://schemas.microsoft.com/office/drawing/2014/main" xmlns="" id="{75422046-C58F-F63D-A5CD-9D921E1F266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9" name="Freeform 83">
                <a:extLst>
                  <a:ext uri="{FF2B5EF4-FFF2-40B4-BE49-F238E27FC236}">
                    <a16:creationId xmlns:a16="http://schemas.microsoft.com/office/drawing/2014/main" xmlns="" id="{CDBF0845-5CD3-0330-364F-329F6BE85ED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0" name="Freeform 84">
                <a:extLst>
                  <a:ext uri="{FF2B5EF4-FFF2-40B4-BE49-F238E27FC236}">
                    <a16:creationId xmlns:a16="http://schemas.microsoft.com/office/drawing/2014/main" xmlns="" id="{E272DFE3-05B1-DF27-D0E4-D8761044E92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1" name="Freeform 85">
                <a:extLst>
                  <a:ext uri="{FF2B5EF4-FFF2-40B4-BE49-F238E27FC236}">
                    <a16:creationId xmlns:a16="http://schemas.microsoft.com/office/drawing/2014/main" xmlns="" id="{9B802264-58E8-FD2A-25B1-9E8CAFE587C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2" name="Freeform 86">
                <a:extLst>
                  <a:ext uri="{FF2B5EF4-FFF2-40B4-BE49-F238E27FC236}">
                    <a16:creationId xmlns:a16="http://schemas.microsoft.com/office/drawing/2014/main" xmlns="" id="{A75E2E7D-4FE0-04F8-D4C0-56907F06158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3" name="Freeform 87">
                <a:extLst>
                  <a:ext uri="{FF2B5EF4-FFF2-40B4-BE49-F238E27FC236}">
                    <a16:creationId xmlns:a16="http://schemas.microsoft.com/office/drawing/2014/main" xmlns="" id="{46AC749C-A5AE-464E-38EF-D1344D16802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4" name="Freeform 88">
                <a:extLst>
                  <a:ext uri="{FF2B5EF4-FFF2-40B4-BE49-F238E27FC236}">
                    <a16:creationId xmlns:a16="http://schemas.microsoft.com/office/drawing/2014/main" xmlns="" id="{1D4ACB38-C8EF-5E41-4DC4-C7BB63B8DD1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5" name="Freeform 89">
                <a:extLst>
                  <a:ext uri="{FF2B5EF4-FFF2-40B4-BE49-F238E27FC236}">
                    <a16:creationId xmlns:a16="http://schemas.microsoft.com/office/drawing/2014/main" xmlns="" id="{357B9690-BC0C-7392-44E8-6FDD89721528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6" name="Freeform 90">
                <a:extLst>
                  <a:ext uri="{FF2B5EF4-FFF2-40B4-BE49-F238E27FC236}">
                    <a16:creationId xmlns:a16="http://schemas.microsoft.com/office/drawing/2014/main" xmlns="" id="{90D1F740-BECE-FCFB-B095-E7F21963D0B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7" name="Freeform 91">
                <a:extLst>
                  <a:ext uri="{FF2B5EF4-FFF2-40B4-BE49-F238E27FC236}">
                    <a16:creationId xmlns:a16="http://schemas.microsoft.com/office/drawing/2014/main" xmlns="" id="{F7BE18C0-12F9-E7EF-A8C5-992CA2122C3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8" name="Freeform 92">
                <a:extLst>
                  <a:ext uri="{FF2B5EF4-FFF2-40B4-BE49-F238E27FC236}">
                    <a16:creationId xmlns:a16="http://schemas.microsoft.com/office/drawing/2014/main" xmlns="" id="{276C0A0C-C25D-96DD-5B1A-3BB1B51A27E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9" name="Freeform 93">
                <a:extLst>
                  <a:ext uri="{FF2B5EF4-FFF2-40B4-BE49-F238E27FC236}">
                    <a16:creationId xmlns:a16="http://schemas.microsoft.com/office/drawing/2014/main" xmlns="" id="{1DC16324-CE2E-8075-F1D9-97F559B6E7C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0" name="Freeform 94">
                <a:extLst>
                  <a:ext uri="{FF2B5EF4-FFF2-40B4-BE49-F238E27FC236}">
                    <a16:creationId xmlns:a16="http://schemas.microsoft.com/office/drawing/2014/main" xmlns="" id="{61604989-2B1B-22E5-948B-400D0573AB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1" name="Freeform 95">
                <a:extLst>
                  <a:ext uri="{FF2B5EF4-FFF2-40B4-BE49-F238E27FC236}">
                    <a16:creationId xmlns:a16="http://schemas.microsoft.com/office/drawing/2014/main" xmlns="" id="{E110FAA3-CBF5-1745-0528-CA103FF50D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2" name="Freeform 96">
                <a:extLst>
                  <a:ext uri="{FF2B5EF4-FFF2-40B4-BE49-F238E27FC236}">
                    <a16:creationId xmlns:a16="http://schemas.microsoft.com/office/drawing/2014/main" xmlns="" id="{4F9FE5CC-AF58-150F-33BB-E2FB2A02547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3" name="Freeform 97">
                <a:extLst>
                  <a:ext uri="{FF2B5EF4-FFF2-40B4-BE49-F238E27FC236}">
                    <a16:creationId xmlns:a16="http://schemas.microsoft.com/office/drawing/2014/main" xmlns="" id="{2AB9E63C-7C22-672F-AA97-F2FCE3FAC8F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4" name="Freeform 98">
                <a:extLst>
                  <a:ext uri="{FF2B5EF4-FFF2-40B4-BE49-F238E27FC236}">
                    <a16:creationId xmlns:a16="http://schemas.microsoft.com/office/drawing/2014/main" xmlns="" id="{7B636D6D-601B-9414-8068-03B34D6D40E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5" name="Freeform 99">
                <a:extLst>
                  <a:ext uri="{FF2B5EF4-FFF2-40B4-BE49-F238E27FC236}">
                    <a16:creationId xmlns:a16="http://schemas.microsoft.com/office/drawing/2014/main" xmlns="" id="{BA93A567-9901-FE82-425F-975339702C6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6" name="Freeform 100">
                <a:extLst>
                  <a:ext uri="{FF2B5EF4-FFF2-40B4-BE49-F238E27FC236}">
                    <a16:creationId xmlns:a16="http://schemas.microsoft.com/office/drawing/2014/main" xmlns="" id="{53840215-C6A9-5256-1FAB-D5BAA9E1500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7" name="Freeform 101">
                <a:extLst>
                  <a:ext uri="{FF2B5EF4-FFF2-40B4-BE49-F238E27FC236}">
                    <a16:creationId xmlns:a16="http://schemas.microsoft.com/office/drawing/2014/main" xmlns="" id="{AEC1F1ED-12D7-4467-6DBF-8231539D42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5" name="Freeform 102">
                <a:extLst>
                  <a:ext uri="{FF2B5EF4-FFF2-40B4-BE49-F238E27FC236}">
                    <a16:creationId xmlns:a16="http://schemas.microsoft.com/office/drawing/2014/main" xmlns="" id="{E4348699-198D-1911-B97B-82AA7CAEEDC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6" name="Freeform 103">
                <a:extLst>
                  <a:ext uri="{FF2B5EF4-FFF2-40B4-BE49-F238E27FC236}">
                    <a16:creationId xmlns:a16="http://schemas.microsoft.com/office/drawing/2014/main" xmlns="" id="{8CE9DA6B-F353-0C93-F973-98FDCBFB24E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7" name="Freeform 104">
                <a:extLst>
                  <a:ext uri="{FF2B5EF4-FFF2-40B4-BE49-F238E27FC236}">
                    <a16:creationId xmlns:a16="http://schemas.microsoft.com/office/drawing/2014/main" xmlns="" id="{CA019936-0904-6C71-DA87-E6B92F13A6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8" name="Freeform 105">
                <a:extLst>
                  <a:ext uri="{FF2B5EF4-FFF2-40B4-BE49-F238E27FC236}">
                    <a16:creationId xmlns:a16="http://schemas.microsoft.com/office/drawing/2014/main" xmlns="" id="{E1C66720-F49E-E673-44BD-F6E0E00F3C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9" name="Group 106">
              <a:extLst>
                <a:ext uri="{FF2B5EF4-FFF2-40B4-BE49-F238E27FC236}">
                  <a16:creationId xmlns:a16="http://schemas.microsoft.com/office/drawing/2014/main" xmlns="" id="{299379B3-D741-8B4A-62BD-09935FFF1E0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4" name="Freeform 107">
                <a:extLst>
                  <a:ext uri="{FF2B5EF4-FFF2-40B4-BE49-F238E27FC236}">
                    <a16:creationId xmlns:a16="http://schemas.microsoft.com/office/drawing/2014/main" xmlns="" id="{25660FE5-A95A-5A27-4F17-C5A4584D918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08">
                <a:extLst>
                  <a:ext uri="{FF2B5EF4-FFF2-40B4-BE49-F238E27FC236}">
                    <a16:creationId xmlns:a16="http://schemas.microsoft.com/office/drawing/2014/main" xmlns="" id="{388F141B-C286-463D-D848-C6859AC871B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09">
                <a:extLst>
                  <a:ext uri="{FF2B5EF4-FFF2-40B4-BE49-F238E27FC236}">
                    <a16:creationId xmlns:a16="http://schemas.microsoft.com/office/drawing/2014/main" xmlns="" id="{C9B04053-E849-BB13-F502-DF2DE0AD267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10">
                <a:extLst>
                  <a:ext uri="{FF2B5EF4-FFF2-40B4-BE49-F238E27FC236}">
                    <a16:creationId xmlns:a16="http://schemas.microsoft.com/office/drawing/2014/main" xmlns="" id="{337D86BF-9417-7BD2-F26A-D088495F446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" name="Freeform 111">
                <a:extLst>
                  <a:ext uri="{FF2B5EF4-FFF2-40B4-BE49-F238E27FC236}">
                    <a16:creationId xmlns:a16="http://schemas.microsoft.com/office/drawing/2014/main" xmlns="" id="{18EDEA90-B9F2-91D2-E967-84ED19C504C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12">
                <a:extLst>
                  <a:ext uri="{FF2B5EF4-FFF2-40B4-BE49-F238E27FC236}">
                    <a16:creationId xmlns:a16="http://schemas.microsoft.com/office/drawing/2014/main" xmlns="" id="{976BAC74-7B43-D94D-068C-7AD59CF3951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13">
                <a:extLst>
                  <a:ext uri="{FF2B5EF4-FFF2-40B4-BE49-F238E27FC236}">
                    <a16:creationId xmlns:a16="http://schemas.microsoft.com/office/drawing/2014/main" xmlns="" id="{41847D22-429C-100E-CE3E-CDE7C1FEAD0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4">
                <a:extLst>
                  <a:ext uri="{FF2B5EF4-FFF2-40B4-BE49-F238E27FC236}">
                    <a16:creationId xmlns:a16="http://schemas.microsoft.com/office/drawing/2014/main" xmlns="" id="{C32928A7-F712-A03D-DBC8-8D4CA6DC85C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5">
                <a:extLst>
                  <a:ext uri="{FF2B5EF4-FFF2-40B4-BE49-F238E27FC236}">
                    <a16:creationId xmlns:a16="http://schemas.microsoft.com/office/drawing/2014/main" xmlns="" id="{6DD5AEB8-4D84-F9D4-69D1-8A8E67CCDD1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6">
                <a:extLst>
                  <a:ext uri="{FF2B5EF4-FFF2-40B4-BE49-F238E27FC236}">
                    <a16:creationId xmlns:a16="http://schemas.microsoft.com/office/drawing/2014/main" xmlns="" id="{6EFC9748-32EC-A56B-04EF-C148E25ED2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7">
                <a:extLst>
                  <a:ext uri="{FF2B5EF4-FFF2-40B4-BE49-F238E27FC236}">
                    <a16:creationId xmlns:a16="http://schemas.microsoft.com/office/drawing/2014/main" xmlns="" id="{793804E7-B944-BB45-8327-AB5928AD88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8">
                <a:extLst>
                  <a:ext uri="{FF2B5EF4-FFF2-40B4-BE49-F238E27FC236}">
                    <a16:creationId xmlns:a16="http://schemas.microsoft.com/office/drawing/2014/main" xmlns="" id="{6883B55D-5A6C-C4D3-0FA9-09C9AB0ECF8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9">
                <a:extLst>
                  <a:ext uri="{FF2B5EF4-FFF2-40B4-BE49-F238E27FC236}">
                    <a16:creationId xmlns:a16="http://schemas.microsoft.com/office/drawing/2014/main" xmlns="" id="{727FB58E-D206-EAED-99B3-7FAF284A1C2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20">
                <a:extLst>
                  <a:ext uri="{FF2B5EF4-FFF2-40B4-BE49-F238E27FC236}">
                    <a16:creationId xmlns:a16="http://schemas.microsoft.com/office/drawing/2014/main" xmlns="" id="{8D73E7E1-D10D-08A1-0709-447E4C3719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21">
                <a:extLst>
                  <a:ext uri="{FF2B5EF4-FFF2-40B4-BE49-F238E27FC236}">
                    <a16:creationId xmlns:a16="http://schemas.microsoft.com/office/drawing/2014/main" xmlns="" id="{1D68B5A7-7CD8-4D6B-0B02-A754D12FDC5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22">
                <a:extLst>
                  <a:ext uri="{FF2B5EF4-FFF2-40B4-BE49-F238E27FC236}">
                    <a16:creationId xmlns:a16="http://schemas.microsoft.com/office/drawing/2014/main" xmlns="" id="{4BE49B22-EB0A-C002-24F7-AA74365EBD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23">
                <a:extLst>
                  <a:ext uri="{FF2B5EF4-FFF2-40B4-BE49-F238E27FC236}">
                    <a16:creationId xmlns:a16="http://schemas.microsoft.com/office/drawing/2014/main" xmlns="" id="{43D657EF-AE25-562C-979F-4FD68DF7EF4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4">
                <a:extLst>
                  <a:ext uri="{FF2B5EF4-FFF2-40B4-BE49-F238E27FC236}">
                    <a16:creationId xmlns:a16="http://schemas.microsoft.com/office/drawing/2014/main" xmlns="" id="{392BE787-D9EB-3D59-9002-CB1EB1AD4D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5">
                <a:extLst>
                  <a:ext uri="{FF2B5EF4-FFF2-40B4-BE49-F238E27FC236}">
                    <a16:creationId xmlns:a16="http://schemas.microsoft.com/office/drawing/2014/main" xmlns="" id="{653A7529-71EC-1AB7-9998-F5A4965F44C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6">
                <a:extLst>
                  <a:ext uri="{FF2B5EF4-FFF2-40B4-BE49-F238E27FC236}">
                    <a16:creationId xmlns:a16="http://schemas.microsoft.com/office/drawing/2014/main" xmlns="" id="{5F0FB06F-2EA6-FC29-DC96-D4735D2755B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6" name="Freeform 127">
                <a:extLst>
                  <a:ext uri="{FF2B5EF4-FFF2-40B4-BE49-F238E27FC236}">
                    <a16:creationId xmlns:a16="http://schemas.microsoft.com/office/drawing/2014/main" xmlns="" id="{35AEBAAD-2025-0941-FBA5-57F321DABAC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7" name="Freeform 128">
                <a:extLst>
                  <a:ext uri="{FF2B5EF4-FFF2-40B4-BE49-F238E27FC236}">
                    <a16:creationId xmlns:a16="http://schemas.microsoft.com/office/drawing/2014/main" xmlns="" id="{1616C2A8-93B1-FE0A-E5BC-AEEE91566F8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8" name="Freeform 129">
                <a:extLst>
                  <a:ext uri="{FF2B5EF4-FFF2-40B4-BE49-F238E27FC236}">
                    <a16:creationId xmlns:a16="http://schemas.microsoft.com/office/drawing/2014/main" xmlns="" id="{7A26B109-DFF1-A862-7672-EF1076B4465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9" name="Freeform 130">
                <a:extLst>
                  <a:ext uri="{FF2B5EF4-FFF2-40B4-BE49-F238E27FC236}">
                    <a16:creationId xmlns:a16="http://schemas.microsoft.com/office/drawing/2014/main" xmlns="" id="{74D15008-F955-3B24-E870-51C9DFC322F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0" name="Freeform 131">
                <a:extLst>
                  <a:ext uri="{FF2B5EF4-FFF2-40B4-BE49-F238E27FC236}">
                    <a16:creationId xmlns:a16="http://schemas.microsoft.com/office/drawing/2014/main" xmlns="" id="{0DCF4C41-A762-2CBA-9FBF-E832548875E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1" name="Freeform 132">
                <a:extLst>
                  <a:ext uri="{FF2B5EF4-FFF2-40B4-BE49-F238E27FC236}">
                    <a16:creationId xmlns:a16="http://schemas.microsoft.com/office/drawing/2014/main" xmlns="" id="{C1C7476A-215A-6150-3A5E-671650DC9CD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2" name="Freeform 133">
                <a:extLst>
                  <a:ext uri="{FF2B5EF4-FFF2-40B4-BE49-F238E27FC236}">
                    <a16:creationId xmlns:a16="http://schemas.microsoft.com/office/drawing/2014/main" xmlns="" id="{9FAB27F2-8D1C-B812-D125-0B437F2F4FC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3" name="Freeform 134">
                <a:extLst>
                  <a:ext uri="{FF2B5EF4-FFF2-40B4-BE49-F238E27FC236}">
                    <a16:creationId xmlns:a16="http://schemas.microsoft.com/office/drawing/2014/main" xmlns="" id="{D32B7D87-1AE7-8228-B998-6E78D3D5CF8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4" name="Freeform 135">
                <a:extLst>
                  <a:ext uri="{FF2B5EF4-FFF2-40B4-BE49-F238E27FC236}">
                    <a16:creationId xmlns:a16="http://schemas.microsoft.com/office/drawing/2014/main" xmlns="" id="{9757575F-58E2-5CE9-635A-88C89F18815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5" name="Freeform 136">
                <a:extLst>
                  <a:ext uri="{FF2B5EF4-FFF2-40B4-BE49-F238E27FC236}">
                    <a16:creationId xmlns:a16="http://schemas.microsoft.com/office/drawing/2014/main" xmlns="" id="{414A9724-F315-CB4C-9671-87FC3AAFD04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6" name="Freeform 137">
                <a:extLst>
                  <a:ext uri="{FF2B5EF4-FFF2-40B4-BE49-F238E27FC236}">
                    <a16:creationId xmlns:a16="http://schemas.microsoft.com/office/drawing/2014/main" xmlns="" id="{44F20D29-8B2E-4354-FC42-A135B727FA3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7" name="Freeform 138">
                <a:extLst>
                  <a:ext uri="{FF2B5EF4-FFF2-40B4-BE49-F238E27FC236}">
                    <a16:creationId xmlns:a16="http://schemas.microsoft.com/office/drawing/2014/main" xmlns="" id="{1D2B2D7C-DA83-138F-1175-4CCFAF556B4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8" name="Freeform 139">
                <a:extLst>
                  <a:ext uri="{FF2B5EF4-FFF2-40B4-BE49-F238E27FC236}">
                    <a16:creationId xmlns:a16="http://schemas.microsoft.com/office/drawing/2014/main" xmlns="" id="{5588939C-3CE0-9A2A-EA72-319B740088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xmlns="" id="{A87FF26F-3362-883E-5636-505D8CF9B559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" name="Freeform 141">
                <a:extLst>
                  <a:ext uri="{FF2B5EF4-FFF2-40B4-BE49-F238E27FC236}">
                    <a16:creationId xmlns:a16="http://schemas.microsoft.com/office/drawing/2014/main" xmlns="" id="{98C0F93C-8F78-9590-A840-441CFB52230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Freeform 142">
                <a:extLst>
                  <a:ext uri="{FF2B5EF4-FFF2-40B4-BE49-F238E27FC236}">
                    <a16:creationId xmlns:a16="http://schemas.microsoft.com/office/drawing/2014/main" xmlns="" id="{11DD1A19-8D2B-0FDC-C08A-B6C1EEB0D09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Freeform 143">
                <a:extLst>
                  <a:ext uri="{FF2B5EF4-FFF2-40B4-BE49-F238E27FC236}">
                    <a16:creationId xmlns:a16="http://schemas.microsoft.com/office/drawing/2014/main" xmlns="" id="{658E8B02-1142-63A6-1929-56A3BF5ACB8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Freeform 144">
                <a:extLst>
                  <a:ext uri="{FF2B5EF4-FFF2-40B4-BE49-F238E27FC236}">
                    <a16:creationId xmlns:a16="http://schemas.microsoft.com/office/drawing/2014/main" xmlns="" id="{CE8C010C-DD99-D798-2513-69BA661C74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Freeform 145">
                <a:extLst>
                  <a:ext uri="{FF2B5EF4-FFF2-40B4-BE49-F238E27FC236}">
                    <a16:creationId xmlns:a16="http://schemas.microsoft.com/office/drawing/2014/main" xmlns="" id="{D4CB2C21-0043-9453-D908-742A83695A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6">
                <a:extLst>
                  <a:ext uri="{FF2B5EF4-FFF2-40B4-BE49-F238E27FC236}">
                    <a16:creationId xmlns:a16="http://schemas.microsoft.com/office/drawing/2014/main" xmlns="" id="{E1647359-B501-1B00-1343-41DE1870151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7">
                <a:extLst>
                  <a:ext uri="{FF2B5EF4-FFF2-40B4-BE49-F238E27FC236}">
                    <a16:creationId xmlns:a16="http://schemas.microsoft.com/office/drawing/2014/main" xmlns="" id="{D6BE6A3B-93BC-6778-928E-2856385DC5D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8">
                <a:extLst>
                  <a:ext uri="{FF2B5EF4-FFF2-40B4-BE49-F238E27FC236}">
                    <a16:creationId xmlns:a16="http://schemas.microsoft.com/office/drawing/2014/main" xmlns="" id="{8C4BF4D1-6B88-9428-0725-C565B8B446E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9">
                <a:extLst>
                  <a:ext uri="{FF2B5EF4-FFF2-40B4-BE49-F238E27FC236}">
                    <a16:creationId xmlns:a16="http://schemas.microsoft.com/office/drawing/2014/main" xmlns="" id="{9F983D90-29AE-604B-F1B9-45F40317305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50">
                <a:extLst>
                  <a:ext uri="{FF2B5EF4-FFF2-40B4-BE49-F238E27FC236}">
                    <a16:creationId xmlns:a16="http://schemas.microsoft.com/office/drawing/2014/main" xmlns="" id="{E704680D-5C27-5F04-B437-7C75FF1D42C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51">
                <a:extLst>
                  <a:ext uri="{FF2B5EF4-FFF2-40B4-BE49-F238E27FC236}">
                    <a16:creationId xmlns:a16="http://schemas.microsoft.com/office/drawing/2014/main" xmlns="" id="{6584E900-CE29-1F73-4152-0542682DAC1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52">
                <a:extLst>
                  <a:ext uri="{FF2B5EF4-FFF2-40B4-BE49-F238E27FC236}">
                    <a16:creationId xmlns:a16="http://schemas.microsoft.com/office/drawing/2014/main" xmlns="" id="{7004B07A-0195-1927-B3F7-4C0B8FE1709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53">
                <a:extLst>
                  <a:ext uri="{FF2B5EF4-FFF2-40B4-BE49-F238E27FC236}">
                    <a16:creationId xmlns:a16="http://schemas.microsoft.com/office/drawing/2014/main" xmlns="" id="{3D57B20A-7716-021D-6DB8-9A88A9EF66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4">
                <a:extLst>
                  <a:ext uri="{FF2B5EF4-FFF2-40B4-BE49-F238E27FC236}">
                    <a16:creationId xmlns:a16="http://schemas.microsoft.com/office/drawing/2014/main" xmlns="" id="{0CFB74AA-A11E-BB06-7720-7542AF3640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5">
                <a:extLst>
                  <a:ext uri="{FF2B5EF4-FFF2-40B4-BE49-F238E27FC236}">
                    <a16:creationId xmlns:a16="http://schemas.microsoft.com/office/drawing/2014/main" xmlns="" id="{2E662B44-7721-7A62-4D34-3B9AE78CDC1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6">
                <a:extLst>
                  <a:ext uri="{FF2B5EF4-FFF2-40B4-BE49-F238E27FC236}">
                    <a16:creationId xmlns:a16="http://schemas.microsoft.com/office/drawing/2014/main" xmlns="" id="{C81E0B0A-CF8F-8B52-C2A6-56017A0B374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7">
                <a:extLst>
                  <a:ext uri="{FF2B5EF4-FFF2-40B4-BE49-F238E27FC236}">
                    <a16:creationId xmlns:a16="http://schemas.microsoft.com/office/drawing/2014/main" xmlns="" id="{A5138C26-3739-E95E-4766-7D63D171E5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8">
                <a:extLst>
                  <a:ext uri="{FF2B5EF4-FFF2-40B4-BE49-F238E27FC236}">
                    <a16:creationId xmlns:a16="http://schemas.microsoft.com/office/drawing/2014/main" xmlns="" id="{51F95A12-1A29-E07D-49DE-01B9120CA8C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9">
                <a:extLst>
                  <a:ext uri="{FF2B5EF4-FFF2-40B4-BE49-F238E27FC236}">
                    <a16:creationId xmlns:a16="http://schemas.microsoft.com/office/drawing/2014/main" xmlns="" id="{8D0E12B3-8182-33E2-A7D6-59FFCDA9DCC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60">
                <a:extLst>
                  <a:ext uri="{FF2B5EF4-FFF2-40B4-BE49-F238E27FC236}">
                    <a16:creationId xmlns:a16="http://schemas.microsoft.com/office/drawing/2014/main" xmlns="" id="{AD903D48-7299-33BF-1517-AC1A769D756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61">
                <a:extLst>
                  <a:ext uri="{FF2B5EF4-FFF2-40B4-BE49-F238E27FC236}">
                    <a16:creationId xmlns:a16="http://schemas.microsoft.com/office/drawing/2014/main" xmlns="" id="{0F083109-B472-CFD0-E2F8-70DAB666876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62">
                <a:extLst>
                  <a:ext uri="{FF2B5EF4-FFF2-40B4-BE49-F238E27FC236}">
                    <a16:creationId xmlns:a16="http://schemas.microsoft.com/office/drawing/2014/main" xmlns="" id="{07726FE0-5EB5-0E26-766F-6B1D5893FDF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63">
                <a:extLst>
                  <a:ext uri="{FF2B5EF4-FFF2-40B4-BE49-F238E27FC236}">
                    <a16:creationId xmlns:a16="http://schemas.microsoft.com/office/drawing/2014/main" xmlns="" id="{29E34F9D-1B1B-032C-53C6-C10A1B98B25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4">
                <a:extLst>
                  <a:ext uri="{FF2B5EF4-FFF2-40B4-BE49-F238E27FC236}">
                    <a16:creationId xmlns:a16="http://schemas.microsoft.com/office/drawing/2014/main" xmlns="" id="{ADDD228F-8DCB-D50C-2AC8-FC2FA3DC542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5">
                <a:extLst>
                  <a:ext uri="{FF2B5EF4-FFF2-40B4-BE49-F238E27FC236}">
                    <a16:creationId xmlns:a16="http://schemas.microsoft.com/office/drawing/2014/main" xmlns="" id="{21FD149C-F37E-1606-FF76-B6C0C580519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xmlns="" id="{CC061F75-7F75-A4F5-7EDA-A399D8E42C2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xmlns="" id="{2564A842-5E88-2688-A953-B661D2B4604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xmlns="" id="{6A1FE23F-0D88-99D7-EEC5-AD51FCDD11D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xmlns="" id="{29B7DCFD-63A5-39C1-CD27-E317552A8FC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xmlns="" id="{6DADC818-47D9-A2C7-CD86-8079F1ABAB1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71">
                <a:extLst>
                  <a:ext uri="{FF2B5EF4-FFF2-40B4-BE49-F238E27FC236}">
                    <a16:creationId xmlns:a16="http://schemas.microsoft.com/office/drawing/2014/main" xmlns="" id="{0D899C65-3BB2-C1C0-E4F0-23A45F9574D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72">
                <a:extLst>
                  <a:ext uri="{FF2B5EF4-FFF2-40B4-BE49-F238E27FC236}">
                    <a16:creationId xmlns:a16="http://schemas.microsoft.com/office/drawing/2014/main" xmlns="" id="{B3ADA921-EACB-F9B4-039C-D568F01CEB4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73">
                <a:extLst>
                  <a:ext uri="{FF2B5EF4-FFF2-40B4-BE49-F238E27FC236}">
                    <a16:creationId xmlns:a16="http://schemas.microsoft.com/office/drawing/2014/main" xmlns="" id="{A4DA1850-F77D-4507-226F-FCAC3DBAA71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BF02073-CE93-471B-846D-B56FF616F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13" y="1168092"/>
            <a:ext cx="9908442" cy="19821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B0A8CC7-F6CF-A50A-60E3-2CEA41291538}"/>
              </a:ext>
            </a:extLst>
          </p:cNvPr>
          <p:cNvSpPr/>
          <p:nvPr/>
        </p:nvSpPr>
        <p:spPr>
          <a:xfrm>
            <a:off x="2683878" y="2948487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Dưới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mái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là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khoảng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trời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thân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thương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pic>
        <p:nvPicPr>
          <p:cNvPr id="298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0CED356-7627-9D4C-53B7-A1555A3D8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5" y="2699471"/>
            <a:ext cx="8729345" cy="3913139"/>
          </a:xfrm>
          <a:prstGeom prst="rect">
            <a:avLst/>
          </a:prstGeom>
        </p:spPr>
      </p:pic>
      <p:pic>
        <p:nvPicPr>
          <p:cNvPr id="304" name="10">
            <a:hlinkClick r:id="" action="ppaction://media"/>
            <a:extLst>
              <a:ext uri="{FF2B5EF4-FFF2-40B4-BE49-F238E27FC236}">
                <a16:creationId xmlns:a16="http://schemas.microsoft.com/office/drawing/2014/main" xmlns="" id="{44CEF7E7-9346-FA1A-F1C5-DE7105886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0468" y="541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31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84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01180" y="4195191"/>
            <a:ext cx="2294001" cy="2662809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1102" y="4513707"/>
            <a:ext cx="2476500" cy="2344293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2D033FF-3E23-9E80-945B-8A708075D4F4}"/>
              </a:ext>
            </a:extLst>
          </p:cNvPr>
          <p:cNvSpPr/>
          <p:nvPr/>
        </p:nvSpPr>
        <p:spPr>
          <a:xfrm>
            <a:off x="2133600" y="304800"/>
            <a:ext cx="6402420" cy="946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 err="1">
                <a:solidFill>
                  <a:srgbClr val="C00000"/>
                </a:solidFill>
                <a:latin typeface="Cambria"/>
                <a:ea typeface="Times New Roman"/>
              </a:rPr>
              <a:t>Tác</a:t>
            </a:r>
            <a:r>
              <a:rPr lang="en-US" sz="5400" b="1" strike="noStrike" spc="-1" dirty="0">
                <a:solidFill>
                  <a:srgbClr val="C00000"/>
                </a:solidFill>
                <a:latin typeface="Cambria"/>
                <a:ea typeface="Times New Roman"/>
              </a:rPr>
              <a:t> </a:t>
            </a:r>
            <a:r>
              <a:rPr lang="en-US" sz="5400" b="1" strike="noStrike" spc="-1" dirty="0" err="1">
                <a:solidFill>
                  <a:srgbClr val="C00000"/>
                </a:solidFill>
                <a:latin typeface="Cambria"/>
                <a:ea typeface="Times New Roman"/>
              </a:rPr>
              <a:t>giả</a:t>
            </a:r>
            <a:r>
              <a:rPr lang="en-US" sz="5400" b="1" strike="noStrike" spc="-1" dirty="0">
                <a:solidFill>
                  <a:srgbClr val="C00000"/>
                </a:solidFill>
                <a:latin typeface="Cambria"/>
                <a:ea typeface="Times New Roman"/>
              </a:rPr>
              <a:t> - </a:t>
            </a:r>
            <a:r>
              <a:rPr lang="en-US" sz="5400" b="1" strike="noStrike" spc="-1" dirty="0" err="1">
                <a:solidFill>
                  <a:srgbClr val="C00000"/>
                </a:solidFill>
                <a:latin typeface="Cambria"/>
                <a:ea typeface="Times New Roman"/>
              </a:rPr>
              <a:t>Tác</a:t>
            </a:r>
            <a:r>
              <a:rPr lang="en-US" sz="5400" b="1" strike="noStrike" spc="-1" dirty="0">
                <a:solidFill>
                  <a:srgbClr val="C00000"/>
                </a:solidFill>
                <a:latin typeface="Cambria"/>
                <a:ea typeface="Times New Roman"/>
              </a:rPr>
              <a:t> </a:t>
            </a:r>
            <a:r>
              <a:rPr lang="en-US" sz="5400" b="1" strike="noStrike" spc="-1" dirty="0" err="1">
                <a:solidFill>
                  <a:srgbClr val="C00000"/>
                </a:solidFill>
                <a:latin typeface="Cambria"/>
                <a:ea typeface="Times New Roman"/>
              </a:rPr>
              <a:t>phẩm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FD6357A5-D028-4F5B-80B7-DF1E54E4D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07543"/>
            <a:ext cx="3048000" cy="295001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E83DA98-D70C-CF2E-D7B9-AE65B81AE5FA}"/>
              </a:ext>
            </a:extLst>
          </p:cNvPr>
          <p:cNvSpPr txBox="1"/>
          <p:nvPr/>
        </p:nvSpPr>
        <p:spPr>
          <a:xfrm>
            <a:off x="3733800" y="1676400"/>
            <a:ext cx="6553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Lê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Quốc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Thắng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sinh năm 1962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tại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Sài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Gòn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Tốt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nghiệp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Đại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học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Luật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ngành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Tư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pháp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;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Đại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học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Âm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nhạc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ngành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Sáng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tác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Hiện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tại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ông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là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hội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viên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Hội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Nhạc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sĩ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Việt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Nam,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Hội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Âm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nhạc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TP.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Hồ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Chí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Minh,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Hội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Luật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gia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TP.HCM.Ngoài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ra ông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cũng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là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Giám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đốc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Trung tâm băng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nhạc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Trùng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Dương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Audio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Phó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Giám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đốc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Trung tâm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Bảo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vệ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quyền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Tác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giả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Âm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nhạc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Việt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Nam,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Ủy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viên BCH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Hiệp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hội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Công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nghiệp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Ghi âm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Việt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Nam.Tác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phẩm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Búp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bê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bông,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Mái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trường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mến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yêu,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Phố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xa, Thanh niên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tình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nguyện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Tình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xanh,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Tháng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 năm êm </a:t>
            </a:r>
            <a:r>
              <a:rPr lang="vi-VN" dirty="0" err="1">
                <a:solidFill>
                  <a:schemeClr val="accent4">
                    <a:lumMod val="75000"/>
                  </a:schemeClr>
                </a:solidFill>
              </a:rPr>
              <a:t>đềm</a:t>
            </a:r>
            <a:r>
              <a:rPr lang="vi-VN" dirty="0">
                <a:solidFill>
                  <a:schemeClr val="accent4">
                    <a:lumMod val="75000"/>
                  </a:schemeClr>
                </a:solidFill>
              </a:rPr>
              <a:t>…..</a:t>
            </a:r>
          </a:p>
          <a:p>
            <a:endParaRPr lang="vi-VN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BFDA7B7F-F625-5912-FD91-6E5FDC177E38}"/>
              </a:ext>
            </a:extLst>
          </p:cNvPr>
          <p:cNvSpPr/>
          <p:nvPr/>
        </p:nvSpPr>
        <p:spPr>
          <a:xfrm>
            <a:off x="3733800" y="4511609"/>
            <a:ext cx="7162800" cy="7911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Bài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hát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“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Vui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đến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trường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”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với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giai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điệu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vui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tươi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,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trong</a:t>
            </a:r>
            <a:r>
              <a:rPr lang="en-US" b="1" i="1" strike="noStrike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trike="noStrike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sáng</a:t>
            </a:r>
            <a:endParaRPr lang="en-US" b="1" i="1" strike="noStrike" spc="-1" dirty="0">
              <a:solidFill>
                <a:schemeClr val="accent1">
                  <a:lumMod val="75000"/>
                </a:schemeClr>
              </a:solidFill>
              <a:latin typeface="Cambria"/>
            </a:endParaRPr>
          </a:p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i="1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Một</a:t>
            </a:r>
            <a:r>
              <a:rPr lang="en-US" b="1" i="1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kỉ</a:t>
            </a:r>
            <a:r>
              <a:rPr lang="en-US" b="1" i="1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niệm</a:t>
            </a:r>
            <a:r>
              <a:rPr lang="en-US" b="1" i="1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đẹp</a:t>
            </a:r>
            <a:r>
              <a:rPr lang="en-US" b="1" i="1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của</a:t>
            </a:r>
            <a:r>
              <a:rPr lang="en-US" b="1" i="1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tuổi</a:t>
            </a:r>
            <a:r>
              <a:rPr lang="en-US" b="1" i="1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học</a:t>
            </a:r>
            <a:r>
              <a:rPr lang="en-US" b="1" i="1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 </a:t>
            </a:r>
            <a:r>
              <a:rPr lang="en-US" b="1" i="1" spc="-1" dirty="0" err="1">
                <a:solidFill>
                  <a:schemeClr val="accent1">
                    <a:lumMod val="75000"/>
                  </a:schemeClr>
                </a:solidFill>
                <a:latin typeface="Cambria"/>
              </a:rPr>
              <a:t>sinh</a:t>
            </a:r>
            <a:r>
              <a:rPr lang="en-US" b="1" i="1" spc="-1" dirty="0">
                <a:solidFill>
                  <a:schemeClr val="accent1">
                    <a:lumMod val="75000"/>
                  </a:schemeClr>
                </a:solidFill>
                <a:latin typeface="Cambria"/>
              </a:rPr>
              <a:t>…</a:t>
            </a:r>
            <a:endParaRPr lang="en-US" b="0" i="1" strike="noStrike" spc="-1" dirty="0">
              <a:solidFill>
                <a:schemeClr val="accent1">
                  <a:lumMod val="75000"/>
                </a:schemeClr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Hình ảnh 479">
            <a:extLst>
              <a:ext uri="{FF2B5EF4-FFF2-40B4-BE49-F238E27FC236}">
                <a16:creationId xmlns:a16="http://schemas.microsoft.com/office/drawing/2014/main" xmlns="" id="{85E60513-66B9-D16D-15DD-D4C343B5B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20" y="734318"/>
            <a:ext cx="10713131" cy="5695057"/>
          </a:xfrm>
          <a:prstGeom prst="rect">
            <a:avLst/>
          </a:prstGeom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xmlns="" id="{3B5B30BF-AC3C-B187-BBE0-40B168BA5D7F}"/>
              </a:ext>
            </a:extLst>
          </p:cNvPr>
          <p:cNvGrpSpPr/>
          <p:nvPr/>
        </p:nvGrpSpPr>
        <p:grpSpPr bwMode="auto">
          <a:xfrm>
            <a:off x="-1062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xmlns="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xmlns="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xmlns="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xmlns="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xmlns="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xmlns="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xmlns="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xmlns="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xmlns="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xmlns="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xmlns="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xmlns="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xmlns="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xmlns="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xmlns="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xmlns="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xmlns="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xmlns="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xmlns="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xmlns="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xmlns="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xmlns="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xmlns="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xmlns="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xmlns="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xmlns="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xmlns="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xmlns="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xmlns="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xmlns="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xmlns="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xmlns="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xmlns="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xmlns="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xmlns="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xmlns="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xmlns="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xmlns="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xmlns="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xmlns="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xmlns="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xmlns="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xmlns="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xmlns="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xmlns="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xmlns="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xmlns="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xmlns="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xmlns="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xmlns="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xmlns="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xmlns="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xmlns="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xmlns="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xmlns="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xmlns="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xmlns="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xmlns="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xmlns="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xmlns="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xmlns="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xmlns="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xmlns="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xmlns="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xmlns="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xmlns="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xmlns="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xmlns="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xmlns="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xmlns="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xmlns="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xmlns="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xmlns="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xmlns="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xmlns="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xmlns="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xmlns="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xmlns="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xmlns="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xmlns="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xmlns="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xmlns="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xmlns="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xmlns="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xmlns="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xmlns="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xmlns="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xmlns="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xmlns="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xmlns="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xmlns="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xmlns="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xmlns="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xmlns="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xmlns="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xmlns="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xmlns="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xmlns="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xmlns="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xmlns="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xmlns="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xmlns="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xmlns="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xmlns="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xmlns="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xmlns="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xmlns="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xmlns="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xmlns="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xmlns="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xmlns="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xmlns="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xmlns="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xmlns="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xmlns="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xmlns="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xmlns="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xmlns="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xmlns="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xmlns="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xmlns="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xmlns="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xmlns="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xmlns="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xmlns="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xmlns="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xmlns="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xmlns="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xmlns="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xmlns="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xmlns="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xmlns="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xmlns="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xmlns="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xmlns="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xmlns="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xmlns="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E42B5EAC-0F8F-F85E-AC78-4391FA24B552}"/>
              </a:ext>
            </a:extLst>
          </p:cNvPr>
          <p:cNvSpPr/>
          <p:nvPr/>
        </p:nvSpPr>
        <p:spPr>
          <a:xfrm>
            <a:off x="154923" y="41776"/>
            <a:ext cx="5190927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500" b="1" spc="-1" dirty="0" err="1">
                <a:solidFill>
                  <a:srgbClr val="FF0000"/>
                </a:solidFill>
                <a:latin typeface="Times New Roman"/>
              </a:rPr>
              <a:t>Ghép</a:t>
            </a:r>
            <a:r>
              <a:rPr lang="en-US" sz="3500" b="1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500" b="1" spc="-1" dirty="0" err="1">
                <a:solidFill>
                  <a:srgbClr val="FF0000"/>
                </a:solidFill>
                <a:latin typeface="Times New Roman"/>
              </a:rPr>
              <a:t>toàn</a:t>
            </a:r>
            <a:r>
              <a:rPr lang="en-US" sz="3500" b="1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500" b="1" spc="-1" dirty="0" err="1">
                <a:solidFill>
                  <a:srgbClr val="FF0000"/>
                </a:solidFill>
                <a:latin typeface="Times New Roman"/>
              </a:rPr>
              <a:t>bài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" name="vui dên truong- phach">
            <a:hlinkClick r:id="" action="ppaction://media"/>
            <a:extLst>
              <a:ext uri="{FF2B5EF4-FFF2-40B4-BE49-F238E27FC236}">
                <a16:creationId xmlns:a16="http://schemas.microsoft.com/office/drawing/2014/main" xmlns="" id="{0C7328BE-8F1D-44C1-BA37-6F313FCA1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88651" y="209306"/>
            <a:ext cx="609600" cy="609600"/>
          </a:xfrm>
          <a:prstGeom prst="rect">
            <a:avLst/>
          </a:prstGeom>
        </p:spPr>
      </p:pic>
      <p:pic>
        <p:nvPicPr>
          <p:cNvPr id="4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xmlns="" id="{19C24EFA-4398-49AA-5357-49AC41D0A9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6008" y="18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8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9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1676400" y="1066800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GÕ ĐỆM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845105" y="876656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8C639EB-747E-870B-4045-F936D495E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438" y="2017191"/>
            <a:ext cx="8904962" cy="146812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4974525D-AEED-0E89-BF05-27D802A11813}"/>
              </a:ext>
            </a:extLst>
          </p:cNvPr>
          <p:cNvSpPr/>
          <p:nvPr/>
        </p:nvSpPr>
        <p:spPr>
          <a:xfrm>
            <a:off x="2971800" y="3273629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lòng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rộn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ràng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như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hoa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nở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0F0B442-3B48-4D83-EA06-BA26AD57D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45" y="3653315"/>
            <a:ext cx="8729345" cy="4265930"/>
          </a:xfrm>
          <a:prstGeom prst="rect">
            <a:avLst/>
          </a:prstGeom>
        </p:spPr>
      </p:pic>
      <p:pic>
        <p:nvPicPr>
          <p:cNvPr id="6" name="c1">
            <a:hlinkClick r:id="" action="ppaction://media"/>
            <a:extLst>
              <a:ext uri="{FF2B5EF4-FFF2-40B4-BE49-F238E27FC236}">
                <a16:creationId xmlns:a16="http://schemas.microsoft.com/office/drawing/2014/main" xmlns="" id="{BF0614F0-852F-AAD7-C6FC-B268F736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686875"/>
            <a:ext cx="609600" cy="609600"/>
          </a:xfrm>
          <a:prstGeom prst="rect">
            <a:avLst/>
          </a:prstGeom>
        </p:spPr>
      </p:pic>
      <p:pic>
        <p:nvPicPr>
          <p:cNvPr id="2" name="Content Placeholder 3" descr="mặt phách">
            <a:extLst>
              <a:ext uri="{FF2B5EF4-FFF2-40B4-BE49-F238E27FC236}">
                <a16:creationId xmlns:a16="http://schemas.microsoft.com/office/drawing/2014/main" xmlns="" id="{50B8F255-E23F-729A-CE96-06607F25A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1715" y="3816604"/>
            <a:ext cx="738505" cy="565785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xmlns="" id="{15DB08FB-413C-2516-B4D1-56A9C24A3FB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2786" y="3800826"/>
            <a:ext cx="738505" cy="565785"/>
          </a:xfrm>
          <a:prstGeom prst="rect">
            <a:avLst/>
          </a:prstGeom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xmlns="" id="{F88189AB-91C6-3ECF-D9FE-E2515F88F46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4485" y="3810438"/>
            <a:ext cx="738505" cy="565785"/>
          </a:xfrm>
          <a:prstGeom prst="rect">
            <a:avLst/>
          </a:prstGeom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xmlns="" id="{90B176A2-298A-2B53-BA2A-021EC19663B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5261" y="3810438"/>
            <a:ext cx="738505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Hình ảnh 479">
            <a:extLst>
              <a:ext uri="{FF2B5EF4-FFF2-40B4-BE49-F238E27FC236}">
                <a16:creationId xmlns:a16="http://schemas.microsoft.com/office/drawing/2014/main" xmlns="" id="{85E60513-66B9-D16D-15DD-D4C343B5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0" y="803770"/>
            <a:ext cx="10713131" cy="5625605"/>
          </a:xfrm>
          <a:prstGeom prst="rect">
            <a:avLst/>
          </a:prstGeom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xmlns="" id="{3B5B30BF-AC3C-B187-BBE0-40B168BA5D7F}"/>
              </a:ext>
            </a:extLst>
          </p:cNvPr>
          <p:cNvGrpSpPr/>
          <p:nvPr/>
        </p:nvGrpSpPr>
        <p:grpSpPr bwMode="auto">
          <a:xfrm>
            <a:off x="-1062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xmlns="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xmlns="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xmlns="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xmlns="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xmlns="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xmlns="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xmlns="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xmlns="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xmlns="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xmlns="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xmlns="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xmlns="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xmlns="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xmlns="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xmlns="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xmlns="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xmlns="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xmlns="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xmlns="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xmlns="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xmlns="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xmlns="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xmlns="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xmlns="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xmlns="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xmlns="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xmlns="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xmlns="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xmlns="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xmlns="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xmlns="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xmlns="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xmlns="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xmlns="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xmlns="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xmlns="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xmlns="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xmlns="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xmlns="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xmlns="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xmlns="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xmlns="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xmlns="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xmlns="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xmlns="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xmlns="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xmlns="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xmlns="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xmlns="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xmlns="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xmlns="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xmlns="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xmlns="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xmlns="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xmlns="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xmlns="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xmlns="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xmlns="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xmlns="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xmlns="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xmlns="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xmlns="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xmlns="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xmlns="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xmlns="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xmlns="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xmlns="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xmlns="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xmlns="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xmlns="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xmlns="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xmlns="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xmlns="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xmlns="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xmlns="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xmlns="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xmlns="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xmlns="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xmlns="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xmlns="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xmlns="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xmlns="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xmlns="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xmlns="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xmlns="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xmlns="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xmlns="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xmlns="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xmlns="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xmlns="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xmlns="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xmlns="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xmlns="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xmlns="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xmlns="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xmlns="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xmlns="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xmlns="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xmlns="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xmlns="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xmlns="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xmlns="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xmlns="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xmlns="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xmlns="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xmlns="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xmlns="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xmlns="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xmlns="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xmlns="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xmlns="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xmlns="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xmlns="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xmlns="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xmlns="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xmlns="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xmlns="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xmlns="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xmlns="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xmlns="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xmlns="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xmlns="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xmlns="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xmlns="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xmlns="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xmlns="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xmlns="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xmlns="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xmlns="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xmlns="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xmlns="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xmlns="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xmlns="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xmlns="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xmlns="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xmlns="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xmlns="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2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xmlns="" id="{4AA6D442-5723-3175-6823-3CB0950ED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5" y="742189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063204-222A-3307-F6C9-7CEAB1C418AA}"/>
              </a:ext>
            </a:extLst>
          </p:cNvPr>
          <p:cNvSpPr/>
          <p:nvPr/>
        </p:nvSpPr>
        <p:spPr>
          <a:xfrm>
            <a:off x="1197067" y="132989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GÕ ĐỆM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81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49252" y="4195191"/>
            <a:ext cx="2294001" cy="2662809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2657" y="4513707"/>
            <a:ext cx="2476500" cy="2344293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70BD32C-30A0-35CB-D8EA-0E54DD5DF0D9}"/>
              </a:ext>
            </a:extLst>
          </p:cNvPr>
          <p:cNvSpPr/>
          <p:nvPr/>
        </p:nvSpPr>
        <p:spPr>
          <a:xfrm>
            <a:off x="2133600" y="304800"/>
            <a:ext cx="6402420" cy="946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pc="-1" dirty="0">
                <a:solidFill>
                  <a:srgbClr val="C00000"/>
                </a:solidFill>
                <a:latin typeface="Cambria"/>
              </a:rPr>
              <a:t>ĐỌC LỜI CA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B7F8538-0359-60EA-B27A-87A5152006C3}"/>
              </a:ext>
            </a:extLst>
          </p:cNvPr>
          <p:cNvSpPr txBox="1"/>
          <p:nvPr/>
        </p:nvSpPr>
        <p:spPr>
          <a:xfrm>
            <a:off x="2476500" y="1585484"/>
            <a:ext cx="75437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đến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trường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lòng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rộn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ràng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như hoa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nở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Hương thơm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ngọt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ngào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từng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góc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phố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thân quen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Nụ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hoa xinh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xinh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từng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lá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nhỏ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Như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lời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thầy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cho em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ước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mơ.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Cây xanh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xanh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nắng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ấm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ban mai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Bước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chân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nhẹ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em vui đi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đến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trường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Chim reo vang bao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khúc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hát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líu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lo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Dưới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mái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trường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khoảng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thân thương.</a:t>
            </a:r>
          </a:p>
          <a:p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La </a:t>
            </a:r>
            <a:r>
              <a:rPr lang="vi-VN" dirty="0" err="1">
                <a:solidFill>
                  <a:srgbClr val="333333"/>
                </a:solidFill>
                <a:latin typeface="Arial" panose="020B0604020202020204" pitchFamily="34" charset="0"/>
              </a:rPr>
              <a:t>la</a:t>
            </a: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 la…….la la </a:t>
            </a:r>
            <a:r>
              <a:rPr lang="vi-VN" dirty="0" err="1">
                <a:solidFill>
                  <a:srgbClr val="333333"/>
                </a:solidFill>
                <a:latin typeface="Arial" panose="020B0604020202020204" pitchFamily="34" charset="0"/>
              </a:rPr>
              <a:t>la</a:t>
            </a:r>
            <a:endParaRPr lang="vi-VN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Dưới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mái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trường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khoảng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thân thương.</a:t>
            </a:r>
          </a:p>
          <a:p>
            <a:endParaRPr lang="vi-VN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Hình ảnh 479">
            <a:extLst>
              <a:ext uri="{FF2B5EF4-FFF2-40B4-BE49-F238E27FC236}">
                <a16:creationId xmlns:a16="http://schemas.microsoft.com/office/drawing/2014/main" xmlns="" id="{85E60513-66B9-D16D-15DD-D4C343B5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5" y="649382"/>
            <a:ext cx="10713131" cy="5782254"/>
          </a:xfrm>
          <a:prstGeom prst="rect">
            <a:avLst/>
          </a:prstGeom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xmlns="" id="{3B5B30BF-AC3C-B187-BBE0-40B168BA5D7F}"/>
              </a:ext>
            </a:extLst>
          </p:cNvPr>
          <p:cNvGrpSpPr/>
          <p:nvPr/>
        </p:nvGrpSpPr>
        <p:grpSpPr bwMode="auto">
          <a:xfrm>
            <a:off x="-1062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xmlns="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xmlns="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xmlns="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xmlns="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xmlns="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xmlns="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xmlns="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xmlns="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xmlns="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xmlns="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xmlns="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xmlns="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xmlns="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xmlns="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xmlns="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xmlns="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xmlns="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xmlns="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xmlns="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xmlns="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xmlns="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xmlns="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xmlns="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xmlns="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xmlns="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xmlns="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xmlns="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xmlns="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xmlns="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xmlns="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xmlns="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xmlns="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xmlns="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xmlns="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xmlns="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xmlns="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xmlns="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xmlns="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xmlns="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xmlns="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xmlns="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xmlns="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xmlns="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xmlns="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xmlns="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xmlns="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xmlns="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xmlns="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xmlns="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xmlns="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xmlns="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xmlns="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xmlns="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xmlns="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xmlns="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xmlns="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xmlns="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xmlns="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xmlns="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xmlns="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xmlns="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xmlns="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xmlns="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xmlns="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xmlns="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xmlns="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xmlns="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xmlns="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xmlns="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xmlns="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xmlns="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xmlns="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xmlns="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xmlns="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xmlns="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xmlns="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xmlns="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xmlns="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xmlns="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xmlns="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xmlns="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xmlns="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xmlns="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xmlns="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xmlns="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xmlns="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xmlns="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xmlns="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xmlns="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xmlns="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xmlns="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xmlns="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xmlns="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xmlns="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xmlns="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xmlns="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xmlns="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xmlns="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xmlns="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xmlns="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xmlns="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xmlns="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xmlns="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xmlns="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xmlns="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xmlns="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xmlns="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xmlns="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xmlns="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xmlns="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xmlns="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xmlns="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xmlns="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xmlns="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xmlns="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xmlns="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xmlns="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xmlns="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xmlns="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xmlns="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xmlns="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xmlns="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xmlns="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xmlns="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xmlns="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xmlns="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xmlns="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xmlns="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xmlns="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xmlns="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xmlns="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xmlns="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xmlns="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xmlns="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xmlns="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xmlns="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xmlns="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E42B5EAC-0F8F-F85E-AC78-4391FA24B552}"/>
              </a:ext>
            </a:extLst>
          </p:cNvPr>
          <p:cNvSpPr/>
          <p:nvPr/>
        </p:nvSpPr>
        <p:spPr>
          <a:xfrm>
            <a:off x="154923" y="41776"/>
            <a:ext cx="5190927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Hát</a:t>
            </a:r>
            <a:r>
              <a:rPr kumimoji="0" lang="en-US" sz="3500" b="1" i="0" u="none" strike="noStrike" kern="1200" cap="none" spc="-1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500" b="1" i="0" u="none" strike="noStrike" kern="1200" cap="none" spc="-1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mẫu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" name="NGHE NHẠC VUI ĐẾN TRƯỜNG">
            <a:hlinkClick r:id="" action="ppaction://media"/>
            <a:extLst>
              <a:ext uri="{FF2B5EF4-FFF2-40B4-BE49-F238E27FC236}">
                <a16:creationId xmlns:a16="http://schemas.microsoft.com/office/drawing/2014/main" xmlns="" id="{6F794D74-3740-B7C8-D7AD-0F0875D4A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1490" y="10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1676400" y="1071720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Cambria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Cambria"/>
                <a:ea typeface="Times New Roman"/>
              </a:rPr>
              <a:t> 1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781201" y="1095237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8C639EB-747E-870B-4045-F936D495E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438" y="2017191"/>
            <a:ext cx="8904962" cy="146812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4974525D-AEED-0E89-BF05-27D802A11813}"/>
              </a:ext>
            </a:extLst>
          </p:cNvPr>
          <p:cNvSpPr/>
          <p:nvPr/>
        </p:nvSpPr>
        <p:spPr>
          <a:xfrm>
            <a:off x="2971800" y="3273629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đến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trường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lòng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rộn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ràng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nở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0F0B442-3B48-4D83-EA06-BA26AD57D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45" y="3653315"/>
            <a:ext cx="8729345" cy="4265930"/>
          </a:xfrm>
          <a:prstGeom prst="rect">
            <a:avLst/>
          </a:prstGeom>
        </p:spPr>
      </p:pic>
      <p:pic>
        <p:nvPicPr>
          <p:cNvPr id="6" name="c1">
            <a:hlinkClick r:id="" action="ppaction://media"/>
            <a:extLst>
              <a:ext uri="{FF2B5EF4-FFF2-40B4-BE49-F238E27FC236}">
                <a16:creationId xmlns:a16="http://schemas.microsoft.com/office/drawing/2014/main" xmlns="" id="{BF0614F0-852F-AAD7-C6FC-B268F736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686875"/>
            <a:ext cx="609600" cy="60960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9DDED17-1044-CA8D-D5D0-60BD80D0C6C0}"/>
              </a:ext>
            </a:extLst>
          </p:cNvPr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3"/>
          <p:cNvSpPr/>
          <p:nvPr/>
        </p:nvSpPr>
        <p:spPr>
          <a:xfrm>
            <a:off x="4486320" y="98100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6"/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595E8BD7-D14E-4F0D-8E0D-BFA2135BB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365166"/>
            <a:ext cx="9842682" cy="184866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A51256F-CAF1-0D5D-6461-3364A42DA99E}"/>
              </a:ext>
            </a:extLst>
          </p:cNvPr>
          <p:cNvSpPr/>
          <p:nvPr/>
        </p:nvSpPr>
        <p:spPr>
          <a:xfrm>
            <a:off x="2438400" y="3790458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Hương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thơm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ngọt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ngào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góc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phố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thân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quen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516418C-1540-5581-F830-90C7C6B54B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66950"/>
            <a:ext cx="8729345" cy="4265930"/>
          </a:xfrm>
          <a:prstGeom prst="rect">
            <a:avLst/>
          </a:prstGeom>
        </p:spPr>
      </p:pic>
      <p:pic>
        <p:nvPicPr>
          <p:cNvPr id="6" name="c2">
            <a:hlinkClick r:id="" action="ppaction://media"/>
            <a:extLst>
              <a:ext uri="{FF2B5EF4-FFF2-40B4-BE49-F238E27FC236}">
                <a16:creationId xmlns:a16="http://schemas.microsoft.com/office/drawing/2014/main" xmlns="" id="{01EB1A1F-E92C-769E-3296-08F0EF489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8170" y="16238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F6DE290-FF06-E5AC-65B1-8E7D92E85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20835"/>
            <a:ext cx="10058400" cy="291317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5BE1D89-2C3B-C651-4494-857D7E37FFE3}"/>
              </a:ext>
            </a:extLst>
          </p:cNvPr>
          <p:cNvSpPr/>
          <p:nvPr/>
        </p:nvSpPr>
        <p:spPr>
          <a:xfrm>
            <a:off x="3581400" y="2732760"/>
            <a:ext cx="8458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đến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trường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lòng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rộn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ràng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endParaRPr lang="en-US" sz="200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30B47BA1-FF29-508F-6100-AA61E14FCF5E}"/>
              </a:ext>
            </a:extLst>
          </p:cNvPr>
          <p:cNvSpPr/>
          <p:nvPr/>
        </p:nvSpPr>
        <p:spPr>
          <a:xfrm>
            <a:off x="1524000" y="4756321"/>
            <a:ext cx="88614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ở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 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Hương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thơm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ngọt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ngào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góc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phố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thân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quen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F2ADDB5-2FA0-BF0E-2089-1D2759001B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487559"/>
            <a:ext cx="8729345" cy="3311780"/>
          </a:xfrm>
          <a:prstGeom prst="rect">
            <a:avLst/>
          </a:prstGeom>
        </p:spPr>
      </p:pic>
      <p:pic>
        <p:nvPicPr>
          <p:cNvPr id="7" name="12">
            <a:hlinkClick r:id="" action="ppaction://media"/>
            <a:extLst>
              <a:ext uri="{FF2B5EF4-FFF2-40B4-BE49-F238E27FC236}">
                <a16:creationId xmlns:a16="http://schemas.microsoft.com/office/drawing/2014/main" xmlns="" id="{5971AEFE-46CD-0E7F-96B6-5551BC267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14623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2D9C81E-8AFA-C53E-673D-EBF6DF1AC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303280"/>
            <a:ext cx="10134600" cy="146227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3C7A43F3-5F56-63C6-6E66-4723180ED89B}"/>
              </a:ext>
            </a:extLst>
          </p:cNvPr>
          <p:cNvSpPr/>
          <p:nvPr/>
        </p:nvSpPr>
        <p:spPr>
          <a:xfrm>
            <a:off x="2643090" y="3881378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Nụ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chiếc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lá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nhỏ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AD1DCCA-2B81-7481-35FF-92F549B0A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27" y="3697920"/>
            <a:ext cx="8729345" cy="4265930"/>
          </a:xfrm>
          <a:prstGeom prst="rect">
            <a:avLst/>
          </a:prstGeom>
        </p:spPr>
      </p:pic>
      <p:pic>
        <p:nvPicPr>
          <p:cNvPr id="6" name="c3">
            <a:hlinkClick r:id="" action="ppaction://media"/>
            <a:extLst>
              <a:ext uri="{FF2B5EF4-FFF2-40B4-BE49-F238E27FC236}">
                <a16:creationId xmlns:a16="http://schemas.microsoft.com/office/drawing/2014/main" xmlns="" id="{A8C317AF-DB0D-1085-6D63-6D319E905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0241" y="15592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9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96F1EA5-FD23-92CF-806F-0695A65E8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362200"/>
            <a:ext cx="10134600" cy="140335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2C609DE-19A3-B1B3-3F7A-EAFABA1FF2E2}"/>
              </a:ext>
            </a:extLst>
          </p:cNvPr>
          <p:cNvSpPr/>
          <p:nvPr/>
        </p:nvSpPr>
        <p:spPr>
          <a:xfrm>
            <a:off x="2429751" y="3847500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lời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thầy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em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ước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mơ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3A8E63A-8FA3-52B2-E71B-7636C8FAF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27" y="3746894"/>
            <a:ext cx="8729345" cy="4265930"/>
          </a:xfrm>
          <a:prstGeom prst="rect">
            <a:avLst/>
          </a:prstGeom>
        </p:spPr>
      </p:pic>
      <p:pic>
        <p:nvPicPr>
          <p:cNvPr id="6" name="c4">
            <a:hlinkClick r:id="" action="ppaction://media"/>
            <a:extLst>
              <a:ext uri="{FF2B5EF4-FFF2-40B4-BE49-F238E27FC236}">
                <a16:creationId xmlns:a16="http://schemas.microsoft.com/office/drawing/2014/main" xmlns="" id="{999B4DA1-F2ED-EAF8-EE97-4233E59ED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5580" y="14815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7857</TotalTime>
  <Words>488</Words>
  <Application>Microsoft Office PowerPoint</Application>
  <PresentationFormat>Custom</PresentationFormat>
  <Paragraphs>59</Paragraphs>
  <Slides>22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</vt:lpstr>
      <vt:lpstr>DejaVu Sans</vt:lpstr>
      <vt:lpstr>Times New Roman</vt:lpstr>
      <vt:lpstr>汉仪乐喵体W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Administrator</cp:lastModifiedBy>
  <cp:revision>659</cp:revision>
  <dcterms:created xsi:type="dcterms:W3CDTF">2010-04-30T20:19:48Z</dcterms:created>
  <dcterms:modified xsi:type="dcterms:W3CDTF">2024-11-05T15:09:30Z</dcterms:modified>
  <dc:language>en-US</dc:language>
</cp:coreProperties>
</file>