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6" r:id="rId2"/>
    <p:sldId id="267" r:id="rId3"/>
    <p:sldId id="257" r:id="rId4"/>
    <p:sldId id="268" r:id="rId5"/>
    <p:sldId id="269" r:id="rId6"/>
    <p:sldId id="271" r:id="rId7"/>
    <p:sldId id="260" r:id="rId8"/>
    <p:sldId id="287" r:id="rId9"/>
    <p:sldId id="28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1AD5C-D328-48F3-A9B7-9C269780715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55346-954E-4BE8-B47D-C6797932A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B0D1E-F729-400C-B3EC-692C7364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0B7DD-33E2-4E70-BF28-AAA81723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E677E-24A8-4D84-8796-4C4DC526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6FA6A-519A-4C0A-9B87-168F574E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B6BBF-4D72-4EAD-9287-B14FC07A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594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A3EF-7260-4500-A667-923DF22E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AB15A-2424-44CD-A013-4CAAC605F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7A8ED-35A0-4DFB-9674-7679B19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F7674-3AE8-4A10-847D-8D6B607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A3A33-4ECC-4865-B63B-9465436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883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D8DD28-CC09-4910-A246-64D19793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E7245-E6CE-4FAD-B63F-7B678351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E7274-94BE-4F94-8B01-2383B87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AEB2C-E59B-46D8-AD92-EB90275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40645-526A-40F5-9DC9-67DD37F2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475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8DCCE-9518-4EF5-9D2F-5D369971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A4D81-2B6C-4824-9EB2-6FC8C56D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77308-5AC7-4874-A0E9-BBF3F0D8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5800E-6113-446A-A25F-49A960F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732FF-42B9-4BB4-8BD3-E860A84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8361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0B41-F559-4DB8-85F3-E5CD8F9D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B4B83-1E89-4544-96B1-E0D0D82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4CC90-3AB8-4B22-82BF-BBB0A46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C091-3E7F-4C32-BDC9-4C0D21C8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0279-8FB7-4ED8-8C64-0295FDD3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4645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07A6-4A5B-4321-9D28-2F252DFF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BFE7-F0D2-4850-BFD1-F8D0F22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2E97D-9AD0-4A42-95AA-FD7471B7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43950-A962-4E0A-983C-E28F9F61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B96D4-62D8-4D72-8A4C-46C31D9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9E9F8-030B-4773-AEF3-90AF93BF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517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1786-5C75-43E5-B815-0C85D71E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BDF71-3BD8-4542-8220-F26C7572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0212E-AAC7-4056-88F9-5FDD47B1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0BA18-9FAE-44FD-8D7D-8ADE3321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7832B7-CAAE-4983-AC35-CDB0109AE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3B3F70-7EF0-4349-99EE-7D653863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D6865-6000-4E21-8190-8D927E8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476E3-9128-4D2C-B69E-5C238E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965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4497-5739-450A-B32A-00D83BE4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A427A-E6A5-4B5B-9135-66E0D6D6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DBAE8-B05A-4A91-940B-392B12BE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63A10-9026-48D9-823A-9FBB44C3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1042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589302-6033-44D7-9045-7353E80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D074-9AC9-42CC-B879-BE5355C2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1AD2F-FDF7-4CC6-BD82-5B3EB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3307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D28F-7057-451F-89DE-ABE1B50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1DF0C-320F-4EF1-B346-246B968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C0FC2-4A81-4B0A-A52C-96221D0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3F12B-D8C2-4FC2-8A98-C337D24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FFF39-56E2-4304-8C84-BA4A3F06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851EE-8ED1-48F1-BF5B-2C0F970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9700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F207-8231-45CF-9B55-B77840DB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E7958A-532F-44E7-9958-DEBFFE58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45CD0-A6CA-418F-B28B-93B58D0B0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874A-9A68-4F24-BCB4-E1F02F6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/>
              <a:t>06/11/2024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B102-DF6A-426A-BB49-0DD9D52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A6380-5829-42AA-B1D8-2F27AA4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2266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95D3C33-84AC-FBBA-9EF4-79496B4318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4" y="400049"/>
            <a:ext cx="1514474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mp3"/><Relationship Id="rId26" Type="http://schemas.openxmlformats.org/officeDocument/2006/relationships/image" Target="../media/image2.png"/><Relationship Id="rId39" Type="http://schemas.openxmlformats.org/officeDocument/2006/relationships/image" Target="../media/image19.gif"/><Relationship Id="rId21" Type="http://schemas.microsoft.com/office/2007/relationships/media" Target="../media/media11.mp3"/><Relationship Id="rId34" Type="http://schemas.openxmlformats.org/officeDocument/2006/relationships/image" Target="../media/image14.gif"/><Relationship Id="rId42" Type="http://schemas.openxmlformats.org/officeDocument/2006/relationships/image" Target="../media/image22.png"/><Relationship Id="rId7" Type="http://schemas.microsoft.com/office/2007/relationships/media" Target="../media/media4.WAV"/><Relationship Id="rId2" Type="http://schemas.openxmlformats.org/officeDocument/2006/relationships/audio" Target="../media/media1.mp3"/><Relationship Id="rId16" Type="http://schemas.openxmlformats.org/officeDocument/2006/relationships/audio" Target="../media/media8.WAV"/><Relationship Id="rId20" Type="http://schemas.openxmlformats.org/officeDocument/2006/relationships/audio" Target="../media/media10.mp3"/><Relationship Id="rId29" Type="http://schemas.openxmlformats.org/officeDocument/2006/relationships/image" Target="../media/image9.png"/><Relationship Id="rId41" Type="http://schemas.openxmlformats.org/officeDocument/2006/relationships/image" Target="../media/image21.gif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mp3"/><Relationship Id="rId32" Type="http://schemas.openxmlformats.org/officeDocument/2006/relationships/image" Target="../media/image12.gif"/><Relationship Id="rId37" Type="http://schemas.openxmlformats.org/officeDocument/2006/relationships/image" Target="../media/image17.gif"/><Relationship Id="rId40" Type="http://schemas.openxmlformats.org/officeDocument/2006/relationships/image" Target="../media/image20.gif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mp3"/><Relationship Id="rId28" Type="http://schemas.openxmlformats.org/officeDocument/2006/relationships/image" Target="../media/image8.PNG"/><Relationship Id="rId36" Type="http://schemas.openxmlformats.org/officeDocument/2006/relationships/image" Target="../media/image16.gif"/><Relationship Id="rId10" Type="http://schemas.openxmlformats.org/officeDocument/2006/relationships/audio" Target="../media/media5.WAV"/><Relationship Id="rId19" Type="http://schemas.microsoft.com/office/2007/relationships/media" Target="../media/media10.mp3"/><Relationship Id="rId31" Type="http://schemas.openxmlformats.org/officeDocument/2006/relationships/image" Target="../media/image11.gif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mp3"/><Relationship Id="rId27" Type="http://schemas.openxmlformats.org/officeDocument/2006/relationships/image" Target="../media/image7.PNG"/><Relationship Id="rId30" Type="http://schemas.openxmlformats.org/officeDocument/2006/relationships/image" Target="../media/image10.gif"/><Relationship Id="rId35" Type="http://schemas.openxmlformats.org/officeDocument/2006/relationships/image" Target="../media/image15.gif"/><Relationship Id="rId8" Type="http://schemas.openxmlformats.org/officeDocument/2006/relationships/audio" Target="../media/media4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mp3"/><Relationship Id="rId25" Type="http://schemas.openxmlformats.org/officeDocument/2006/relationships/slideLayout" Target="../slideLayouts/slideLayout1.xml"/><Relationship Id="rId33" Type="http://schemas.openxmlformats.org/officeDocument/2006/relationships/image" Target="../media/image13.gif"/><Relationship Id="rId38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4.png"/><Relationship Id="rId7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27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6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6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805847" y="3760395"/>
            <a:ext cx="5420155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559371" y="3547087"/>
            <a:ext cx="1048398" cy="45308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C8F47-D325-7CC5-440E-A2276101A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178" y="3026130"/>
            <a:ext cx="6596444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AAF66DDC-BA0B-4331-8AE5-3E60F3F733FC}"/>
              </a:ext>
            </a:extLst>
          </p:cNvPr>
          <p:cNvSpPr/>
          <p:nvPr/>
        </p:nvSpPr>
        <p:spPr>
          <a:xfrm rot="21035512">
            <a:off x="3210618" y="2030852"/>
            <a:ext cx="5548963" cy="1297972"/>
          </a:xfrm>
          <a:prstGeom prst="frame">
            <a:avLst/>
          </a:prstGeom>
          <a:solidFill>
            <a:srgbClr val="EDAE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67F7BA0-FCC9-4856-B2E5-0D97A41F2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9" b="60161"/>
          <a:stretch/>
        </p:blipFill>
        <p:spPr>
          <a:xfrm>
            <a:off x="8315977" y="2317725"/>
            <a:ext cx="2596821" cy="25241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11E0CA-5BF0-5BD4-2586-8E9233198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58" y="1619544"/>
            <a:ext cx="556003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0571" y="217996"/>
            <a:ext cx="8101109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173122" y="520736"/>
            <a:ext cx="7072606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756219" y="286364"/>
            <a:ext cx="1048398" cy="45308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10711" y="3745942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09504-6D0D-422D-85CE-B9BAB0304A8D}"/>
              </a:ext>
            </a:extLst>
          </p:cNvPr>
          <p:cNvSpPr txBox="1"/>
          <p:nvPr/>
        </p:nvSpPr>
        <p:spPr>
          <a:xfrm rot="21004547">
            <a:off x="3582904" y="2884079"/>
            <a:ext cx="6804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ngẫu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72525-A373-DF4D-34EB-52B33CAED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965" y="122919"/>
            <a:ext cx="777917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987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CEB347-F78E-4A44-94D2-591C459D0F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7673" y="4594284"/>
            <a:ext cx="3587934" cy="1257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D87F8-F6BD-4348-8F3A-92AB72E526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90554" y="1390718"/>
            <a:ext cx="3873699" cy="11684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6B2FE77-0DD0-4F25-8D39-F6924A980B81}"/>
              </a:ext>
            </a:extLst>
          </p:cNvPr>
          <p:cNvGrpSpPr/>
          <p:nvPr/>
        </p:nvGrpSpPr>
        <p:grpSpPr>
          <a:xfrm>
            <a:off x="0" y="368300"/>
            <a:ext cx="12192000" cy="6489699"/>
            <a:chOff x="2416392" y="25207"/>
            <a:chExt cx="6458218" cy="7120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6C59032-F6F5-4C9F-B14D-E4A21ED7BFD0}"/>
                </a:ext>
              </a:extLst>
            </p:cNvPr>
            <p:cNvSpPr/>
            <p:nvPr/>
          </p:nvSpPr>
          <p:spPr>
            <a:xfrm rot="5397573">
              <a:off x="2089713" y="574456"/>
              <a:ext cx="6897665" cy="6244307"/>
            </a:xfrm>
            <a:prstGeom prst="roundRect">
              <a:avLst>
                <a:gd name="adj" fmla="val 5972"/>
              </a:avLst>
            </a:prstGeom>
            <a:solidFill>
              <a:srgbClr val="624CAB"/>
            </a:solidFill>
            <a:ln>
              <a:solidFill>
                <a:srgbClr val="624C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207553C-6C01-451F-A50E-4BB3552920C6}"/>
                </a:ext>
              </a:extLst>
            </p:cNvPr>
            <p:cNvSpPr/>
            <p:nvPr/>
          </p:nvSpPr>
          <p:spPr>
            <a:xfrm rot="5397573">
              <a:off x="2303624" y="351886"/>
              <a:ext cx="6897665" cy="6244307"/>
            </a:xfrm>
            <a:prstGeom prst="roundRect">
              <a:avLst>
                <a:gd name="adj" fmla="val 597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B61F7DE-A26B-4975-BD4C-A75ACE11173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0111" y="-2194928"/>
            <a:ext cx="5774845" cy="114026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214CB9-808D-48FF-9E0A-527BB62B576E}"/>
              </a:ext>
            </a:extLst>
          </p:cNvPr>
          <p:cNvGrpSpPr/>
          <p:nvPr/>
        </p:nvGrpSpPr>
        <p:grpSpPr>
          <a:xfrm>
            <a:off x="867465" y="-123078"/>
            <a:ext cx="10871790" cy="1447319"/>
            <a:chOff x="1279018" y="92619"/>
            <a:chExt cx="10048684" cy="13175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CF9215-4117-443F-965B-7FE8C5D6B386}"/>
                </a:ext>
              </a:extLst>
            </p:cNvPr>
            <p:cNvGrpSpPr/>
            <p:nvPr/>
          </p:nvGrpSpPr>
          <p:grpSpPr>
            <a:xfrm>
              <a:off x="1279018" y="184955"/>
              <a:ext cx="4816982" cy="1225205"/>
              <a:chOff x="3476097" y="-472298"/>
              <a:chExt cx="4816982" cy="122520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5B53C1B-2F56-4413-8FEE-9B6782D75621}"/>
                  </a:ext>
                </a:extLst>
              </p:cNvPr>
              <p:cNvSpPr/>
              <p:nvPr/>
            </p:nvSpPr>
            <p:spPr>
              <a:xfrm rot="5252816">
                <a:off x="3518573" y="234282"/>
                <a:ext cx="476149" cy="561101"/>
              </a:xfrm>
              <a:prstGeom prst="ellipse">
                <a:avLst/>
              </a:prstGeom>
              <a:solidFill>
                <a:srgbClr val="EDAE49"/>
              </a:solidFill>
              <a:ln>
                <a:solidFill>
                  <a:srgbClr val="EDAE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C344822-BB45-41E6-A1B1-28E622453583}"/>
                  </a:ext>
                </a:extLst>
              </p:cNvPr>
              <p:cNvGrpSpPr/>
              <p:nvPr/>
            </p:nvGrpSpPr>
            <p:grpSpPr>
              <a:xfrm>
                <a:off x="3539380" y="-472298"/>
                <a:ext cx="4753699" cy="1201390"/>
                <a:chOff x="3539380" y="-472298"/>
                <a:chExt cx="4753699" cy="120139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00B84B1-B86E-4C7B-9A4D-1BD1AB7A2439}"/>
                    </a:ext>
                  </a:extLst>
                </p:cNvPr>
                <p:cNvSpPr/>
                <p:nvPr/>
              </p:nvSpPr>
              <p:spPr>
                <a:xfrm rot="5252816">
                  <a:off x="7774454" y="182821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AF01CAF-4791-42C9-857B-B486BBE6A1EA}"/>
                    </a:ext>
                  </a:extLst>
                </p:cNvPr>
                <p:cNvSpPr/>
                <p:nvPr/>
              </p:nvSpPr>
              <p:spPr>
                <a:xfrm rot="5397573">
                  <a:off x="7501278" y="-176407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11AFE1C-C976-4C36-A69E-058AD0FF40D2}"/>
                    </a:ext>
                  </a:extLst>
                </p:cNvPr>
                <p:cNvSpPr/>
                <p:nvPr/>
              </p:nvSpPr>
              <p:spPr>
                <a:xfrm rot="5252816">
                  <a:off x="6691752" y="175083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8EE45674-C8F2-4C09-9815-F738714475B3}"/>
                    </a:ext>
                  </a:extLst>
                </p:cNvPr>
                <p:cNvSpPr/>
                <p:nvPr/>
              </p:nvSpPr>
              <p:spPr>
                <a:xfrm rot="5397573">
                  <a:off x="6421404" y="-178738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54A9D4C-B271-4116-928D-0819958C227B}"/>
                    </a:ext>
                  </a:extLst>
                </p:cNvPr>
                <p:cNvSpPr/>
                <p:nvPr/>
              </p:nvSpPr>
              <p:spPr>
                <a:xfrm rot="5252816">
                  <a:off x="5665761" y="206340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EA127B66-C4D0-4CC1-A052-04E2D404CFDA}"/>
                    </a:ext>
                  </a:extLst>
                </p:cNvPr>
                <p:cNvSpPr/>
                <p:nvPr/>
              </p:nvSpPr>
              <p:spPr>
                <a:xfrm rot="5397573">
                  <a:off x="5403573" y="-156492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24C94C7-4587-4BAB-839D-AF762BC170A7}"/>
                    </a:ext>
                  </a:extLst>
                </p:cNvPr>
                <p:cNvSpPr/>
                <p:nvPr/>
              </p:nvSpPr>
              <p:spPr>
                <a:xfrm rot="5252816">
                  <a:off x="4580400" y="210467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941DA866-6857-446A-AF0E-2FC09DA73FB0}"/>
                    </a:ext>
                  </a:extLst>
                </p:cNvPr>
                <p:cNvSpPr/>
                <p:nvPr/>
              </p:nvSpPr>
              <p:spPr>
                <a:xfrm rot="5397573">
                  <a:off x="4327038" y="-122683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0AEC2EEE-7620-4FF9-9225-4565081EBA5A}"/>
                    </a:ext>
                  </a:extLst>
                </p:cNvPr>
                <p:cNvSpPr/>
                <p:nvPr/>
              </p:nvSpPr>
              <p:spPr>
                <a:xfrm rot="5397573">
                  <a:off x="3245820" y="-93224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80E5F52-E8D6-4D9C-830E-54306DC9A542}"/>
                </a:ext>
              </a:extLst>
            </p:cNvPr>
            <p:cNvGrpSpPr/>
            <p:nvPr/>
          </p:nvGrpSpPr>
          <p:grpSpPr>
            <a:xfrm>
              <a:off x="6510720" y="92619"/>
              <a:ext cx="4816982" cy="1225205"/>
              <a:chOff x="3476097" y="-472298"/>
              <a:chExt cx="4816982" cy="122520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380B4D2-2102-4097-A1AB-00B8AFBE0F31}"/>
                  </a:ext>
                </a:extLst>
              </p:cNvPr>
              <p:cNvSpPr/>
              <p:nvPr/>
            </p:nvSpPr>
            <p:spPr>
              <a:xfrm rot="5252816">
                <a:off x="3518573" y="234282"/>
                <a:ext cx="476149" cy="561101"/>
              </a:xfrm>
              <a:prstGeom prst="ellipse">
                <a:avLst/>
              </a:prstGeom>
              <a:solidFill>
                <a:srgbClr val="EDAE49"/>
              </a:solidFill>
              <a:ln>
                <a:solidFill>
                  <a:srgbClr val="EDAE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1D76387-BCD6-4078-9D23-4B28F431A713}"/>
                  </a:ext>
                </a:extLst>
              </p:cNvPr>
              <p:cNvGrpSpPr/>
              <p:nvPr/>
            </p:nvGrpSpPr>
            <p:grpSpPr>
              <a:xfrm>
                <a:off x="3539380" y="-472298"/>
                <a:ext cx="4753699" cy="1201390"/>
                <a:chOff x="3539380" y="-472298"/>
                <a:chExt cx="4753699" cy="1201390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C60FCCA-9F5D-4F09-8B15-D5F20F4DE497}"/>
                    </a:ext>
                  </a:extLst>
                </p:cNvPr>
                <p:cNvSpPr/>
                <p:nvPr/>
              </p:nvSpPr>
              <p:spPr>
                <a:xfrm rot="5252816">
                  <a:off x="7774454" y="182821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6AE1279B-EB13-4725-806F-0C4297F8C046}"/>
                    </a:ext>
                  </a:extLst>
                </p:cNvPr>
                <p:cNvSpPr/>
                <p:nvPr/>
              </p:nvSpPr>
              <p:spPr>
                <a:xfrm rot="5397573">
                  <a:off x="7501278" y="-176407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1C9E9CE-5332-47A2-A30B-2DC76C593715}"/>
                    </a:ext>
                  </a:extLst>
                </p:cNvPr>
                <p:cNvSpPr/>
                <p:nvPr/>
              </p:nvSpPr>
              <p:spPr>
                <a:xfrm rot="5252816">
                  <a:off x="6691752" y="175083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5BF4BA9D-42E6-45C2-BC7C-8574106A1642}"/>
                    </a:ext>
                  </a:extLst>
                </p:cNvPr>
                <p:cNvSpPr/>
                <p:nvPr/>
              </p:nvSpPr>
              <p:spPr>
                <a:xfrm rot="5397573">
                  <a:off x="6421404" y="-178738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3F5853AB-DD26-4EA2-9B93-37C5DFF7140D}"/>
                    </a:ext>
                  </a:extLst>
                </p:cNvPr>
                <p:cNvSpPr/>
                <p:nvPr/>
              </p:nvSpPr>
              <p:spPr>
                <a:xfrm rot="5252816">
                  <a:off x="5665761" y="206340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21255A0-2FC3-4216-867B-D700F3475E76}"/>
                    </a:ext>
                  </a:extLst>
                </p:cNvPr>
                <p:cNvSpPr/>
                <p:nvPr/>
              </p:nvSpPr>
              <p:spPr>
                <a:xfrm rot="5397573">
                  <a:off x="5403573" y="-156492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52ADEB03-794B-4A8E-B50A-68278C645ADF}"/>
                    </a:ext>
                  </a:extLst>
                </p:cNvPr>
                <p:cNvSpPr/>
                <p:nvPr/>
              </p:nvSpPr>
              <p:spPr>
                <a:xfrm rot="5252816">
                  <a:off x="4580400" y="210467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39D9CAFD-8877-4A1F-A8DA-9932404C5C44}"/>
                    </a:ext>
                  </a:extLst>
                </p:cNvPr>
                <p:cNvSpPr/>
                <p:nvPr/>
              </p:nvSpPr>
              <p:spPr>
                <a:xfrm rot="5397573">
                  <a:off x="4327038" y="-122683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A775AE3D-DE64-4A04-AFED-3C492154D90F}"/>
                    </a:ext>
                  </a:extLst>
                </p:cNvPr>
                <p:cNvSpPr/>
                <p:nvPr/>
              </p:nvSpPr>
              <p:spPr>
                <a:xfrm rot="5397573">
                  <a:off x="3245820" y="-93224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PH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6B3E6F9-E91F-4859-B8DB-64C103CCFA75}"/>
              </a:ext>
            </a:extLst>
          </p:cNvPr>
          <p:cNvSpPr txBox="1"/>
          <p:nvPr/>
        </p:nvSpPr>
        <p:spPr>
          <a:xfrm>
            <a:off x="1586130" y="1162446"/>
            <a:ext cx="922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PH" sz="6000" b="0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E08C91-FEBA-4E19-9930-58E4336063DE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40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AB2EBD-DB6A-4CF5-AD5F-C4569116796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28" y="518402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AC76D6B-E217-4D23-9B65-1944F8A432A0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67" y="375479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9167ABB-C0FA-4A7E-8331-87E2510A793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00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B7CA43E-64BF-448F-A353-7EAB92FF78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83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F32AF1E-156F-4250-BB80-F1993709816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7" y="518402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51F6469-40C4-4700-81D2-48217289DB8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152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8738100-17F9-4DD8-AE22-5F85692AE85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8" y="5125871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F846F8E-392F-418F-B606-97FCB9B5E1F2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r="14705"/>
          <a:stretch/>
        </p:blipFill>
        <p:spPr>
          <a:xfrm>
            <a:off x="1605040" y="5125871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4F7BDE7-7762-4D2D-B85D-9CCDC15FCD6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83" y="375479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DCA94D0-50E5-419B-BD8D-E31FF403D856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40" y="3725720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75CA6E6-AE57-43C6-8F41-E06B9D625E4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944" y="3725720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4B2ADA2D-337C-4282-9D20-D7A79960652F}"/>
              </a:ext>
            </a:extLst>
          </p:cNvPr>
          <p:cNvSpPr/>
          <p:nvPr/>
        </p:nvSpPr>
        <p:spPr>
          <a:xfrm>
            <a:off x="1544490" y="2266120"/>
            <a:ext cx="1512000" cy="11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878632B-1315-46FF-9BBD-A98AB53680EB}"/>
              </a:ext>
            </a:extLst>
          </p:cNvPr>
          <p:cNvSpPr/>
          <p:nvPr/>
        </p:nvSpPr>
        <p:spPr>
          <a:xfrm>
            <a:off x="4250064" y="2244177"/>
            <a:ext cx="1512000" cy="115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3BF92E0-154D-410F-B40E-B31E55AEDDFA}"/>
              </a:ext>
            </a:extLst>
          </p:cNvPr>
          <p:cNvSpPr/>
          <p:nvPr/>
        </p:nvSpPr>
        <p:spPr>
          <a:xfrm>
            <a:off x="6933188" y="2234786"/>
            <a:ext cx="1512000" cy="115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8ED3F23-634B-4801-9172-B97018BC9DDD}"/>
              </a:ext>
            </a:extLst>
          </p:cNvPr>
          <p:cNvSpPr/>
          <p:nvPr/>
        </p:nvSpPr>
        <p:spPr>
          <a:xfrm>
            <a:off x="9590912" y="2225395"/>
            <a:ext cx="1512000" cy="11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7AC5E83-6ECD-4F93-959E-F335E2E27242}"/>
              </a:ext>
            </a:extLst>
          </p:cNvPr>
          <p:cNvSpPr/>
          <p:nvPr/>
        </p:nvSpPr>
        <p:spPr>
          <a:xfrm>
            <a:off x="1580066" y="3712481"/>
            <a:ext cx="1512000" cy="1152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A14AE75-497A-41B8-98BD-6AE227E7ECA4}"/>
              </a:ext>
            </a:extLst>
          </p:cNvPr>
          <p:cNvSpPr/>
          <p:nvPr/>
        </p:nvSpPr>
        <p:spPr>
          <a:xfrm>
            <a:off x="4225090" y="3703090"/>
            <a:ext cx="1512000" cy="1152000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B1983C-9F08-42D0-A84E-CDC48DC0397F}"/>
              </a:ext>
            </a:extLst>
          </p:cNvPr>
          <p:cNvSpPr/>
          <p:nvPr/>
        </p:nvSpPr>
        <p:spPr>
          <a:xfrm>
            <a:off x="6933614" y="3693699"/>
            <a:ext cx="1512000" cy="115200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87F83BD-4AD0-4722-9C9E-5624380A1139}"/>
              </a:ext>
            </a:extLst>
          </p:cNvPr>
          <p:cNvSpPr/>
          <p:nvPr/>
        </p:nvSpPr>
        <p:spPr>
          <a:xfrm>
            <a:off x="9580457" y="3673594"/>
            <a:ext cx="1512000" cy="1152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75C87BE-AC39-4CA4-A88D-6780F9DFC6F9}"/>
              </a:ext>
            </a:extLst>
          </p:cNvPr>
          <p:cNvSpPr/>
          <p:nvPr/>
        </p:nvSpPr>
        <p:spPr>
          <a:xfrm>
            <a:off x="1575180" y="5113425"/>
            <a:ext cx="1512000" cy="115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0A28EBB-E15C-4BC2-A2A9-946BA4550E50}"/>
              </a:ext>
            </a:extLst>
          </p:cNvPr>
          <p:cNvSpPr/>
          <p:nvPr/>
        </p:nvSpPr>
        <p:spPr>
          <a:xfrm>
            <a:off x="4220204" y="5104034"/>
            <a:ext cx="1512000" cy="115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BC0A811-D74B-4F2B-B32F-C5F1234C41DA}"/>
              </a:ext>
            </a:extLst>
          </p:cNvPr>
          <p:cNvSpPr/>
          <p:nvPr/>
        </p:nvSpPr>
        <p:spPr>
          <a:xfrm>
            <a:off x="6954128" y="5094643"/>
            <a:ext cx="1512000" cy="115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A841223-89C4-4043-8826-A15021FBF0F1}"/>
              </a:ext>
            </a:extLst>
          </p:cNvPr>
          <p:cNvSpPr/>
          <p:nvPr/>
        </p:nvSpPr>
        <p:spPr>
          <a:xfrm>
            <a:off x="9573752" y="5085252"/>
            <a:ext cx="1512000" cy="1152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tiếng xe hơi_1">
            <a:hlinkClick r:id="" action="ppaction://media"/>
            <a:extLst>
              <a:ext uri="{FF2B5EF4-FFF2-40B4-BE49-F238E27FC236}">
                <a16:creationId xmlns:a16="http://schemas.microsoft.com/office/drawing/2014/main" id="{A90A2008-5A77-4220-953C-4161DB864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60279" y="-225008"/>
            <a:ext cx="406400" cy="406400"/>
          </a:xfrm>
          <a:prstGeom prst="rect">
            <a:avLst/>
          </a:prstGeom>
        </p:spPr>
      </p:pic>
      <p:pic>
        <p:nvPicPr>
          <p:cNvPr id="85" name="8BIRD3">
            <a:hlinkClick r:id="" action="ppaction://media"/>
            <a:extLst>
              <a:ext uri="{FF2B5EF4-FFF2-40B4-BE49-F238E27FC236}">
                <a16:creationId xmlns:a16="http://schemas.microsoft.com/office/drawing/2014/main" id="{B062CFDF-2326-4DC0-95CD-1A1C16018C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05768" y="436655"/>
            <a:ext cx="406400" cy="406400"/>
          </a:xfrm>
          <a:prstGeom prst="rect">
            <a:avLst/>
          </a:prstGeom>
        </p:spPr>
      </p:pic>
      <p:pic>
        <p:nvPicPr>
          <p:cNvPr id="104" name="8CLAP2">
            <a:hlinkClick r:id="" action="ppaction://media"/>
            <a:extLst>
              <a:ext uri="{FF2B5EF4-FFF2-40B4-BE49-F238E27FC236}">
                <a16:creationId xmlns:a16="http://schemas.microsoft.com/office/drawing/2014/main" id="{E4FED76F-3E66-4841-8F19-51BDAA7161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80124" y="1113791"/>
            <a:ext cx="406400" cy="406400"/>
          </a:xfrm>
          <a:prstGeom prst="rect">
            <a:avLst/>
          </a:prstGeom>
        </p:spPr>
      </p:pic>
      <p:pic>
        <p:nvPicPr>
          <p:cNvPr id="105" name="8CLOCK2">
            <a:hlinkClick r:id="" action="ppaction://media"/>
            <a:extLst>
              <a:ext uri="{FF2B5EF4-FFF2-40B4-BE49-F238E27FC236}">
                <a16:creationId xmlns:a16="http://schemas.microsoft.com/office/drawing/2014/main" id="{C33C2654-65DA-49C8-9A0A-A86540DC63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49126" y="1784952"/>
            <a:ext cx="406400" cy="406400"/>
          </a:xfrm>
          <a:prstGeom prst="rect">
            <a:avLst/>
          </a:prstGeom>
        </p:spPr>
      </p:pic>
      <p:pic>
        <p:nvPicPr>
          <p:cNvPr id="106" name="8DRUM">
            <a:hlinkClick r:id="" action="ppaction://media"/>
            <a:extLst>
              <a:ext uri="{FF2B5EF4-FFF2-40B4-BE49-F238E27FC236}">
                <a16:creationId xmlns:a16="http://schemas.microsoft.com/office/drawing/2014/main" id="{8F7EA195-B097-486F-96CA-482D84099EE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49126" y="2191352"/>
            <a:ext cx="406400" cy="406400"/>
          </a:xfrm>
          <a:prstGeom prst="rect">
            <a:avLst/>
          </a:prstGeom>
        </p:spPr>
      </p:pic>
      <p:pic>
        <p:nvPicPr>
          <p:cNvPr id="107" name="8FEMWALK">
            <a:hlinkClick r:id="" action="ppaction://media"/>
            <a:extLst>
              <a:ext uri="{FF2B5EF4-FFF2-40B4-BE49-F238E27FC236}">
                <a16:creationId xmlns:a16="http://schemas.microsoft.com/office/drawing/2014/main" id="{A9C27642-CD17-454E-99BA-D12FAC9541D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57302" y="2822565"/>
            <a:ext cx="406400" cy="406400"/>
          </a:xfrm>
          <a:prstGeom prst="rect">
            <a:avLst/>
          </a:prstGeom>
        </p:spPr>
      </p:pic>
      <p:pic>
        <p:nvPicPr>
          <p:cNvPr id="108" name="8HORSE">
            <a:hlinkClick r:id="" action="ppaction://media"/>
            <a:extLst>
              <a:ext uri="{FF2B5EF4-FFF2-40B4-BE49-F238E27FC236}">
                <a16:creationId xmlns:a16="http://schemas.microsoft.com/office/drawing/2014/main" id="{1F7FCE48-FA03-4982-9B0A-79D567D8692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05768" y="3430439"/>
            <a:ext cx="406400" cy="406400"/>
          </a:xfrm>
          <a:prstGeom prst="rect">
            <a:avLst/>
          </a:prstGeom>
        </p:spPr>
      </p:pic>
      <p:pic>
        <p:nvPicPr>
          <p:cNvPr id="109" name="8ROOSTER">
            <a:hlinkClick r:id="" action="ppaction://media"/>
            <a:extLst>
              <a:ext uri="{FF2B5EF4-FFF2-40B4-BE49-F238E27FC236}">
                <a16:creationId xmlns:a16="http://schemas.microsoft.com/office/drawing/2014/main" id="{F38838B9-3963-4D7E-A60B-AD9371C60D8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87067" y="4073280"/>
            <a:ext cx="406400" cy="406400"/>
          </a:xfrm>
          <a:prstGeom prst="rect">
            <a:avLst/>
          </a:prstGeom>
        </p:spPr>
      </p:pic>
      <p:pic>
        <p:nvPicPr>
          <p:cNvPr id="110" name="elephant1">
            <a:hlinkClick r:id="" action="ppaction://media"/>
            <a:extLst>
              <a:ext uri="{FF2B5EF4-FFF2-40B4-BE49-F238E27FC236}">
                <a16:creationId xmlns:a16="http://schemas.microsoft.com/office/drawing/2014/main" id="{C28CA629-B8F4-41E5-85B7-D59EE144281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37367" y="4625730"/>
            <a:ext cx="406400" cy="406400"/>
          </a:xfrm>
          <a:prstGeom prst="rect">
            <a:avLst/>
          </a:prstGeom>
        </p:spPr>
      </p:pic>
      <p:pic>
        <p:nvPicPr>
          <p:cNvPr id="111" name="Tieng-co-be-khoc-www_tiengdong_com">
            <a:hlinkClick r:id="" action="ppaction://media"/>
            <a:extLst>
              <a:ext uri="{FF2B5EF4-FFF2-40B4-BE49-F238E27FC236}">
                <a16:creationId xmlns:a16="http://schemas.microsoft.com/office/drawing/2014/main" id="{94BA21DA-B71F-4F34-9CF8-4BE28C9DC2F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23285" y="5165730"/>
            <a:ext cx="406400" cy="406400"/>
          </a:xfrm>
          <a:prstGeom prst="rect">
            <a:avLst/>
          </a:prstGeom>
        </p:spPr>
      </p:pic>
      <p:pic>
        <p:nvPicPr>
          <p:cNvPr id="112" name="Tieng-cuoi-tre-con-vui-dua-www_tiengdong_com">
            <a:hlinkClick r:id="" action="ppaction://media"/>
            <a:extLst>
              <a:ext uri="{FF2B5EF4-FFF2-40B4-BE49-F238E27FC236}">
                <a16:creationId xmlns:a16="http://schemas.microsoft.com/office/drawing/2014/main" id="{48D0F620-C55B-4A22-BD50-C1FE3C2969E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32050" y="5799471"/>
            <a:ext cx="406400" cy="406400"/>
          </a:xfrm>
          <a:prstGeom prst="rect">
            <a:avLst/>
          </a:prstGeom>
        </p:spPr>
      </p:pic>
      <p:pic>
        <p:nvPicPr>
          <p:cNvPr id="113" name="Tieng-sam-chop-www_tiengdong_com">
            <a:hlinkClick r:id="" action="ppaction://media"/>
            <a:extLst>
              <a:ext uri="{FF2B5EF4-FFF2-40B4-BE49-F238E27FC236}">
                <a16:creationId xmlns:a16="http://schemas.microsoft.com/office/drawing/2014/main" id="{980E8766-ED3F-43D9-ADDC-402F6ECB408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37367" y="645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55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632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512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808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5725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995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0343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347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1925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5507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353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9984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audio>
              <p:cMediaNode vol="80000" showWhenStopped="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45" grpId="0"/>
      <p:bldP spid="45" grpId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0852897">
            <a:off x="3759194" y="77641"/>
            <a:ext cx="7463680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0852897">
            <a:off x="3559169" y="245825"/>
            <a:ext cx="7463680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708140">
            <a:off x="3465807" y="1350358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0852897">
            <a:off x="2744735" y="1495305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708140">
            <a:off x="3617269" y="2422441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0852897">
            <a:off x="2923627" y="2560454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708140">
            <a:off x="3798968" y="3432699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0852897">
            <a:off x="3104213" y="3562627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708140">
            <a:off x="3962556" y="4505668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0852897">
            <a:off x="3295864" y="4622505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708140">
            <a:off x="4142160" y="5552467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0852897">
            <a:off x="3483900" y="5687654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AAF66DDC-BA0B-4331-8AE5-3E60F3F733FC}"/>
              </a:ext>
            </a:extLst>
          </p:cNvPr>
          <p:cNvSpPr/>
          <p:nvPr/>
        </p:nvSpPr>
        <p:spPr>
          <a:xfrm rot="20797889">
            <a:off x="4344352" y="2480156"/>
            <a:ext cx="6391594" cy="2749485"/>
          </a:xfrm>
          <a:prstGeom prst="frame">
            <a:avLst/>
          </a:prstGeom>
          <a:solidFill>
            <a:srgbClr val="EDAE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 rot="21362377">
            <a:off x="2311637" y="289864"/>
            <a:ext cx="820013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 rot="21362377">
            <a:off x="8923669" y="-48212"/>
            <a:ext cx="1422671" cy="149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EB70D-11CE-4549-9CD4-9CAE2CCCB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970">
            <a:off x="199026" y="2224236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B5459-D20D-437D-8BB0-877EB01A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05" y="196739"/>
            <a:ext cx="2181957" cy="2706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CC47F5-4983-4A73-B439-15D24D184E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77">
            <a:off x="8351662" y="-427065"/>
            <a:ext cx="2095500" cy="2095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DC96D4-27A8-4690-BEEF-7CA608CB0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7408" flipH="1">
            <a:off x="9086730" y="4225629"/>
            <a:ext cx="3029733" cy="21499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C2E7EC-A20D-46CF-BDCE-6951500B6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77">
            <a:off x="4488280" y="5124520"/>
            <a:ext cx="1739510" cy="16075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6E5682-B323-4187-9A68-E7F13B943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77">
            <a:off x="9765762" y="1953559"/>
            <a:ext cx="1607593" cy="16075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ACC00E-FCBC-45B3-B0DB-99D0624427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0" y="1591458"/>
            <a:ext cx="1320827" cy="1320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DF085-6A0D-D7CF-06C5-5994F54539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7214" y="836764"/>
            <a:ext cx="4889416" cy="2560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22BD9-5773-3345-6C4D-BB70D10F42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9347" y="2266113"/>
            <a:ext cx="623674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2" grpId="0" animBg="1"/>
      <p:bldP spid="22" grpId="0" animBg="1"/>
      <p:bldP spid="11" grpId="0" animBg="1"/>
      <p:bldP spid="23" grpId="0" animBg="1"/>
      <p:bldP spid="10" grpId="0" animBg="1"/>
      <p:bldP spid="24" grpId="0" animBg="1"/>
      <p:bldP spid="14" grpId="0" animBg="1"/>
      <p:bldP spid="25" grpId="0" animBg="1"/>
      <p:bldP spid="13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805847" y="3760395"/>
            <a:ext cx="5420155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559371" y="3547087"/>
            <a:ext cx="1048398" cy="4530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F7BA0-FCC9-4856-B2E5-0D97A41F2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9" b="60161"/>
          <a:stretch/>
        </p:blipFill>
        <p:spPr>
          <a:xfrm>
            <a:off x="8315977" y="2317725"/>
            <a:ext cx="2596821" cy="25241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27159B-8E7E-594F-E3A3-6FE7EE866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324" y="3029558"/>
            <a:ext cx="6669602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51618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42648" y="1448076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4106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26046" y="38099"/>
            <a:ext cx="999460" cy="123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62E03-7E54-4182-BAB6-2E974305EA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26" y="19357"/>
            <a:ext cx="1254604" cy="1254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A80A3E-2867-44D6-95C7-29BDE3318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95" y="4645855"/>
            <a:ext cx="2487971" cy="248797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4CAC2C9-F15B-9B5D-BE29-BAFDF8E17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17216" y="3774461"/>
            <a:ext cx="3072370" cy="23856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B82F3A-7ABA-3D73-D162-EAA847C5D9D0}"/>
              </a:ext>
            </a:extLst>
          </p:cNvPr>
          <p:cNvSpPr txBox="1"/>
          <p:nvPr/>
        </p:nvSpPr>
        <p:spPr>
          <a:xfrm>
            <a:off x="2105025" y="2105025"/>
            <a:ext cx="8096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Âm thanh và nguồn phát âm thanh </a:t>
            </a:r>
            <a:endParaRPr lang="en-US"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83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2005749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0DC5B1-2A83-4588-8DEF-179290E0F00F}"/>
              </a:ext>
            </a:extLst>
          </p:cNvPr>
          <p:cNvSpPr txBox="1"/>
          <p:nvPr/>
        </p:nvSpPr>
        <p:spPr>
          <a:xfrm>
            <a:off x="1783438" y="2098149"/>
            <a:ext cx="9417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723900" algn="just"/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ta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phổi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đới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Rung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kumimoji="0" lang="en-PH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C55735-0070-4590-988F-D5E4A690C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693">
            <a:off x="114974" y="4851400"/>
            <a:ext cx="2587499" cy="1836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1B908-21A1-4AB5-8C8F-AE0C2C3F7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70" y="-322036"/>
            <a:ext cx="2076759" cy="2076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4A39F-A1AB-0180-A8A9-82C72135C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526" y="700208"/>
            <a:ext cx="465774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00078 0.1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2005749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0DC5B1-2A83-4588-8DEF-179290E0F00F}"/>
              </a:ext>
            </a:extLst>
          </p:cNvPr>
          <p:cNvSpPr txBox="1"/>
          <p:nvPr/>
        </p:nvSpPr>
        <p:spPr>
          <a:xfrm>
            <a:off x="1707238" y="2488674"/>
            <a:ext cx="9417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723900" algn="ctr"/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6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sz="60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kumimoji="0" lang="en-PH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C55735-0070-4590-988F-D5E4A690C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693">
            <a:off x="114974" y="4851400"/>
            <a:ext cx="2587499" cy="1836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1B908-21A1-4AB5-8C8F-AE0C2C3F7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70" y="-322036"/>
            <a:ext cx="2076759" cy="2076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DBE0A-9493-67FC-E562-5B020376E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826" y="1290758"/>
            <a:ext cx="465774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00078 0.1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805847" y="3760395"/>
            <a:ext cx="5420155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559371" y="3547087"/>
            <a:ext cx="1048398" cy="4530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F7BA0-FCC9-4856-B2E5-0D97A41F2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9" b="60161"/>
          <a:stretch/>
        </p:blipFill>
        <p:spPr>
          <a:xfrm>
            <a:off x="8315977" y="2317725"/>
            <a:ext cx="2596821" cy="25241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F2EFF-5870-09AC-FF91-2213CEA9A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873" y="3777510"/>
            <a:ext cx="4822354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2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70</Words>
  <Application>Microsoft Office PowerPoint</Application>
  <PresentationFormat>Widescreen</PresentationFormat>
  <Paragraphs>5</Paragraphs>
  <Slides>10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30</cp:revision>
  <dcterms:created xsi:type="dcterms:W3CDTF">2023-08-09T15:24:36Z</dcterms:created>
  <dcterms:modified xsi:type="dcterms:W3CDTF">2024-11-06T14:22:59Z</dcterms:modified>
</cp:coreProperties>
</file>