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EF432-745B-4DA6-9424-D9CB29BEBEE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C42D-086C-4761-80B4-45AD1160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THIỆU, TRỜ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9849-9A1C-5FAD-E044-FB83A097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B962F6E9-7195-CB66-819C-F4B99E11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60826" y="3793275"/>
            <a:ext cx="2136320" cy="21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9BF2AAE3-02AB-E73A-8C33-258BEB4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" y="4213465"/>
            <a:ext cx="1700109" cy="16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DE08267F-BA45-2651-F7F9-B4BABF1B7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18636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86A4F0BF-5BB5-F00A-FC1E-4FAD0CBE9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18636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DE629C2A-72F6-5BE7-0533-F2D03863D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95" y="5141496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2C45F831-1B68-3852-BFB6-AD0E9618D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8" y="5130904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7136617D-48D7-C021-6CEE-E5A3AB157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18636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F9A8FE31-44C9-ADF5-3E31-77C5FDBA1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636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2FF8CD55-C290-C8B4-401E-8FC0016D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98" y="1491440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B6778A16-1DFD-5069-AE3F-D0322FE33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33" y="100801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821E7307-E335-208A-5D92-79E54C847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10" y="1537370"/>
            <a:ext cx="585788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E330317F-2C19-D3D4-DAC5-F21CFD60B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5" y="2014316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9A26516-D2F8-0F44-E1C6-3F69284F1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10" y="2108033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3BB70954-6B33-C38C-4C03-A437335A1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0" y="1821552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FE8CB5E1-B387-F396-21A8-8B0F7B916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0" y="883754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2C278EC1-8FB5-31E5-2760-F6745043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5" y="1308182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34CC5E89-FA66-D413-6549-713EBF4C9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4" y="1596867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7FB85997-8313-256E-1734-FAEFB373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50" y="4607613"/>
            <a:ext cx="1366724" cy="13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85CB4491-043E-9972-D7B6-21B373681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2293335" y="5242860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FFC8D3D0-30FB-5713-9455-05B717438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199672" y="5142716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0A2AA532-2C0F-34B9-1528-BC663E5B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6068753" y="5276204"/>
            <a:ext cx="7274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05F6C39D-64E3-0946-2369-E372AE17D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7" y="1088309"/>
            <a:ext cx="5857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ADCD-35B6-9BCC-F30F-B5696212778B}"/>
              </a:ext>
            </a:extLst>
          </p:cNvPr>
          <p:cNvSpPr txBox="1"/>
          <p:nvPr/>
        </p:nvSpPr>
        <p:spPr>
          <a:xfrm>
            <a:off x="2383010" y="3751419"/>
            <a:ext cx="47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Minh Huế</a:t>
            </a:r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687002FF-166D-6C22-A891-01981F837657}"/>
              </a:ext>
            </a:extLst>
          </p:cNvPr>
          <p:cNvGrpSpPr>
            <a:grpSpLocks/>
          </p:cNvGrpSpPr>
          <p:nvPr/>
        </p:nvGrpSpPr>
        <p:grpSpPr bwMode="auto">
          <a:xfrm>
            <a:off x="31060" y="852403"/>
            <a:ext cx="9144000" cy="51435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120FE71B-6CB3-5843-3E34-0C110A1DF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29EFEE0E-CA74-1A99-9803-C771F344BC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B0244824-3818-D49D-3751-6D30B09A1C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56263A46-300E-7BF3-3BF0-ECB0EE01FD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13385-864C-6B11-B21D-23345A458439}"/>
              </a:ext>
            </a:extLst>
          </p:cNvPr>
          <p:cNvSpPr/>
          <p:nvPr/>
        </p:nvSpPr>
        <p:spPr>
          <a:xfrm>
            <a:off x="2522698" y="1049831"/>
            <a:ext cx="4207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MỸ 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II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9ACFF-FCCF-7733-0DFD-3F8F6DA9A158}"/>
              </a:ext>
            </a:extLst>
          </p:cNvPr>
          <p:cNvSpPr/>
          <p:nvPr/>
        </p:nvSpPr>
        <p:spPr>
          <a:xfrm>
            <a:off x="183461" y="1964825"/>
            <a:ext cx="89126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7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 </a:t>
            </a:r>
          </a:p>
          <a:p>
            <a:r>
              <a:rPr lang="vi-VN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DẠY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ko-K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 phạm vi 10(Tiết1)</a:t>
            </a:r>
            <a:endParaRPr lang="en-US" altLang="ko-K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ko-K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457B9E4-6EDE-EFED-EB93-BAF72345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9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9546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442136" y="563617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76698" y="5630912"/>
            <a:ext cx="2050370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213</Words>
  <Application>Microsoft Office PowerPoint</Application>
  <PresentationFormat>On-screen Show (4:3)</PresentationFormat>
  <Paragraphs>97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Malgun Gothic</vt:lpstr>
      <vt:lpstr>Arial</vt:lpstr>
      <vt:lpstr>Calibri</vt:lpstr>
      <vt:lpstr>HP001 4 hàng</vt:lpstr>
      <vt:lpstr>Times New Roman</vt:lpstr>
      <vt:lpstr>Verdana</vt:lpstr>
      <vt:lpstr>Office Theme</vt:lpstr>
      <vt:lpstr>PowerPoint Presentation</vt:lpstr>
      <vt:lpstr>Gộp lại thì được mấy?</vt:lpstr>
      <vt:lpstr>Gộp lại thì được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</cp:revision>
  <dcterms:created xsi:type="dcterms:W3CDTF">2006-08-16T00:00:00Z</dcterms:created>
  <dcterms:modified xsi:type="dcterms:W3CDTF">2024-11-07T14:52:45Z</dcterms:modified>
</cp:coreProperties>
</file>